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52"/>
  </p:notesMasterIdLst>
  <p:handoutMasterIdLst>
    <p:handoutMasterId r:id="rId53"/>
  </p:handoutMasterIdLst>
  <p:sldIdLst>
    <p:sldId id="256" r:id="rId2"/>
    <p:sldId id="258" r:id="rId3"/>
    <p:sldId id="375" r:id="rId4"/>
    <p:sldId id="307" r:id="rId5"/>
    <p:sldId id="259" r:id="rId6"/>
    <p:sldId id="260" r:id="rId7"/>
    <p:sldId id="319" r:id="rId8"/>
    <p:sldId id="323" r:id="rId9"/>
    <p:sldId id="334" r:id="rId10"/>
    <p:sldId id="333" r:id="rId11"/>
    <p:sldId id="370" r:id="rId12"/>
    <p:sldId id="320" r:id="rId13"/>
    <p:sldId id="339" r:id="rId14"/>
    <p:sldId id="318" r:id="rId15"/>
    <p:sldId id="324" r:id="rId16"/>
    <p:sldId id="335" r:id="rId17"/>
    <p:sldId id="336" r:id="rId18"/>
    <p:sldId id="372" r:id="rId19"/>
    <p:sldId id="321" r:id="rId20"/>
    <p:sldId id="322" r:id="rId21"/>
    <p:sldId id="381" r:id="rId22"/>
    <p:sldId id="384" r:id="rId23"/>
    <p:sldId id="386" r:id="rId24"/>
    <p:sldId id="373" r:id="rId25"/>
    <p:sldId id="330" r:id="rId26"/>
    <p:sldId id="331" r:id="rId27"/>
    <p:sldId id="277" r:id="rId28"/>
    <p:sldId id="374" r:id="rId29"/>
    <p:sldId id="327" r:id="rId30"/>
    <p:sldId id="343" r:id="rId31"/>
    <p:sldId id="348" r:id="rId32"/>
    <p:sldId id="389" r:id="rId33"/>
    <p:sldId id="344" r:id="rId34"/>
    <p:sldId id="345" r:id="rId35"/>
    <p:sldId id="346" r:id="rId36"/>
    <p:sldId id="347" r:id="rId37"/>
    <p:sldId id="352" r:id="rId38"/>
    <p:sldId id="353" r:id="rId39"/>
    <p:sldId id="354" r:id="rId40"/>
    <p:sldId id="355" r:id="rId41"/>
    <p:sldId id="391" r:id="rId42"/>
    <p:sldId id="356" r:id="rId43"/>
    <p:sldId id="358" r:id="rId44"/>
    <p:sldId id="359" r:id="rId45"/>
    <p:sldId id="390" r:id="rId46"/>
    <p:sldId id="367" r:id="rId47"/>
    <p:sldId id="366" r:id="rId48"/>
    <p:sldId id="368" r:id="rId49"/>
    <p:sldId id="371" r:id="rId50"/>
    <p:sldId id="369" r:id="rId51"/>
  </p:sldIdLst>
  <p:sldSz cx="9144000" cy="5143500" type="screen16x9"/>
  <p:notesSz cx="6858000" cy="9144000"/>
  <p:embeddedFontLst>
    <p:embeddedFont>
      <p:font typeface="Bebas Neue" panose="020B0606020202050201" pitchFamily="34" charset="0"/>
      <p:regular r:id="rId54"/>
    </p:embeddedFont>
    <p:embeddedFont>
      <p:font typeface="Calibri" panose="020F0502020204030204" pitchFamily="34" charset="0"/>
      <p:regular r:id="rId55"/>
      <p:bold r:id="rId56"/>
      <p:italic r:id="rId57"/>
      <p:boldItalic r:id="rId58"/>
    </p:embeddedFont>
    <p:embeddedFont>
      <p:font typeface="Cambria Math" panose="02040503050406030204" pitchFamily="18" charset="0"/>
      <p:regular r:id="rId59"/>
    </p:embeddedFont>
    <p:embeddedFont>
      <p:font typeface="DM Sans" pitchFamily="2" charset="0"/>
      <p:regular r:id="rId60"/>
      <p:bold r:id="rId61"/>
      <p:italic r:id="rId62"/>
      <p:boldItalic r:id="rId63"/>
    </p:embeddedFont>
    <p:embeddedFont>
      <p:font typeface="Helvetica" panose="020B0604020202020204" pitchFamily="34" charset="0"/>
      <p:regular r:id="rId64"/>
      <p:bold r:id="rId65"/>
      <p:italic r:id="rId66"/>
      <p:boldItalic r:id="rId67"/>
    </p:embeddedFont>
    <p:embeddedFont>
      <p:font typeface="JetBrains Mono Medium" panose="02000009000000000000" pitchFamily="49" charset="0"/>
      <p:regular r:id="rId68"/>
      <p:italic r:id="rId69"/>
    </p:embeddedFont>
    <p:embeddedFont>
      <p:font typeface="Montserrat" panose="00000500000000000000" pitchFamily="2" charset="0"/>
      <p:regular r:id="rId70"/>
      <p:bold r:id="rId71"/>
      <p:italic r:id="rId72"/>
      <p:boldItalic r:id="rId73"/>
    </p:embeddedFont>
    <p:embeddedFont>
      <p:font typeface="Open Sans" panose="020B0606030504020204" pitchFamily="34" charset="0"/>
      <p:regular r:id="rId74"/>
      <p:bold r:id="rId75"/>
      <p:italic r:id="rId76"/>
      <p:boldItalic r:id="rId77"/>
    </p:embeddedFont>
    <p:embeddedFont>
      <p:font typeface="Roboto" panose="02000000000000000000" pitchFamily="2" charset="0"/>
      <p:regular r:id="rId78"/>
      <p:bold r:id="rId79"/>
      <p:italic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6F6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268BB6-4569-F800-C939-7247C15BA03A}" v="2" dt="2023-12-26T14:22:27.897"/>
    <p1510:client id="{AFE868D1-1358-4817-A517-71A1D223C628}" v="3292" dt="2023-12-26T09:43:59.790"/>
  </p1510:revLst>
</p1510:revInfo>
</file>

<file path=ppt/tableStyles.xml><?xml version="1.0" encoding="utf-8"?>
<a:tblStyleLst xmlns:a="http://schemas.openxmlformats.org/drawingml/2006/main" def="{897BD0C5-54B0-4737-93F2-EB328B37BD5D}">
  <a:tblStyle styleId="{897BD0C5-54B0-4737-93F2-EB328B37BD5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40" y="52"/>
      </p:cViewPr>
      <p:guideLst>
        <p:guide orient="horz" pos="1620"/>
        <p:guide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63" Type="http://schemas.openxmlformats.org/officeDocument/2006/relationships/font" Target="fonts/font10.fntdata"/><Relationship Id="rId68" Type="http://schemas.openxmlformats.org/officeDocument/2006/relationships/font" Target="fonts/font15.fntdata"/><Relationship Id="rId76" Type="http://schemas.openxmlformats.org/officeDocument/2006/relationships/font" Target="fonts/font23.fntdata"/><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openxmlformats.org/officeDocument/2006/relationships/font" Target="fonts/font5.fntdata"/><Relationship Id="rId66" Type="http://schemas.openxmlformats.org/officeDocument/2006/relationships/font" Target="fonts/font13.fntdata"/><Relationship Id="rId74" Type="http://schemas.openxmlformats.org/officeDocument/2006/relationships/font" Target="fonts/font21.fntdata"/><Relationship Id="rId79" Type="http://schemas.openxmlformats.org/officeDocument/2006/relationships/font" Target="fonts/font26.fntdata"/><Relationship Id="rId87"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font" Target="fonts/font8.fntdata"/><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77" Type="http://schemas.openxmlformats.org/officeDocument/2006/relationships/font" Target="fonts/font2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9.fntdata"/><Relationship Id="rId80" Type="http://schemas.openxmlformats.org/officeDocument/2006/relationships/font" Target="fonts/font27.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font" Target="fonts/font17.fntdata"/><Relationship Id="rId75" Type="http://schemas.openxmlformats.org/officeDocument/2006/relationships/font" Target="fonts/font22.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font" Target="fonts/font20.fntdata"/><Relationship Id="rId78" Type="http://schemas.openxmlformats.org/officeDocument/2006/relationships/font" Target="fonts/font25.fntdata"/><Relationship Id="rId81" Type="http://schemas.openxmlformats.org/officeDocument/2006/relationships/font" Target="fonts/font28.fntdata"/><Relationship Id="rId86"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âu Thế Vĩ" userId="c537a6ea-4800-4603-a69a-1043dab8f887" providerId="ADAL" clId="{AFE868D1-1358-4817-A517-71A1D223C628}"/>
    <pc:docChg chg="undo redo custSel addSld delSld modSld sldOrd delMainMaster">
      <pc:chgData name="Châu Thế Vĩ" userId="c537a6ea-4800-4603-a69a-1043dab8f887" providerId="ADAL" clId="{AFE868D1-1358-4817-A517-71A1D223C628}" dt="2023-12-27T00:57:22.256" v="5375" actId="1076"/>
      <pc:docMkLst>
        <pc:docMk/>
      </pc:docMkLst>
      <pc:sldChg chg="modSp mod">
        <pc:chgData name="Châu Thế Vĩ" userId="c537a6ea-4800-4603-a69a-1043dab8f887" providerId="ADAL" clId="{AFE868D1-1358-4817-A517-71A1D223C628}" dt="2023-11-13T16:35:03.489" v="668" actId="20577"/>
        <pc:sldMkLst>
          <pc:docMk/>
          <pc:sldMk cId="0" sldId="256"/>
        </pc:sldMkLst>
        <pc:spChg chg="mod">
          <ac:chgData name="Châu Thế Vĩ" userId="c537a6ea-4800-4603-a69a-1043dab8f887" providerId="ADAL" clId="{AFE868D1-1358-4817-A517-71A1D223C628}" dt="2023-11-13T16:35:03.489" v="668" actId="20577"/>
          <ac:spMkLst>
            <pc:docMk/>
            <pc:sldMk cId="0" sldId="256"/>
            <ac:spMk id="536" creationId="{00000000-0000-0000-0000-000000000000}"/>
          </ac:spMkLst>
        </pc:spChg>
      </pc:sldChg>
      <pc:sldChg chg="del">
        <pc:chgData name="Châu Thế Vĩ" userId="c537a6ea-4800-4603-a69a-1043dab8f887" providerId="ADAL" clId="{AFE868D1-1358-4817-A517-71A1D223C628}" dt="2023-11-13T16:35:07.308" v="669" actId="47"/>
        <pc:sldMkLst>
          <pc:docMk/>
          <pc:sldMk cId="0" sldId="257"/>
        </pc:sldMkLst>
      </pc:sldChg>
      <pc:sldChg chg="addSp delSp modSp mod">
        <pc:chgData name="Châu Thế Vĩ" userId="c537a6ea-4800-4603-a69a-1043dab8f887" providerId="ADAL" clId="{AFE868D1-1358-4817-A517-71A1D223C628}" dt="2023-11-17T01:09:34.136" v="4649" actId="20577"/>
        <pc:sldMkLst>
          <pc:docMk/>
          <pc:sldMk cId="0" sldId="258"/>
        </pc:sldMkLst>
        <pc:spChg chg="add del mod">
          <ac:chgData name="Châu Thế Vĩ" userId="c537a6ea-4800-4603-a69a-1043dab8f887" providerId="ADAL" clId="{AFE868D1-1358-4817-A517-71A1D223C628}" dt="2023-11-14T08:09:23.877" v="2101" actId="478"/>
          <ac:spMkLst>
            <pc:docMk/>
            <pc:sldMk cId="0" sldId="258"/>
            <ac:spMk id="4" creationId="{F8282506-A2D0-ED13-33D7-C8D53F4603EA}"/>
          </ac:spMkLst>
        </pc:spChg>
        <pc:spChg chg="add del mod">
          <ac:chgData name="Châu Thế Vĩ" userId="c537a6ea-4800-4603-a69a-1043dab8f887" providerId="ADAL" clId="{AFE868D1-1358-4817-A517-71A1D223C628}" dt="2023-11-14T08:09:23.877" v="2101" actId="478"/>
          <ac:spMkLst>
            <pc:docMk/>
            <pc:sldMk cId="0" sldId="258"/>
            <ac:spMk id="6" creationId="{9EF11E9F-74F2-9E20-87DF-5DC060363E0D}"/>
          </ac:spMkLst>
        </pc:spChg>
        <pc:spChg chg="add del mod">
          <ac:chgData name="Châu Thế Vĩ" userId="c537a6ea-4800-4603-a69a-1043dab8f887" providerId="ADAL" clId="{AFE868D1-1358-4817-A517-71A1D223C628}" dt="2023-11-14T08:09:23.877" v="2101" actId="478"/>
          <ac:spMkLst>
            <pc:docMk/>
            <pc:sldMk cId="0" sldId="258"/>
            <ac:spMk id="8" creationId="{58C80229-C044-3E27-D401-858BAF314C9E}"/>
          </ac:spMkLst>
        </pc:spChg>
        <pc:spChg chg="add del mod">
          <ac:chgData name="Châu Thế Vĩ" userId="c537a6ea-4800-4603-a69a-1043dab8f887" providerId="ADAL" clId="{AFE868D1-1358-4817-A517-71A1D223C628}" dt="2023-11-14T08:09:23.877" v="2101" actId="478"/>
          <ac:spMkLst>
            <pc:docMk/>
            <pc:sldMk cId="0" sldId="258"/>
            <ac:spMk id="10" creationId="{5F52D50D-77B9-C0BA-350C-508C49F718A4}"/>
          </ac:spMkLst>
        </pc:spChg>
        <pc:spChg chg="add mod">
          <ac:chgData name="Châu Thế Vĩ" userId="c537a6ea-4800-4603-a69a-1043dab8f887" providerId="ADAL" clId="{AFE868D1-1358-4817-A517-71A1D223C628}" dt="2023-11-14T08:09:24.770" v="2102"/>
          <ac:spMkLst>
            <pc:docMk/>
            <pc:sldMk cId="0" sldId="258"/>
            <ac:spMk id="11" creationId="{52EE77E5-82E8-23DB-C1AD-52A5CD75D74E}"/>
          </ac:spMkLst>
        </pc:spChg>
        <pc:spChg chg="add mod">
          <ac:chgData name="Châu Thế Vĩ" userId="c537a6ea-4800-4603-a69a-1043dab8f887" providerId="ADAL" clId="{AFE868D1-1358-4817-A517-71A1D223C628}" dt="2023-11-14T08:09:24.770" v="2102"/>
          <ac:spMkLst>
            <pc:docMk/>
            <pc:sldMk cId="0" sldId="258"/>
            <ac:spMk id="12" creationId="{50E7D4D6-7E1B-6C31-6BCC-890DE836CFE4}"/>
          </ac:spMkLst>
        </pc:spChg>
        <pc:spChg chg="add mod">
          <ac:chgData name="Châu Thế Vĩ" userId="c537a6ea-4800-4603-a69a-1043dab8f887" providerId="ADAL" clId="{AFE868D1-1358-4817-A517-71A1D223C628}" dt="2023-11-14T08:09:24.770" v="2102"/>
          <ac:spMkLst>
            <pc:docMk/>
            <pc:sldMk cId="0" sldId="258"/>
            <ac:spMk id="13" creationId="{05ABC508-4B70-7C02-AEEC-B619773CCFBA}"/>
          </ac:spMkLst>
        </pc:spChg>
        <pc:spChg chg="add mod">
          <ac:chgData name="Châu Thế Vĩ" userId="c537a6ea-4800-4603-a69a-1043dab8f887" providerId="ADAL" clId="{AFE868D1-1358-4817-A517-71A1D223C628}" dt="2023-11-14T08:09:24.770" v="2102"/>
          <ac:spMkLst>
            <pc:docMk/>
            <pc:sldMk cId="0" sldId="258"/>
            <ac:spMk id="14" creationId="{97851226-69BB-CC78-28F6-9C3EA5789524}"/>
          </ac:spMkLst>
        </pc:spChg>
        <pc:spChg chg="del">
          <ac:chgData name="Châu Thế Vĩ" userId="c537a6ea-4800-4603-a69a-1043dab8f887" providerId="ADAL" clId="{AFE868D1-1358-4817-A517-71A1D223C628}" dt="2023-11-14T08:09:21.180" v="2100" actId="478"/>
          <ac:spMkLst>
            <pc:docMk/>
            <pc:sldMk cId="0" sldId="258"/>
            <ac:spMk id="15" creationId="{39113999-6412-5451-263D-13467399C747}"/>
          </ac:spMkLst>
        </pc:spChg>
        <pc:spChg chg="del">
          <ac:chgData name="Châu Thế Vĩ" userId="c537a6ea-4800-4603-a69a-1043dab8f887" providerId="ADAL" clId="{AFE868D1-1358-4817-A517-71A1D223C628}" dt="2023-11-14T08:09:21.180" v="2100" actId="478"/>
          <ac:spMkLst>
            <pc:docMk/>
            <pc:sldMk cId="0" sldId="258"/>
            <ac:spMk id="16" creationId="{2C8671FB-7884-3B69-4132-6DA266C65990}"/>
          </ac:spMkLst>
        </pc:spChg>
        <pc:spChg chg="del">
          <ac:chgData name="Châu Thế Vĩ" userId="c537a6ea-4800-4603-a69a-1043dab8f887" providerId="ADAL" clId="{AFE868D1-1358-4817-A517-71A1D223C628}" dt="2023-11-14T08:09:21.180" v="2100" actId="478"/>
          <ac:spMkLst>
            <pc:docMk/>
            <pc:sldMk cId="0" sldId="258"/>
            <ac:spMk id="17" creationId="{375F1F10-78F0-FC28-7EC9-5F4B922CEC24}"/>
          </ac:spMkLst>
        </pc:spChg>
        <pc:spChg chg="del">
          <ac:chgData name="Châu Thế Vĩ" userId="c537a6ea-4800-4603-a69a-1043dab8f887" providerId="ADAL" clId="{AFE868D1-1358-4817-A517-71A1D223C628}" dt="2023-11-14T08:09:21.180" v="2100" actId="478"/>
          <ac:spMkLst>
            <pc:docMk/>
            <pc:sldMk cId="0" sldId="258"/>
            <ac:spMk id="18" creationId="{97C5D983-4908-FFB2-A748-F6CD5E3CCBCE}"/>
          </ac:spMkLst>
        </pc:spChg>
        <pc:spChg chg="add mod">
          <ac:chgData name="Châu Thế Vĩ" userId="c537a6ea-4800-4603-a69a-1043dab8f887" providerId="ADAL" clId="{AFE868D1-1358-4817-A517-71A1D223C628}" dt="2023-11-14T08:09:24.770" v="2102"/>
          <ac:spMkLst>
            <pc:docMk/>
            <pc:sldMk cId="0" sldId="258"/>
            <ac:spMk id="26" creationId="{E8DED9FA-FBA0-C235-1A31-7A438D4E49CC}"/>
          </ac:spMkLst>
        </pc:spChg>
        <pc:spChg chg="mod">
          <ac:chgData name="Châu Thế Vĩ" userId="c537a6ea-4800-4603-a69a-1043dab8f887" providerId="ADAL" clId="{AFE868D1-1358-4817-A517-71A1D223C628}" dt="2023-11-13T16:34:55.061" v="654" actId="14100"/>
          <ac:spMkLst>
            <pc:docMk/>
            <pc:sldMk cId="0" sldId="258"/>
            <ac:spMk id="27" creationId="{5C646BD9-64AB-C11A-AF9F-56DB07341812}"/>
          </ac:spMkLst>
        </pc:spChg>
        <pc:spChg chg="add mod">
          <ac:chgData name="Châu Thế Vĩ" userId="c537a6ea-4800-4603-a69a-1043dab8f887" providerId="ADAL" clId="{AFE868D1-1358-4817-A517-71A1D223C628}" dt="2023-11-14T08:09:24.770" v="2102"/>
          <ac:spMkLst>
            <pc:docMk/>
            <pc:sldMk cId="0" sldId="258"/>
            <ac:spMk id="28" creationId="{208BC079-628A-BEF1-B227-4992B6F41B26}"/>
          </ac:spMkLst>
        </pc:spChg>
        <pc:spChg chg="add mod">
          <ac:chgData name="Châu Thế Vĩ" userId="c537a6ea-4800-4603-a69a-1043dab8f887" providerId="ADAL" clId="{AFE868D1-1358-4817-A517-71A1D223C628}" dt="2023-11-14T08:09:24.770" v="2102"/>
          <ac:spMkLst>
            <pc:docMk/>
            <pc:sldMk cId="0" sldId="258"/>
            <ac:spMk id="29" creationId="{FAEB4343-377E-5B75-47CA-EEB2FEC8C187}"/>
          </ac:spMkLst>
        </pc:spChg>
        <pc:spChg chg="add mod">
          <ac:chgData name="Châu Thế Vĩ" userId="c537a6ea-4800-4603-a69a-1043dab8f887" providerId="ADAL" clId="{AFE868D1-1358-4817-A517-71A1D223C628}" dt="2023-11-14T08:09:24.770" v="2102"/>
          <ac:spMkLst>
            <pc:docMk/>
            <pc:sldMk cId="0" sldId="258"/>
            <ac:spMk id="30" creationId="{AC844FE5-2BAF-B8ED-CF13-BFB468ABBC98}"/>
          </ac:spMkLst>
        </pc:spChg>
        <pc:spChg chg="mod">
          <ac:chgData name="Châu Thế Vĩ" userId="c537a6ea-4800-4603-a69a-1043dab8f887" providerId="ADAL" clId="{AFE868D1-1358-4817-A517-71A1D223C628}" dt="2023-11-17T01:09:34.136" v="4649" actId="20577"/>
          <ac:spMkLst>
            <pc:docMk/>
            <pc:sldMk cId="0" sldId="258"/>
            <ac:spMk id="739" creationId="{00000000-0000-0000-0000-000000000000}"/>
          </ac:spMkLst>
        </pc:spChg>
        <pc:spChg chg="del">
          <ac:chgData name="Châu Thế Vĩ" userId="c537a6ea-4800-4603-a69a-1043dab8f887" providerId="ADAL" clId="{AFE868D1-1358-4817-A517-71A1D223C628}" dt="2023-11-14T08:09:21.180" v="2100" actId="478"/>
          <ac:spMkLst>
            <pc:docMk/>
            <pc:sldMk cId="0" sldId="258"/>
            <ac:spMk id="746" creationId="{00000000-0000-0000-0000-000000000000}"/>
          </ac:spMkLst>
        </pc:spChg>
        <pc:spChg chg="del">
          <ac:chgData name="Châu Thế Vĩ" userId="c537a6ea-4800-4603-a69a-1043dab8f887" providerId="ADAL" clId="{AFE868D1-1358-4817-A517-71A1D223C628}" dt="2023-11-14T08:09:21.180" v="2100" actId="478"/>
          <ac:spMkLst>
            <pc:docMk/>
            <pc:sldMk cId="0" sldId="258"/>
            <ac:spMk id="747" creationId="{00000000-0000-0000-0000-000000000000}"/>
          </ac:spMkLst>
        </pc:spChg>
        <pc:spChg chg="mod">
          <ac:chgData name="Châu Thế Vĩ" userId="c537a6ea-4800-4603-a69a-1043dab8f887" providerId="ADAL" clId="{AFE868D1-1358-4817-A517-71A1D223C628}" dt="2023-11-14T02:44:29.414" v="1163" actId="20577"/>
          <ac:spMkLst>
            <pc:docMk/>
            <pc:sldMk cId="0" sldId="258"/>
            <ac:spMk id="748" creationId="{00000000-0000-0000-0000-000000000000}"/>
          </ac:spMkLst>
        </pc:spChg>
        <pc:spChg chg="mod">
          <ac:chgData name="Châu Thế Vĩ" userId="c537a6ea-4800-4603-a69a-1043dab8f887" providerId="ADAL" clId="{AFE868D1-1358-4817-A517-71A1D223C628}" dt="2023-11-14T03:09:22.382" v="1538" actId="20577"/>
          <ac:spMkLst>
            <pc:docMk/>
            <pc:sldMk cId="0" sldId="258"/>
            <ac:spMk id="749" creationId="{00000000-0000-0000-0000-000000000000}"/>
          </ac:spMkLst>
        </pc:spChg>
        <pc:spChg chg="del">
          <ac:chgData name="Châu Thế Vĩ" userId="c537a6ea-4800-4603-a69a-1043dab8f887" providerId="ADAL" clId="{AFE868D1-1358-4817-A517-71A1D223C628}" dt="2023-11-14T08:09:21.180" v="2100" actId="478"/>
          <ac:spMkLst>
            <pc:docMk/>
            <pc:sldMk cId="0" sldId="258"/>
            <ac:spMk id="750" creationId="{00000000-0000-0000-0000-000000000000}"/>
          </ac:spMkLst>
        </pc:spChg>
        <pc:spChg chg="del">
          <ac:chgData name="Châu Thế Vĩ" userId="c537a6ea-4800-4603-a69a-1043dab8f887" providerId="ADAL" clId="{AFE868D1-1358-4817-A517-71A1D223C628}" dt="2023-11-14T08:09:21.180" v="2100" actId="478"/>
          <ac:spMkLst>
            <pc:docMk/>
            <pc:sldMk cId="0" sldId="258"/>
            <ac:spMk id="751" creationId="{00000000-0000-0000-0000-000000000000}"/>
          </ac:spMkLst>
        </pc:spChg>
      </pc:sldChg>
      <pc:sldChg chg="addSp delSp modSp mod">
        <pc:chgData name="Châu Thế Vĩ" userId="c537a6ea-4800-4603-a69a-1043dab8f887" providerId="ADAL" clId="{AFE868D1-1358-4817-A517-71A1D223C628}" dt="2023-11-14T09:15:07.605" v="2428"/>
        <pc:sldMkLst>
          <pc:docMk/>
          <pc:sldMk cId="0" sldId="259"/>
        </pc:sldMkLst>
        <pc:spChg chg="add mod">
          <ac:chgData name="Châu Thế Vĩ" userId="c537a6ea-4800-4603-a69a-1043dab8f887" providerId="ADAL" clId="{AFE868D1-1358-4817-A517-71A1D223C628}" dt="2023-11-14T09:15:07.605" v="2428"/>
          <ac:spMkLst>
            <pc:docMk/>
            <pc:sldMk cId="0" sldId="259"/>
            <ac:spMk id="2" creationId="{6C9A97E8-C611-1E09-815E-E3D091FB58F1}"/>
          </ac:spMkLst>
        </pc:spChg>
        <pc:spChg chg="mod">
          <ac:chgData name="Châu Thế Vĩ" userId="c537a6ea-4800-4603-a69a-1043dab8f887" providerId="ADAL" clId="{AFE868D1-1358-4817-A517-71A1D223C628}" dt="2023-11-13T16:44:49.489" v="785" actId="20577"/>
          <ac:spMkLst>
            <pc:docMk/>
            <pc:sldMk cId="0" sldId="259"/>
            <ac:spMk id="756" creationId="{00000000-0000-0000-0000-000000000000}"/>
          </ac:spMkLst>
        </pc:spChg>
        <pc:spChg chg="del">
          <ac:chgData name="Châu Thế Vĩ" userId="c537a6ea-4800-4603-a69a-1043dab8f887" providerId="ADAL" clId="{AFE868D1-1358-4817-A517-71A1D223C628}" dt="2023-11-10T08:06:22.663" v="3" actId="478"/>
          <ac:spMkLst>
            <pc:docMk/>
            <pc:sldMk cId="0" sldId="259"/>
            <ac:spMk id="1280" creationId="{95E5DFF8-2DF8-B9C7-4F9F-320BB4E919C2}"/>
          </ac:spMkLst>
        </pc:spChg>
      </pc:sldChg>
      <pc:sldChg chg="addSp delSp modSp mod">
        <pc:chgData name="Châu Thế Vĩ" userId="c537a6ea-4800-4603-a69a-1043dab8f887" providerId="ADAL" clId="{AFE868D1-1358-4817-A517-71A1D223C628}" dt="2023-11-16T20:01:56.595" v="4614" actId="2711"/>
        <pc:sldMkLst>
          <pc:docMk/>
          <pc:sldMk cId="0" sldId="260"/>
        </pc:sldMkLst>
        <pc:spChg chg="mod">
          <ac:chgData name="Châu Thế Vĩ" userId="c537a6ea-4800-4603-a69a-1043dab8f887" providerId="ADAL" clId="{AFE868D1-1358-4817-A517-71A1D223C628}" dt="2023-11-14T07:00:50.624" v="1848" actId="27803"/>
          <ac:spMkLst>
            <pc:docMk/>
            <pc:sldMk cId="0" sldId="260"/>
            <ac:spMk id="4" creationId="{26216005-A933-B539-49F6-21A0F65ABF45}"/>
          </ac:spMkLst>
        </pc:spChg>
        <pc:spChg chg="mod">
          <ac:chgData name="Châu Thế Vĩ" userId="c537a6ea-4800-4603-a69a-1043dab8f887" providerId="ADAL" clId="{AFE868D1-1358-4817-A517-71A1D223C628}" dt="2023-11-14T07:00:50.624" v="1848" actId="27803"/>
          <ac:spMkLst>
            <pc:docMk/>
            <pc:sldMk cId="0" sldId="260"/>
            <ac:spMk id="5" creationId="{D91E8D2C-0992-1AAC-A6DF-0A5D071BE042}"/>
          </ac:spMkLst>
        </pc:spChg>
        <pc:spChg chg="mod">
          <ac:chgData name="Châu Thế Vĩ" userId="c537a6ea-4800-4603-a69a-1043dab8f887" providerId="ADAL" clId="{AFE868D1-1358-4817-A517-71A1D223C628}" dt="2023-11-14T07:00:50.624" v="1848" actId="27803"/>
          <ac:spMkLst>
            <pc:docMk/>
            <pc:sldMk cId="0" sldId="260"/>
            <ac:spMk id="6" creationId="{E1B7664A-2547-2658-619B-5A55767DDC56}"/>
          </ac:spMkLst>
        </pc:spChg>
        <pc:spChg chg="mod">
          <ac:chgData name="Châu Thế Vĩ" userId="c537a6ea-4800-4603-a69a-1043dab8f887" providerId="ADAL" clId="{AFE868D1-1358-4817-A517-71A1D223C628}" dt="2023-11-14T07:00:50.624" v="1848" actId="27803"/>
          <ac:spMkLst>
            <pc:docMk/>
            <pc:sldMk cId="0" sldId="260"/>
            <ac:spMk id="7" creationId="{7BA353FE-EA43-9337-6806-342338540935}"/>
          </ac:spMkLst>
        </pc:spChg>
        <pc:spChg chg="mod">
          <ac:chgData name="Châu Thế Vĩ" userId="c537a6ea-4800-4603-a69a-1043dab8f887" providerId="ADAL" clId="{AFE868D1-1358-4817-A517-71A1D223C628}" dt="2023-11-14T07:00:50.624" v="1848" actId="27803"/>
          <ac:spMkLst>
            <pc:docMk/>
            <pc:sldMk cId="0" sldId="260"/>
            <ac:spMk id="8" creationId="{03E15E19-32D7-1AF5-BCB4-CC2754AE6E90}"/>
          </ac:spMkLst>
        </pc:spChg>
        <pc:spChg chg="mod">
          <ac:chgData name="Châu Thế Vĩ" userId="c537a6ea-4800-4603-a69a-1043dab8f887" providerId="ADAL" clId="{AFE868D1-1358-4817-A517-71A1D223C628}" dt="2023-11-14T07:00:50.624" v="1848" actId="27803"/>
          <ac:spMkLst>
            <pc:docMk/>
            <pc:sldMk cId="0" sldId="260"/>
            <ac:spMk id="9" creationId="{2E3FBDA0-CE1C-ADB7-2C94-50F50A5AB089}"/>
          </ac:spMkLst>
        </pc:spChg>
        <pc:spChg chg="mod">
          <ac:chgData name="Châu Thế Vĩ" userId="c537a6ea-4800-4603-a69a-1043dab8f887" providerId="ADAL" clId="{AFE868D1-1358-4817-A517-71A1D223C628}" dt="2023-11-13T16:44:57.735" v="792" actId="20577"/>
          <ac:spMkLst>
            <pc:docMk/>
            <pc:sldMk cId="0" sldId="260"/>
            <ac:spMk id="10" creationId="{38E9504F-FEFE-3751-6F89-53FBCDFC3DAF}"/>
          </ac:spMkLst>
        </pc:spChg>
        <pc:spChg chg="mod">
          <ac:chgData name="Châu Thế Vĩ" userId="c537a6ea-4800-4603-a69a-1043dab8f887" providerId="ADAL" clId="{AFE868D1-1358-4817-A517-71A1D223C628}" dt="2023-11-14T07:00:50.624" v="1848" actId="27803"/>
          <ac:spMkLst>
            <pc:docMk/>
            <pc:sldMk cId="0" sldId="260"/>
            <ac:spMk id="12" creationId="{46E1B1F1-2495-28A2-CAE1-B2473DC5B5CD}"/>
          </ac:spMkLst>
        </pc:spChg>
        <pc:spChg chg="mod">
          <ac:chgData name="Châu Thế Vĩ" userId="c537a6ea-4800-4603-a69a-1043dab8f887" providerId="ADAL" clId="{AFE868D1-1358-4817-A517-71A1D223C628}" dt="2023-11-14T07:00:50.624" v="1848" actId="27803"/>
          <ac:spMkLst>
            <pc:docMk/>
            <pc:sldMk cId="0" sldId="260"/>
            <ac:spMk id="13" creationId="{2857FF10-F5AA-6769-FB59-92B7CF929D50}"/>
          </ac:spMkLst>
        </pc:spChg>
        <pc:spChg chg="mod">
          <ac:chgData name="Châu Thế Vĩ" userId="c537a6ea-4800-4603-a69a-1043dab8f887" providerId="ADAL" clId="{AFE868D1-1358-4817-A517-71A1D223C628}" dt="2023-11-14T07:00:50.624" v="1848" actId="27803"/>
          <ac:spMkLst>
            <pc:docMk/>
            <pc:sldMk cId="0" sldId="260"/>
            <ac:spMk id="14" creationId="{118E7116-490A-66AC-5947-671B87303A47}"/>
          </ac:spMkLst>
        </pc:spChg>
        <pc:spChg chg="mod">
          <ac:chgData name="Châu Thế Vĩ" userId="c537a6ea-4800-4603-a69a-1043dab8f887" providerId="ADAL" clId="{AFE868D1-1358-4817-A517-71A1D223C628}" dt="2023-11-14T07:00:50.624" v="1848" actId="27803"/>
          <ac:spMkLst>
            <pc:docMk/>
            <pc:sldMk cId="0" sldId="260"/>
            <ac:spMk id="15" creationId="{5ABB6647-B183-ADBF-AFA1-7CD71FFD7BB3}"/>
          </ac:spMkLst>
        </pc:spChg>
        <pc:spChg chg="mod">
          <ac:chgData name="Châu Thế Vĩ" userId="c537a6ea-4800-4603-a69a-1043dab8f887" providerId="ADAL" clId="{AFE868D1-1358-4817-A517-71A1D223C628}" dt="2023-11-14T07:00:50.624" v="1848" actId="27803"/>
          <ac:spMkLst>
            <pc:docMk/>
            <pc:sldMk cId="0" sldId="260"/>
            <ac:spMk id="16" creationId="{426C1270-136F-7877-3BE4-BBF811611682}"/>
          </ac:spMkLst>
        </pc:spChg>
        <pc:spChg chg="mod">
          <ac:chgData name="Châu Thế Vĩ" userId="c537a6ea-4800-4603-a69a-1043dab8f887" providerId="ADAL" clId="{AFE868D1-1358-4817-A517-71A1D223C628}" dt="2023-11-14T07:00:50.624" v="1848" actId="27803"/>
          <ac:spMkLst>
            <pc:docMk/>
            <pc:sldMk cId="0" sldId="260"/>
            <ac:spMk id="17" creationId="{BA99D9FE-2894-FFC3-294C-CF4C9050D067}"/>
          </ac:spMkLst>
        </pc:spChg>
        <pc:spChg chg="mod">
          <ac:chgData name="Châu Thế Vĩ" userId="c537a6ea-4800-4603-a69a-1043dab8f887" providerId="ADAL" clId="{AFE868D1-1358-4817-A517-71A1D223C628}" dt="2023-11-14T07:00:50.624" v="1848" actId="27803"/>
          <ac:spMkLst>
            <pc:docMk/>
            <pc:sldMk cId="0" sldId="260"/>
            <ac:spMk id="18" creationId="{DCFDCA22-B42D-6F6D-6105-8E7E43B90B43}"/>
          </ac:spMkLst>
        </pc:spChg>
        <pc:spChg chg="mod">
          <ac:chgData name="Châu Thế Vĩ" userId="c537a6ea-4800-4603-a69a-1043dab8f887" providerId="ADAL" clId="{AFE868D1-1358-4817-A517-71A1D223C628}" dt="2023-11-14T07:00:50.624" v="1848" actId="27803"/>
          <ac:spMkLst>
            <pc:docMk/>
            <pc:sldMk cId="0" sldId="260"/>
            <ac:spMk id="19" creationId="{B85787BA-53C9-6EEA-3B5B-A5C161EB2993}"/>
          </ac:spMkLst>
        </pc:spChg>
        <pc:spChg chg="mod">
          <ac:chgData name="Châu Thế Vĩ" userId="c537a6ea-4800-4603-a69a-1043dab8f887" providerId="ADAL" clId="{AFE868D1-1358-4817-A517-71A1D223C628}" dt="2023-11-14T07:00:50.624" v="1848" actId="27803"/>
          <ac:spMkLst>
            <pc:docMk/>
            <pc:sldMk cId="0" sldId="260"/>
            <ac:spMk id="20" creationId="{53A4C7DB-A148-9B90-0F04-843A6633530F}"/>
          </ac:spMkLst>
        </pc:spChg>
        <pc:spChg chg="mod">
          <ac:chgData name="Châu Thế Vĩ" userId="c537a6ea-4800-4603-a69a-1043dab8f887" providerId="ADAL" clId="{AFE868D1-1358-4817-A517-71A1D223C628}" dt="2023-11-14T07:00:50.624" v="1848" actId="27803"/>
          <ac:spMkLst>
            <pc:docMk/>
            <pc:sldMk cId="0" sldId="260"/>
            <ac:spMk id="21" creationId="{FB2496E9-AF14-4CB6-F4C6-118CA3421FF0}"/>
          </ac:spMkLst>
        </pc:spChg>
        <pc:spChg chg="mod">
          <ac:chgData name="Châu Thế Vĩ" userId="c537a6ea-4800-4603-a69a-1043dab8f887" providerId="ADAL" clId="{AFE868D1-1358-4817-A517-71A1D223C628}" dt="2023-11-14T07:00:50.624" v="1848" actId="27803"/>
          <ac:spMkLst>
            <pc:docMk/>
            <pc:sldMk cId="0" sldId="260"/>
            <ac:spMk id="22" creationId="{C17D5959-5D00-B580-E9C1-930490FF2676}"/>
          </ac:spMkLst>
        </pc:spChg>
        <pc:spChg chg="mod">
          <ac:chgData name="Châu Thế Vĩ" userId="c537a6ea-4800-4603-a69a-1043dab8f887" providerId="ADAL" clId="{AFE868D1-1358-4817-A517-71A1D223C628}" dt="2023-11-14T07:00:50.624" v="1848" actId="27803"/>
          <ac:spMkLst>
            <pc:docMk/>
            <pc:sldMk cId="0" sldId="260"/>
            <ac:spMk id="23" creationId="{C0984FBF-C7A4-7325-72BB-9112FCA97924}"/>
          </ac:spMkLst>
        </pc:spChg>
        <pc:spChg chg="mod">
          <ac:chgData name="Châu Thế Vĩ" userId="c537a6ea-4800-4603-a69a-1043dab8f887" providerId="ADAL" clId="{AFE868D1-1358-4817-A517-71A1D223C628}" dt="2023-11-14T07:00:50.624" v="1848" actId="27803"/>
          <ac:spMkLst>
            <pc:docMk/>
            <pc:sldMk cId="0" sldId="260"/>
            <ac:spMk id="24" creationId="{1D08F5C3-2499-5FAC-F46A-7D4AB99CC215}"/>
          </ac:spMkLst>
        </pc:spChg>
        <pc:spChg chg="mod">
          <ac:chgData name="Châu Thế Vĩ" userId="c537a6ea-4800-4603-a69a-1043dab8f887" providerId="ADAL" clId="{AFE868D1-1358-4817-A517-71A1D223C628}" dt="2023-11-14T07:00:50.624" v="1848" actId="27803"/>
          <ac:spMkLst>
            <pc:docMk/>
            <pc:sldMk cId="0" sldId="260"/>
            <ac:spMk id="25" creationId="{FE681E49-320F-E07E-5350-D0A4E69216B0}"/>
          </ac:spMkLst>
        </pc:spChg>
        <pc:spChg chg="mod">
          <ac:chgData name="Châu Thế Vĩ" userId="c537a6ea-4800-4603-a69a-1043dab8f887" providerId="ADAL" clId="{AFE868D1-1358-4817-A517-71A1D223C628}" dt="2023-11-14T07:00:50.624" v="1848" actId="27803"/>
          <ac:spMkLst>
            <pc:docMk/>
            <pc:sldMk cId="0" sldId="260"/>
            <ac:spMk id="26" creationId="{F13B576C-7C40-799F-5231-48710EEE830F}"/>
          </ac:spMkLst>
        </pc:spChg>
        <pc:spChg chg="mod">
          <ac:chgData name="Châu Thế Vĩ" userId="c537a6ea-4800-4603-a69a-1043dab8f887" providerId="ADAL" clId="{AFE868D1-1358-4817-A517-71A1D223C628}" dt="2023-11-14T07:00:50.624" v="1848" actId="27803"/>
          <ac:spMkLst>
            <pc:docMk/>
            <pc:sldMk cId="0" sldId="260"/>
            <ac:spMk id="27" creationId="{07A1E3B5-D6EF-52C0-C2B5-B65650BECCCE}"/>
          </ac:spMkLst>
        </pc:spChg>
        <pc:spChg chg="mod">
          <ac:chgData name="Châu Thế Vĩ" userId="c537a6ea-4800-4603-a69a-1043dab8f887" providerId="ADAL" clId="{AFE868D1-1358-4817-A517-71A1D223C628}" dt="2023-11-14T07:00:50.624" v="1848" actId="27803"/>
          <ac:spMkLst>
            <pc:docMk/>
            <pc:sldMk cId="0" sldId="260"/>
            <ac:spMk id="28" creationId="{C61ACCFD-42EF-C73D-D0E2-60AE19C99D42}"/>
          </ac:spMkLst>
        </pc:spChg>
        <pc:spChg chg="mod">
          <ac:chgData name="Châu Thế Vĩ" userId="c537a6ea-4800-4603-a69a-1043dab8f887" providerId="ADAL" clId="{AFE868D1-1358-4817-A517-71A1D223C628}" dt="2023-11-13T16:47:31.363" v="860" actId="1076"/>
          <ac:spMkLst>
            <pc:docMk/>
            <pc:sldMk cId="0" sldId="260"/>
            <ac:spMk id="867" creationId="{00000000-0000-0000-0000-000000000000}"/>
          </ac:spMkLst>
        </pc:spChg>
        <pc:spChg chg="mod">
          <ac:chgData name="Châu Thế Vĩ" userId="c537a6ea-4800-4603-a69a-1043dab8f887" providerId="ADAL" clId="{AFE868D1-1358-4817-A517-71A1D223C628}" dt="2023-11-16T20:01:56.595" v="4614" actId="2711"/>
          <ac:spMkLst>
            <pc:docMk/>
            <pc:sldMk cId="0" sldId="260"/>
            <ac:spMk id="869" creationId="{00000000-0000-0000-0000-000000000000}"/>
          </ac:spMkLst>
        </pc:spChg>
        <pc:spChg chg="mod">
          <ac:chgData name="Châu Thế Vĩ" userId="c537a6ea-4800-4603-a69a-1043dab8f887" providerId="ADAL" clId="{AFE868D1-1358-4817-A517-71A1D223C628}" dt="2023-11-14T07:00:50.624" v="1848" actId="27803"/>
          <ac:spMkLst>
            <pc:docMk/>
            <pc:sldMk cId="0" sldId="260"/>
            <ac:spMk id="1056" creationId="{90AD4FE2-43D9-D43A-9BAB-2B977FD331F5}"/>
          </ac:spMkLst>
        </pc:spChg>
        <pc:spChg chg="add mod">
          <ac:chgData name="Châu Thế Vĩ" userId="c537a6ea-4800-4603-a69a-1043dab8f887" providerId="ADAL" clId="{AFE868D1-1358-4817-A517-71A1D223C628}" dt="2023-11-14T09:15:09.014" v="2429"/>
          <ac:spMkLst>
            <pc:docMk/>
            <pc:sldMk cId="0" sldId="260"/>
            <ac:spMk id="1057" creationId="{9E5D73B7-1C82-214A-FB47-D1B085E5F74C}"/>
          </ac:spMkLst>
        </pc:spChg>
        <pc:spChg chg="del">
          <ac:chgData name="Châu Thế Vĩ" userId="c537a6ea-4800-4603-a69a-1043dab8f887" providerId="ADAL" clId="{AFE868D1-1358-4817-A517-71A1D223C628}" dt="2023-11-10T08:06:25.864" v="4" actId="478"/>
          <ac:spMkLst>
            <pc:docMk/>
            <pc:sldMk cId="0" sldId="260"/>
            <ac:spMk id="2049" creationId="{59935071-08E8-2861-AD20-A137D9069D44}"/>
          </ac:spMkLst>
        </pc:spChg>
        <pc:grpChg chg="mod">
          <ac:chgData name="Châu Thế Vĩ" userId="c537a6ea-4800-4603-a69a-1043dab8f887" providerId="ADAL" clId="{AFE868D1-1358-4817-A517-71A1D223C628}" dt="2023-11-14T07:00:55.794" v="1850" actId="1076"/>
          <ac:grpSpMkLst>
            <pc:docMk/>
            <pc:sldMk cId="0" sldId="260"/>
            <ac:grpSpMk id="2" creationId="{E1CF249C-CA4B-51CF-6F3B-1FCFC7DF4A4D}"/>
          </ac:grpSpMkLst>
        </pc:grpChg>
        <pc:picChg chg="add del mod">
          <ac:chgData name="Châu Thế Vĩ" userId="c537a6ea-4800-4603-a69a-1043dab8f887" providerId="ADAL" clId="{AFE868D1-1358-4817-A517-71A1D223C628}" dt="2023-11-14T07:00:50.624" v="1848" actId="27803"/>
          <ac:picMkLst>
            <pc:docMk/>
            <pc:sldMk cId="0" sldId="260"/>
            <ac:picMk id="3" creationId="{5927E72E-DE12-33E6-3A87-B136B3D6B4D8}"/>
          </ac:picMkLst>
        </pc:picChg>
        <pc:picChg chg="del">
          <ac:chgData name="Châu Thế Vĩ" userId="c537a6ea-4800-4603-a69a-1043dab8f887" providerId="ADAL" clId="{AFE868D1-1358-4817-A517-71A1D223C628}" dt="2023-11-13T16:38:12.333" v="687" actId="478"/>
          <ac:picMkLst>
            <pc:docMk/>
            <pc:sldMk cId="0" sldId="260"/>
            <ac:picMk id="2048" creationId="{28573C22-FFA6-BDCB-5605-6837E775BCE4}"/>
          </ac:picMkLst>
        </pc:picChg>
      </pc:sldChg>
      <pc:sldChg chg="addSp delSp modSp del mod ord">
        <pc:chgData name="Châu Thế Vĩ" userId="c537a6ea-4800-4603-a69a-1043dab8f887" providerId="ADAL" clId="{AFE868D1-1358-4817-A517-71A1D223C628}" dt="2023-11-16T18:30:56.921" v="3614" actId="47"/>
        <pc:sldMkLst>
          <pc:docMk/>
          <pc:sldMk cId="0" sldId="262"/>
        </pc:sldMkLst>
        <pc:spChg chg="add mod">
          <ac:chgData name="Châu Thế Vĩ" userId="c537a6ea-4800-4603-a69a-1043dab8f887" providerId="ADAL" clId="{AFE868D1-1358-4817-A517-71A1D223C628}" dt="2023-11-14T09:07:49.367" v="2353" actId="478"/>
          <ac:spMkLst>
            <pc:docMk/>
            <pc:sldMk cId="0" sldId="262"/>
            <ac:spMk id="3" creationId="{0BFC9870-7EA0-6F4C-DA0F-195B01CF71D9}"/>
          </ac:spMkLst>
        </pc:spChg>
        <pc:spChg chg="add del">
          <ac:chgData name="Châu Thế Vĩ" userId="c537a6ea-4800-4603-a69a-1043dab8f887" providerId="ADAL" clId="{AFE868D1-1358-4817-A517-71A1D223C628}" dt="2023-11-15T16:30:03.621" v="2518" actId="22"/>
          <ac:spMkLst>
            <pc:docMk/>
            <pc:sldMk cId="0" sldId="262"/>
            <ac:spMk id="4" creationId="{6141652F-6372-2EAD-ECFA-C8CF7C60E9E0}"/>
          </ac:spMkLst>
        </pc:spChg>
        <pc:spChg chg="add mod">
          <ac:chgData name="Châu Thế Vĩ" userId="c537a6ea-4800-4603-a69a-1043dab8f887" providerId="ADAL" clId="{AFE868D1-1358-4817-A517-71A1D223C628}" dt="2023-11-14T09:07:49.367" v="2353" actId="478"/>
          <ac:spMkLst>
            <pc:docMk/>
            <pc:sldMk cId="0" sldId="262"/>
            <ac:spMk id="5" creationId="{93851675-F1F6-3620-E7C0-92DAFDB37C62}"/>
          </ac:spMkLst>
        </pc:spChg>
        <pc:spChg chg="add mod">
          <ac:chgData name="Châu Thế Vĩ" userId="c537a6ea-4800-4603-a69a-1043dab8f887" providerId="ADAL" clId="{AFE868D1-1358-4817-A517-71A1D223C628}" dt="2023-11-14T09:07:49.367" v="2353" actId="478"/>
          <ac:spMkLst>
            <pc:docMk/>
            <pc:sldMk cId="0" sldId="262"/>
            <ac:spMk id="7" creationId="{463A534A-BC33-40D6-37E1-F67565AD2B68}"/>
          </ac:spMkLst>
        </pc:spChg>
        <pc:spChg chg="add mod">
          <ac:chgData name="Châu Thế Vĩ" userId="c537a6ea-4800-4603-a69a-1043dab8f887" providerId="ADAL" clId="{AFE868D1-1358-4817-A517-71A1D223C628}" dt="2023-11-14T09:07:49.367" v="2353" actId="478"/>
          <ac:spMkLst>
            <pc:docMk/>
            <pc:sldMk cId="0" sldId="262"/>
            <ac:spMk id="9" creationId="{BFB8C1D8-39AE-5164-9E4F-556432FD4826}"/>
          </ac:spMkLst>
        </pc:spChg>
        <pc:spChg chg="add mod">
          <ac:chgData name="Châu Thế Vĩ" userId="c537a6ea-4800-4603-a69a-1043dab8f887" providerId="ADAL" clId="{AFE868D1-1358-4817-A517-71A1D223C628}" dt="2023-11-14T09:14:03.100" v="2401"/>
          <ac:spMkLst>
            <pc:docMk/>
            <pc:sldMk cId="0" sldId="262"/>
            <ac:spMk id="10" creationId="{A7E5DF64-B135-9244-E84A-45C98CB0C20D}"/>
          </ac:spMkLst>
        </pc:spChg>
        <pc:spChg chg="del">
          <ac:chgData name="Châu Thế Vĩ" userId="c537a6ea-4800-4603-a69a-1043dab8f887" providerId="ADAL" clId="{AFE868D1-1358-4817-A517-71A1D223C628}" dt="2023-11-14T09:07:49.367" v="2353" actId="478"/>
          <ac:spMkLst>
            <pc:docMk/>
            <pc:sldMk cId="0" sldId="262"/>
            <ac:spMk id="1373" creationId="{00000000-0000-0000-0000-000000000000}"/>
          </ac:spMkLst>
        </pc:spChg>
        <pc:spChg chg="del">
          <ac:chgData name="Châu Thế Vĩ" userId="c537a6ea-4800-4603-a69a-1043dab8f887" providerId="ADAL" clId="{AFE868D1-1358-4817-A517-71A1D223C628}" dt="2023-11-14T09:07:49.367" v="2353" actId="478"/>
          <ac:spMkLst>
            <pc:docMk/>
            <pc:sldMk cId="0" sldId="262"/>
            <ac:spMk id="1374" creationId="{00000000-0000-0000-0000-000000000000}"/>
          </ac:spMkLst>
        </pc:spChg>
        <pc:spChg chg="del">
          <ac:chgData name="Châu Thế Vĩ" userId="c537a6ea-4800-4603-a69a-1043dab8f887" providerId="ADAL" clId="{AFE868D1-1358-4817-A517-71A1D223C628}" dt="2023-11-14T09:07:47.535" v="2352" actId="478"/>
          <ac:spMkLst>
            <pc:docMk/>
            <pc:sldMk cId="0" sldId="262"/>
            <ac:spMk id="1375" creationId="{00000000-0000-0000-0000-000000000000}"/>
          </ac:spMkLst>
        </pc:spChg>
        <pc:spChg chg="del">
          <ac:chgData name="Châu Thế Vĩ" userId="c537a6ea-4800-4603-a69a-1043dab8f887" providerId="ADAL" clId="{AFE868D1-1358-4817-A517-71A1D223C628}" dt="2023-11-14T09:07:49.367" v="2353" actId="478"/>
          <ac:spMkLst>
            <pc:docMk/>
            <pc:sldMk cId="0" sldId="262"/>
            <ac:spMk id="1376" creationId="{00000000-0000-0000-0000-000000000000}"/>
          </ac:spMkLst>
        </pc:spChg>
        <pc:spChg chg="del">
          <ac:chgData name="Châu Thế Vĩ" userId="c537a6ea-4800-4603-a69a-1043dab8f887" providerId="ADAL" clId="{AFE868D1-1358-4817-A517-71A1D223C628}" dt="2023-11-14T09:07:49.367" v="2353" actId="478"/>
          <ac:spMkLst>
            <pc:docMk/>
            <pc:sldMk cId="0" sldId="262"/>
            <ac:spMk id="1377" creationId="{00000000-0000-0000-0000-000000000000}"/>
          </ac:spMkLst>
        </pc:spChg>
        <pc:spChg chg="del">
          <ac:chgData name="Châu Thế Vĩ" userId="c537a6ea-4800-4603-a69a-1043dab8f887" providerId="ADAL" clId="{AFE868D1-1358-4817-A517-71A1D223C628}" dt="2023-11-14T09:07:49.367" v="2353" actId="478"/>
          <ac:spMkLst>
            <pc:docMk/>
            <pc:sldMk cId="0" sldId="262"/>
            <ac:spMk id="1378" creationId="{00000000-0000-0000-0000-000000000000}"/>
          </ac:spMkLst>
        </pc:spChg>
        <pc:spChg chg="del">
          <ac:chgData name="Châu Thế Vĩ" userId="c537a6ea-4800-4603-a69a-1043dab8f887" providerId="ADAL" clId="{AFE868D1-1358-4817-A517-71A1D223C628}" dt="2023-11-14T09:07:49.367" v="2353" actId="478"/>
          <ac:spMkLst>
            <pc:docMk/>
            <pc:sldMk cId="0" sldId="262"/>
            <ac:spMk id="1379" creationId="{00000000-0000-0000-0000-000000000000}"/>
          </ac:spMkLst>
        </pc:spChg>
        <pc:grpChg chg="del">
          <ac:chgData name="Châu Thế Vĩ" userId="c537a6ea-4800-4603-a69a-1043dab8f887" providerId="ADAL" clId="{AFE868D1-1358-4817-A517-71A1D223C628}" dt="2023-11-14T09:07:49.367" v="2353" actId="478"/>
          <ac:grpSpMkLst>
            <pc:docMk/>
            <pc:sldMk cId="0" sldId="262"/>
            <ac:grpSpMk id="1380" creationId="{00000000-0000-0000-0000-000000000000}"/>
          </ac:grpSpMkLst>
        </pc:grpChg>
        <pc:grpChg chg="del">
          <ac:chgData name="Châu Thế Vĩ" userId="c537a6ea-4800-4603-a69a-1043dab8f887" providerId="ADAL" clId="{AFE868D1-1358-4817-A517-71A1D223C628}" dt="2023-11-14T09:07:49.367" v="2353" actId="478"/>
          <ac:grpSpMkLst>
            <pc:docMk/>
            <pc:sldMk cId="0" sldId="262"/>
            <ac:grpSpMk id="1398" creationId="{00000000-0000-0000-0000-000000000000}"/>
          </ac:grpSpMkLst>
        </pc:grpChg>
      </pc:sldChg>
      <pc:sldChg chg="del">
        <pc:chgData name="Châu Thế Vĩ" userId="c537a6ea-4800-4603-a69a-1043dab8f887" providerId="ADAL" clId="{AFE868D1-1358-4817-A517-71A1D223C628}" dt="2023-11-16T18:21:39.446" v="3609" actId="47"/>
        <pc:sldMkLst>
          <pc:docMk/>
          <pc:sldMk cId="0" sldId="263"/>
        </pc:sldMkLst>
      </pc:sldChg>
      <pc:sldChg chg="del">
        <pc:chgData name="Châu Thế Vĩ" userId="c537a6ea-4800-4603-a69a-1043dab8f887" providerId="ADAL" clId="{AFE868D1-1358-4817-A517-71A1D223C628}" dt="2023-11-16T18:21:39.446" v="3609" actId="47"/>
        <pc:sldMkLst>
          <pc:docMk/>
          <pc:sldMk cId="0" sldId="264"/>
        </pc:sldMkLst>
      </pc:sldChg>
      <pc:sldChg chg="del">
        <pc:chgData name="Châu Thế Vĩ" userId="c537a6ea-4800-4603-a69a-1043dab8f887" providerId="ADAL" clId="{AFE868D1-1358-4817-A517-71A1D223C628}" dt="2023-11-16T18:21:39.446" v="3609" actId="47"/>
        <pc:sldMkLst>
          <pc:docMk/>
          <pc:sldMk cId="0" sldId="265"/>
        </pc:sldMkLst>
      </pc:sldChg>
      <pc:sldChg chg="del">
        <pc:chgData name="Châu Thế Vĩ" userId="c537a6ea-4800-4603-a69a-1043dab8f887" providerId="ADAL" clId="{AFE868D1-1358-4817-A517-71A1D223C628}" dt="2023-11-16T18:21:39.446" v="3609" actId="47"/>
        <pc:sldMkLst>
          <pc:docMk/>
          <pc:sldMk cId="0" sldId="266"/>
        </pc:sldMkLst>
      </pc:sldChg>
      <pc:sldChg chg="del">
        <pc:chgData name="Châu Thế Vĩ" userId="c537a6ea-4800-4603-a69a-1043dab8f887" providerId="ADAL" clId="{AFE868D1-1358-4817-A517-71A1D223C628}" dt="2023-11-16T18:21:39.446" v="3609" actId="47"/>
        <pc:sldMkLst>
          <pc:docMk/>
          <pc:sldMk cId="0" sldId="267"/>
        </pc:sldMkLst>
      </pc:sldChg>
      <pc:sldChg chg="del">
        <pc:chgData name="Châu Thế Vĩ" userId="c537a6ea-4800-4603-a69a-1043dab8f887" providerId="ADAL" clId="{AFE868D1-1358-4817-A517-71A1D223C628}" dt="2023-11-16T18:21:39.446" v="3609" actId="47"/>
        <pc:sldMkLst>
          <pc:docMk/>
          <pc:sldMk cId="0" sldId="268"/>
        </pc:sldMkLst>
      </pc:sldChg>
      <pc:sldChg chg="del">
        <pc:chgData name="Châu Thế Vĩ" userId="c537a6ea-4800-4603-a69a-1043dab8f887" providerId="ADAL" clId="{AFE868D1-1358-4817-A517-71A1D223C628}" dt="2023-11-16T18:21:39.446" v="3609" actId="47"/>
        <pc:sldMkLst>
          <pc:docMk/>
          <pc:sldMk cId="0" sldId="269"/>
        </pc:sldMkLst>
      </pc:sldChg>
      <pc:sldChg chg="del">
        <pc:chgData name="Châu Thế Vĩ" userId="c537a6ea-4800-4603-a69a-1043dab8f887" providerId="ADAL" clId="{AFE868D1-1358-4817-A517-71A1D223C628}" dt="2023-11-16T18:21:39.446" v="3609" actId="47"/>
        <pc:sldMkLst>
          <pc:docMk/>
          <pc:sldMk cId="0" sldId="270"/>
        </pc:sldMkLst>
      </pc:sldChg>
      <pc:sldChg chg="del">
        <pc:chgData name="Châu Thế Vĩ" userId="c537a6ea-4800-4603-a69a-1043dab8f887" providerId="ADAL" clId="{AFE868D1-1358-4817-A517-71A1D223C628}" dt="2023-11-16T18:21:39.446" v="3609" actId="47"/>
        <pc:sldMkLst>
          <pc:docMk/>
          <pc:sldMk cId="0" sldId="271"/>
        </pc:sldMkLst>
      </pc:sldChg>
      <pc:sldChg chg="del">
        <pc:chgData name="Châu Thế Vĩ" userId="c537a6ea-4800-4603-a69a-1043dab8f887" providerId="ADAL" clId="{AFE868D1-1358-4817-A517-71A1D223C628}" dt="2023-11-16T18:21:39.446" v="3609" actId="47"/>
        <pc:sldMkLst>
          <pc:docMk/>
          <pc:sldMk cId="0" sldId="272"/>
        </pc:sldMkLst>
      </pc:sldChg>
      <pc:sldChg chg="del">
        <pc:chgData name="Châu Thế Vĩ" userId="c537a6ea-4800-4603-a69a-1043dab8f887" providerId="ADAL" clId="{AFE868D1-1358-4817-A517-71A1D223C628}" dt="2023-11-16T18:21:39.446" v="3609" actId="47"/>
        <pc:sldMkLst>
          <pc:docMk/>
          <pc:sldMk cId="0" sldId="273"/>
        </pc:sldMkLst>
      </pc:sldChg>
      <pc:sldChg chg="del">
        <pc:chgData name="Châu Thế Vĩ" userId="c537a6ea-4800-4603-a69a-1043dab8f887" providerId="ADAL" clId="{AFE868D1-1358-4817-A517-71A1D223C628}" dt="2023-11-16T18:21:39.446" v="3609" actId="47"/>
        <pc:sldMkLst>
          <pc:docMk/>
          <pc:sldMk cId="0" sldId="274"/>
        </pc:sldMkLst>
      </pc:sldChg>
      <pc:sldChg chg="del">
        <pc:chgData name="Châu Thế Vĩ" userId="c537a6ea-4800-4603-a69a-1043dab8f887" providerId="ADAL" clId="{AFE868D1-1358-4817-A517-71A1D223C628}" dt="2023-11-16T18:21:39.446" v="3609" actId="47"/>
        <pc:sldMkLst>
          <pc:docMk/>
          <pc:sldMk cId="0" sldId="275"/>
        </pc:sldMkLst>
      </pc:sldChg>
      <pc:sldChg chg="del">
        <pc:chgData name="Châu Thế Vĩ" userId="c537a6ea-4800-4603-a69a-1043dab8f887" providerId="ADAL" clId="{AFE868D1-1358-4817-A517-71A1D223C628}" dt="2023-11-16T18:21:39.446" v="3609" actId="47"/>
        <pc:sldMkLst>
          <pc:docMk/>
          <pc:sldMk cId="0" sldId="276"/>
        </pc:sldMkLst>
      </pc:sldChg>
      <pc:sldChg chg="addSp delSp modSp mod ord modTransition">
        <pc:chgData name="Châu Thế Vĩ" userId="c537a6ea-4800-4603-a69a-1043dab8f887" providerId="ADAL" clId="{AFE868D1-1358-4817-A517-71A1D223C628}" dt="2023-11-17T01:07:32.754" v="4642"/>
        <pc:sldMkLst>
          <pc:docMk/>
          <pc:sldMk cId="0" sldId="277"/>
        </pc:sldMkLst>
        <pc:spChg chg="mod">
          <ac:chgData name="Châu Thế Vĩ" userId="c537a6ea-4800-4603-a69a-1043dab8f887" providerId="ADAL" clId="{AFE868D1-1358-4817-A517-71A1D223C628}" dt="2023-11-16T19:39:36.781" v="4294"/>
          <ac:spMkLst>
            <pc:docMk/>
            <pc:sldMk cId="0" sldId="277"/>
            <ac:spMk id="3" creationId="{7C74859B-C55A-047F-1FCE-49348A2FF535}"/>
          </ac:spMkLst>
        </pc:spChg>
        <pc:spChg chg="mod">
          <ac:chgData name="Châu Thế Vĩ" userId="c537a6ea-4800-4603-a69a-1043dab8f887" providerId="ADAL" clId="{AFE868D1-1358-4817-A517-71A1D223C628}" dt="2023-11-16T19:39:36.781" v="4294"/>
          <ac:spMkLst>
            <pc:docMk/>
            <pc:sldMk cId="0" sldId="277"/>
            <ac:spMk id="4" creationId="{1489676D-3BF0-3D03-859A-4CB45CF93E51}"/>
          </ac:spMkLst>
        </pc:spChg>
        <pc:spChg chg="add mod">
          <ac:chgData name="Châu Thế Vĩ" userId="c537a6ea-4800-4603-a69a-1043dab8f887" providerId="ADAL" clId="{AFE868D1-1358-4817-A517-71A1D223C628}" dt="2023-11-14T09:14:09.340" v="2404"/>
          <ac:spMkLst>
            <pc:docMk/>
            <pc:sldMk cId="0" sldId="277"/>
            <ac:spMk id="6" creationId="{8CB0DDB8-61D8-5020-D5F2-8E48B60A11AB}"/>
          </ac:spMkLst>
        </pc:spChg>
        <pc:spChg chg="mod">
          <ac:chgData name="Châu Thế Vĩ" userId="c537a6ea-4800-4603-a69a-1043dab8f887" providerId="ADAL" clId="{AFE868D1-1358-4817-A517-71A1D223C628}" dt="2023-11-16T19:39:36.781" v="4294"/>
          <ac:spMkLst>
            <pc:docMk/>
            <pc:sldMk cId="0" sldId="277"/>
            <ac:spMk id="7" creationId="{33C3BF9D-42BF-0197-49DD-FC8A817D9621}"/>
          </ac:spMkLst>
        </pc:spChg>
        <pc:spChg chg="mod">
          <ac:chgData name="Châu Thế Vĩ" userId="c537a6ea-4800-4603-a69a-1043dab8f887" providerId="ADAL" clId="{AFE868D1-1358-4817-A517-71A1D223C628}" dt="2023-11-16T19:39:36.781" v="4294"/>
          <ac:spMkLst>
            <pc:docMk/>
            <pc:sldMk cId="0" sldId="277"/>
            <ac:spMk id="8" creationId="{1AAC0C97-F7D7-2771-9C61-67152A8EE3A9}"/>
          </ac:spMkLst>
        </pc:spChg>
        <pc:spChg chg="mod">
          <ac:chgData name="Châu Thế Vĩ" userId="c537a6ea-4800-4603-a69a-1043dab8f887" providerId="ADAL" clId="{AFE868D1-1358-4817-A517-71A1D223C628}" dt="2023-11-16T19:39:36.781" v="4294"/>
          <ac:spMkLst>
            <pc:docMk/>
            <pc:sldMk cId="0" sldId="277"/>
            <ac:spMk id="9" creationId="{697505D8-8329-8CC7-E41E-FC6436B38CBF}"/>
          </ac:spMkLst>
        </pc:spChg>
        <pc:spChg chg="mod">
          <ac:chgData name="Châu Thế Vĩ" userId="c537a6ea-4800-4603-a69a-1043dab8f887" providerId="ADAL" clId="{AFE868D1-1358-4817-A517-71A1D223C628}" dt="2023-11-16T19:39:36.781" v="4294"/>
          <ac:spMkLst>
            <pc:docMk/>
            <pc:sldMk cId="0" sldId="277"/>
            <ac:spMk id="10" creationId="{5FCAF576-4BA9-A829-F25D-7B523A8957E3}"/>
          </ac:spMkLst>
        </pc:spChg>
        <pc:spChg chg="add mod">
          <ac:chgData name="Châu Thế Vĩ" userId="c537a6ea-4800-4603-a69a-1043dab8f887" providerId="ADAL" clId="{AFE868D1-1358-4817-A517-71A1D223C628}" dt="2023-11-16T19:54:11.603" v="4554"/>
          <ac:spMkLst>
            <pc:docMk/>
            <pc:sldMk cId="0" sldId="277"/>
            <ac:spMk id="11" creationId="{956CBBFF-C583-C2CB-0336-1B3042186CF0}"/>
          </ac:spMkLst>
        </pc:spChg>
        <pc:spChg chg="add mod">
          <ac:chgData name="Châu Thế Vĩ" userId="c537a6ea-4800-4603-a69a-1043dab8f887" providerId="ADAL" clId="{AFE868D1-1358-4817-A517-71A1D223C628}" dt="2023-11-16T19:54:11.603" v="4554"/>
          <ac:spMkLst>
            <pc:docMk/>
            <pc:sldMk cId="0" sldId="277"/>
            <ac:spMk id="12" creationId="{9F680086-8B13-9C34-AD61-0D8DCE5561FB}"/>
          </ac:spMkLst>
        </pc:spChg>
        <pc:spChg chg="mod">
          <ac:chgData name="Châu Thế Vĩ" userId="c537a6ea-4800-4603-a69a-1043dab8f887" providerId="ADAL" clId="{AFE868D1-1358-4817-A517-71A1D223C628}" dt="2023-11-14T08:08:13.850" v="2094" actId="313"/>
          <ac:spMkLst>
            <pc:docMk/>
            <pc:sldMk cId="0" sldId="277"/>
            <ac:spMk id="2469" creationId="{00000000-0000-0000-0000-000000000000}"/>
          </ac:spMkLst>
        </pc:spChg>
        <pc:grpChg chg="add mod">
          <ac:chgData name="Châu Thế Vĩ" userId="c537a6ea-4800-4603-a69a-1043dab8f887" providerId="ADAL" clId="{AFE868D1-1358-4817-A517-71A1D223C628}" dt="2023-11-16T19:39:36.781" v="4294"/>
          <ac:grpSpMkLst>
            <pc:docMk/>
            <pc:sldMk cId="0" sldId="277"/>
            <ac:grpSpMk id="2" creationId="{1F135EDF-BB17-81DF-5443-DD2EC7315782}"/>
          </ac:grpSpMkLst>
        </pc:grpChg>
        <pc:graphicFrameChg chg="add del mod">
          <ac:chgData name="Châu Thế Vĩ" userId="c537a6ea-4800-4603-a69a-1043dab8f887" providerId="ADAL" clId="{AFE868D1-1358-4817-A517-71A1D223C628}" dt="2023-11-14T08:02:46.423" v="1961"/>
          <ac:graphicFrameMkLst>
            <pc:docMk/>
            <pc:sldMk cId="0" sldId="277"/>
            <ac:graphicFrameMk id="2" creationId="{D400DADE-A544-8DE8-7635-3CF27ED2D0D0}"/>
          </ac:graphicFrameMkLst>
        </pc:graphicFrameChg>
        <pc:graphicFrameChg chg="add del mod">
          <ac:chgData name="Châu Thế Vĩ" userId="c537a6ea-4800-4603-a69a-1043dab8f887" providerId="ADAL" clId="{AFE868D1-1358-4817-A517-71A1D223C628}" dt="2023-11-14T08:04:05.295" v="1964"/>
          <ac:graphicFrameMkLst>
            <pc:docMk/>
            <pc:sldMk cId="0" sldId="277"/>
            <ac:graphicFrameMk id="3" creationId="{7CD02A9C-1366-4856-D41C-DF8F29F26073}"/>
          </ac:graphicFrameMkLst>
        </pc:graphicFrameChg>
        <pc:graphicFrameChg chg="add del mod modGraphic">
          <ac:chgData name="Châu Thế Vĩ" userId="c537a6ea-4800-4603-a69a-1043dab8f887" providerId="ADAL" clId="{AFE868D1-1358-4817-A517-71A1D223C628}" dt="2023-11-14T08:05:04.542" v="1971"/>
          <ac:graphicFrameMkLst>
            <pc:docMk/>
            <pc:sldMk cId="0" sldId="277"/>
            <ac:graphicFrameMk id="4" creationId="{B5229739-5364-A25F-61C2-9F2211DEF64F}"/>
          </ac:graphicFrameMkLst>
        </pc:graphicFrameChg>
        <pc:graphicFrameChg chg="add mod modGraphic">
          <ac:chgData name="Châu Thế Vĩ" userId="c537a6ea-4800-4603-a69a-1043dab8f887" providerId="ADAL" clId="{AFE868D1-1358-4817-A517-71A1D223C628}" dt="2023-11-16T20:03:36.454" v="4633" actId="2711"/>
          <ac:graphicFrameMkLst>
            <pc:docMk/>
            <pc:sldMk cId="0" sldId="277"/>
            <ac:graphicFrameMk id="5" creationId="{EF9A6408-319B-44E8-9326-C1F1471CD89A}"/>
          </ac:graphicFrameMkLst>
        </pc:graphicFrameChg>
        <pc:graphicFrameChg chg="del mod modGraphic">
          <ac:chgData name="Châu Thế Vĩ" userId="c537a6ea-4800-4603-a69a-1043dab8f887" providerId="ADAL" clId="{AFE868D1-1358-4817-A517-71A1D223C628}" dt="2023-11-14T08:07:03.542" v="1996" actId="478"/>
          <ac:graphicFrameMkLst>
            <pc:docMk/>
            <pc:sldMk cId="0" sldId="277"/>
            <ac:graphicFrameMk id="2470" creationId="{00000000-0000-0000-0000-000000000000}"/>
          </ac:graphicFrameMkLst>
        </pc:graphicFrameChg>
      </pc:sldChg>
      <pc:sldChg chg="del">
        <pc:chgData name="Châu Thế Vĩ" userId="c537a6ea-4800-4603-a69a-1043dab8f887" providerId="ADAL" clId="{AFE868D1-1358-4817-A517-71A1D223C628}" dt="2023-11-16T18:21:39.446" v="3609" actId="47"/>
        <pc:sldMkLst>
          <pc:docMk/>
          <pc:sldMk cId="0" sldId="278"/>
        </pc:sldMkLst>
      </pc:sldChg>
      <pc:sldChg chg="del">
        <pc:chgData name="Châu Thế Vĩ" userId="c537a6ea-4800-4603-a69a-1043dab8f887" providerId="ADAL" clId="{AFE868D1-1358-4817-A517-71A1D223C628}" dt="2023-11-16T18:21:39.446" v="3609" actId="47"/>
        <pc:sldMkLst>
          <pc:docMk/>
          <pc:sldMk cId="0" sldId="279"/>
        </pc:sldMkLst>
      </pc:sldChg>
      <pc:sldChg chg="del">
        <pc:chgData name="Châu Thế Vĩ" userId="c537a6ea-4800-4603-a69a-1043dab8f887" providerId="ADAL" clId="{AFE868D1-1358-4817-A517-71A1D223C628}" dt="2023-11-16T18:21:39.446" v="3609" actId="47"/>
        <pc:sldMkLst>
          <pc:docMk/>
          <pc:sldMk cId="0" sldId="280"/>
        </pc:sldMkLst>
      </pc:sldChg>
      <pc:sldChg chg="del">
        <pc:chgData name="Châu Thế Vĩ" userId="c537a6ea-4800-4603-a69a-1043dab8f887" providerId="ADAL" clId="{AFE868D1-1358-4817-A517-71A1D223C628}" dt="2023-11-16T18:21:39.446" v="3609" actId="47"/>
        <pc:sldMkLst>
          <pc:docMk/>
          <pc:sldMk cId="0" sldId="281"/>
        </pc:sldMkLst>
      </pc:sldChg>
      <pc:sldChg chg="del">
        <pc:chgData name="Châu Thế Vĩ" userId="c537a6ea-4800-4603-a69a-1043dab8f887" providerId="ADAL" clId="{AFE868D1-1358-4817-A517-71A1D223C628}" dt="2023-11-16T18:21:39.446" v="3609" actId="47"/>
        <pc:sldMkLst>
          <pc:docMk/>
          <pc:sldMk cId="0" sldId="282"/>
        </pc:sldMkLst>
      </pc:sldChg>
      <pc:sldChg chg="del">
        <pc:chgData name="Châu Thế Vĩ" userId="c537a6ea-4800-4603-a69a-1043dab8f887" providerId="ADAL" clId="{AFE868D1-1358-4817-A517-71A1D223C628}" dt="2023-11-16T18:21:39.446" v="3609" actId="47"/>
        <pc:sldMkLst>
          <pc:docMk/>
          <pc:sldMk cId="0" sldId="283"/>
        </pc:sldMkLst>
      </pc:sldChg>
      <pc:sldChg chg="del">
        <pc:chgData name="Châu Thế Vĩ" userId="c537a6ea-4800-4603-a69a-1043dab8f887" providerId="ADAL" clId="{AFE868D1-1358-4817-A517-71A1D223C628}" dt="2023-11-16T18:21:39.446" v="3609" actId="47"/>
        <pc:sldMkLst>
          <pc:docMk/>
          <pc:sldMk cId="0" sldId="284"/>
        </pc:sldMkLst>
      </pc:sldChg>
      <pc:sldChg chg="del">
        <pc:chgData name="Châu Thế Vĩ" userId="c537a6ea-4800-4603-a69a-1043dab8f887" providerId="ADAL" clId="{AFE868D1-1358-4817-A517-71A1D223C628}" dt="2023-11-16T18:21:39.446" v="3609" actId="47"/>
        <pc:sldMkLst>
          <pc:docMk/>
          <pc:sldMk cId="0" sldId="285"/>
        </pc:sldMkLst>
      </pc:sldChg>
      <pc:sldChg chg="del">
        <pc:chgData name="Châu Thế Vĩ" userId="c537a6ea-4800-4603-a69a-1043dab8f887" providerId="ADAL" clId="{AFE868D1-1358-4817-A517-71A1D223C628}" dt="2023-11-16T18:21:39.446" v="3609" actId="47"/>
        <pc:sldMkLst>
          <pc:docMk/>
          <pc:sldMk cId="0" sldId="286"/>
        </pc:sldMkLst>
      </pc:sldChg>
      <pc:sldChg chg="del">
        <pc:chgData name="Châu Thế Vĩ" userId="c537a6ea-4800-4603-a69a-1043dab8f887" providerId="ADAL" clId="{AFE868D1-1358-4817-A517-71A1D223C628}" dt="2023-11-16T18:21:39.446" v="3609" actId="47"/>
        <pc:sldMkLst>
          <pc:docMk/>
          <pc:sldMk cId="0" sldId="287"/>
        </pc:sldMkLst>
      </pc:sldChg>
      <pc:sldChg chg="del">
        <pc:chgData name="Châu Thế Vĩ" userId="c537a6ea-4800-4603-a69a-1043dab8f887" providerId="ADAL" clId="{AFE868D1-1358-4817-A517-71A1D223C628}" dt="2023-11-16T18:21:39.446" v="3609" actId="47"/>
        <pc:sldMkLst>
          <pc:docMk/>
          <pc:sldMk cId="0" sldId="288"/>
        </pc:sldMkLst>
      </pc:sldChg>
      <pc:sldChg chg="del">
        <pc:chgData name="Châu Thế Vĩ" userId="c537a6ea-4800-4603-a69a-1043dab8f887" providerId="ADAL" clId="{AFE868D1-1358-4817-A517-71A1D223C628}" dt="2023-11-16T18:21:39.446" v="3609" actId="47"/>
        <pc:sldMkLst>
          <pc:docMk/>
          <pc:sldMk cId="0" sldId="289"/>
        </pc:sldMkLst>
      </pc:sldChg>
      <pc:sldChg chg="del">
        <pc:chgData name="Châu Thế Vĩ" userId="c537a6ea-4800-4603-a69a-1043dab8f887" providerId="ADAL" clId="{AFE868D1-1358-4817-A517-71A1D223C628}" dt="2023-11-16T18:21:39.446" v="3609" actId="47"/>
        <pc:sldMkLst>
          <pc:docMk/>
          <pc:sldMk cId="0" sldId="290"/>
        </pc:sldMkLst>
      </pc:sldChg>
      <pc:sldChg chg="del">
        <pc:chgData name="Châu Thế Vĩ" userId="c537a6ea-4800-4603-a69a-1043dab8f887" providerId="ADAL" clId="{AFE868D1-1358-4817-A517-71A1D223C628}" dt="2023-11-16T18:21:39.446" v="3609" actId="47"/>
        <pc:sldMkLst>
          <pc:docMk/>
          <pc:sldMk cId="0" sldId="291"/>
        </pc:sldMkLst>
      </pc:sldChg>
      <pc:sldChg chg="del">
        <pc:chgData name="Châu Thế Vĩ" userId="c537a6ea-4800-4603-a69a-1043dab8f887" providerId="ADAL" clId="{AFE868D1-1358-4817-A517-71A1D223C628}" dt="2023-11-16T18:21:39.446" v="3609" actId="47"/>
        <pc:sldMkLst>
          <pc:docMk/>
          <pc:sldMk cId="0" sldId="292"/>
        </pc:sldMkLst>
      </pc:sldChg>
      <pc:sldChg chg="del">
        <pc:chgData name="Châu Thế Vĩ" userId="c537a6ea-4800-4603-a69a-1043dab8f887" providerId="ADAL" clId="{AFE868D1-1358-4817-A517-71A1D223C628}" dt="2023-11-16T18:21:39.446" v="3609" actId="47"/>
        <pc:sldMkLst>
          <pc:docMk/>
          <pc:sldMk cId="0" sldId="293"/>
        </pc:sldMkLst>
      </pc:sldChg>
      <pc:sldChg chg="del">
        <pc:chgData name="Châu Thế Vĩ" userId="c537a6ea-4800-4603-a69a-1043dab8f887" providerId="ADAL" clId="{AFE868D1-1358-4817-A517-71A1D223C628}" dt="2023-11-16T18:21:39.446" v="3609" actId="47"/>
        <pc:sldMkLst>
          <pc:docMk/>
          <pc:sldMk cId="0" sldId="294"/>
        </pc:sldMkLst>
      </pc:sldChg>
      <pc:sldChg chg="del">
        <pc:chgData name="Châu Thế Vĩ" userId="c537a6ea-4800-4603-a69a-1043dab8f887" providerId="ADAL" clId="{AFE868D1-1358-4817-A517-71A1D223C628}" dt="2023-11-16T18:21:39.446" v="3609" actId="47"/>
        <pc:sldMkLst>
          <pc:docMk/>
          <pc:sldMk cId="0" sldId="295"/>
        </pc:sldMkLst>
      </pc:sldChg>
      <pc:sldChg chg="del">
        <pc:chgData name="Châu Thế Vĩ" userId="c537a6ea-4800-4603-a69a-1043dab8f887" providerId="ADAL" clId="{AFE868D1-1358-4817-A517-71A1D223C628}" dt="2023-11-16T18:21:39.446" v="3609" actId="47"/>
        <pc:sldMkLst>
          <pc:docMk/>
          <pc:sldMk cId="0" sldId="296"/>
        </pc:sldMkLst>
      </pc:sldChg>
      <pc:sldChg chg="del">
        <pc:chgData name="Châu Thế Vĩ" userId="c537a6ea-4800-4603-a69a-1043dab8f887" providerId="ADAL" clId="{AFE868D1-1358-4817-A517-71A1D223C628}" dt="2023-11-16T18:21:39.446" v="3609" actId="47"/>
        <pc:sldMkLst>
          <pc:docMk/>
          <pc:sldMk cId="0" sldId="297"/>
        </pc:sldMkLst>
      </pc:sldChg>
      <pc:sldChg chg="del">
        <pc:chgData name="Châu Thế Vĩ" userId="c537a6ea-4800-4603-a69a-1043dab8f887" providerId="ADAL" clId="{AFE868D1-1358-4817-A517-71A1D223C628}" dt="2023-11-16T18:21:39.446" v="3609" actId="47"/>
        <pc:sldMkLst>
          <pc:docMk/>
          <pc:sldMk cId="0" sldId="298"/>
        </pc:sldMkLst>
      </pc:sldChg>
      <pc:sldChg chg="del">
        <pc:chgData name="Châu Thế Vĩ" userId="c537a6ea-4800-4603-a69a-1043dab8f887" providerId="ADAL" clId="{AFE868D1-1358-4817-A517-71A1D223C628}" dt="2023-11-16T18:21:39.446" v="3609" actId="47"/>
        <pc:sldMkLst>
          <pc:docMk/>
          <pc:sldMk cId="0" sldId="299"/>
        </pc:sldMkLst>
      </pc:sldChg>
      <pc:sldChg chg="del">
        <pc:chgData name="Châu Thế Vĩ" userId="c537a6ea-4800-4603-a69a-1043dab8f887" providerId="ADAL" clId="{AFE868D1-1358-4817-A517-71A1D223C628}" dt="2023-11-16T18:21:39.446" v="3609" actId="47"/>
        <pc:sldMkLst>
          <pc:docMk/>
          <pc:sldMk cId="0" sldId="300"/>
        </pc:sldMkLst>
      </pc:sldChg>
      <pc:sldChg chg="del">
        <pc:chgData name="Châu Thế Vĩ" userId="c537a6ea-4800-4603-a69a-1043dab8f887" providerId="ADAL" clId="{AFE868D1-1358-4817-A517-71A1D223C628}" dt="2023-11-16T18:21:39.446" v="3609" actId="47"/>
        <pc:sldMkLst>
          <pc:docMk/>
          <pc:sldMk cId="0" sldId="301"/>
        </pc:sldMkLst>
      </pc:sldChg>
      <pc:sldChg chg="del">
        <pc:chgData name="Châu Thế Vĩ" userId="c537a6ea-4800-4603-a69a-1043dab8f887" providerId="ADAL" clId="{AFE868D1-1358-4817-A517-71A1D223C628}" dt="2023-11-16T18:21:39.446" v="3609" actId="47"/>
        <pc:sldMkLst>
          <pc:docMk/>
          <pc:sldMk cId="0" sldId="302"/>
        </pc:sldMkLst>
      </pc:sldChg>
      <pc:sldChg chg="del">
        <pc:chgData name="Châu Thế Vĩ" userId="c537a6ea-4800-4603-a69a-1043dab8f887" providerId="ADAL" clId="{AFE868D1-1358-4817-A517-71A1D223C628}" dt="2023-11-16T18:21:39.446" v="3609" actId="47"/>
        <pc:sldMkLst>
          <pc:docMk/>
          <pc:sldMk cId="0" sldId="303"/>
        </pc:sldMkLst>
      </pc:sldChg>
      <pc:sldChg chg="del">
        <pc:chgData name="Châu Thế Vĩ" userId="c537a6ea-4800-4603-a69a-1043dab8f887" providerId="ADAL" clId="{AFE868D1-1358-4817-A517-71A1D223C628}" dt="2023-11-16T18:21:39.446" v="3609" actId="47"/>
        <pc:sldMkLst>
          <pc:docMk/>
          <pc:sldMk cId="0" sldId="304"/>
        </pc:sldMkLst>
      </pc:sldChg>
      <pc:sldChg chg="del">
        <pc:chgData name="Châu Thế Vĩ" userId="c537a6ea-4800-4603-a69a-1043dab8f887" providerId="ADAL" clId="{AFE868D1-1358-4817-A517-71A1D223C628}" dt="2023-11-16T18:21:39.446" v="3609" actId="47"/>
        <pc:sldMkLst>
          <pc:docMk/>
          <pc:sldMk cId="0" sldId="305"/>
        </pc:sldMkLst>
      </pc:sldChg>
      <pc:sldChg chg="del">
        <pc:chgData name="Châu Thế Vĩ" userId="c537a6ea-4800-4603-a69a-1043dab8f887" providerId="ADAL" clId="{AFE868D1-1358-4817-A517-71A1D223C628}" dt="2023-11-16T18:21:39.446" v="3609" actId="47"/>
        <pc:sldMkLst>
          <pc:docMk/>
          <pc:sldMk cId="0" sldId="306"/>
        </pc:sldMkLst>
      </pc:sldChg>
      <pc:sldChg chg="addSp delSp modSp mod">
        <pc:chgData name="Châu Thế Vĩ" userId="c537a6ea-4800-4603-a69a-1043dab8f887" providerId="ADAL" clId="{AFE868D1-1358-4817-A517-71A1D223C628}" dt="2023-11-17T01:09:36.920" v="4650" actId="20577"/>
        <pc:sldMkLst>
          <pc:docMk/>
          <pc:sldMk cId="931859446" sldId="307"/>
        </pc:sldMkLst>
        <pc:spChg chg="add del mod">
          <ac:chgData name="Châu Thế Vĩ" userId="c537a6ea-4800-4603-a69a-1043dab8f887" providerId="ADAL" clId="{AFE868D1-1358-4817-A517-71A1D223C628}" dt="2023-11-14T08:09:14.307" v="2098" actId="478"/>
          <ac:spMkLst>
            <pc:docMk/>
            <pc:sldMk cId="931859446" sldId="307"/>
            <ac:spMk id="4" creationId="{CDECCC66-C694-8D23-AEE1-496CD86BD255}"/>
          </ac:spMkLst>
        </pc:spChg>
        <pc:spChg chg="add del mod">
          <ac:chgData name="Châu Thế Vĩ" userId="c537a6ea-4800-4603-a69a-1043dab8f887" providerId="ADAL" clId="{AFE868D1-1358-4817-A517-71A1D223C628}" dt="2023-11-14T08:09:14.307" v="2098" actId="478"/>
          <ac:spMkLst>
            <pc:docMk/>
            <pc:sldMk cId="931859446" sldId="307"/>
            <ac:spMk id="6" creationId="{04F4AB75-3F01-6BC7-7B82-7C8737474D04}"/>
          </ac:spMkLst>
        </pc:spChg>
        <pc:spChg chg="add del mod">
          <ac:chgData name="Châu Thế Vĩ" userId="c537a6ea-4800-4603-a69a-1043dab8f887" providerId="ADAL" clId="{AFE868D1-1358-4817-A517-71A1D223C628}" dt="2023-11-14T08:09:14.307" v="2098" actId="478"/>
          <ac:spMkLst>
            <pc:docMk/>
            <pc:sldMk cId="931859446" sldId="307"/>
            <ac:spMk id="8" creationId="{352EDFC7-2E96-BF28-1CD0-10E787EF95EB}"/>
          </ac:spMkLst>
        </pc:spChg>
        <pc:spChg chg="add del mod">
          <ac:chgData name="Châu Thế Vĩ" userId="c537a6ea-4800-4603-a69a-1043dab8f887" providerId="ADAL" clId="{AFE868D1-1358-4817-A517-71A1D223C628}" dt="2023-11-14T08:09:14.307" v="2098" actId="478"/>
          <ac:spMkLst>
            <pc:docMk/>
            <pc:sldMk cId="931859446" sldId="307"/>
            <ac:spMk id="10" creationId="{B485C879-E8CB-BCA9-8188-9496ECEE2669}"/>
          </ac:spMkLst>
        </pc:spChg>
        <pc:spChg chg="add mod">
          <ac:chgData name="Châu Thế Vĩ" userId="c537a6ea-4800-4603-a69a-1043dab8f887" providerId="ADAL" clId="{AFE868D1-1358-4817-A517-71A1D223C628}" dt="2023-11-14T08:09:15.368" v="2099"/>
          <ac:spMkLst>
            <pc:docMk/>
            <pc:sldMk cId="931859446" sldId="307"/>
            <ac:spMk id="11" creationId="{8A942401-77C3-E6EC-7CA4-8B50244D922F}"/>
          </ac:spMkLst>
        </pc:spChg>
        <pc:spChg chg="add mod">
          <ac:chgData name="Châu Thế Vĩ" userId="c537a6ea-4800-4603-a69a-1043dab8f887" providerId="ADAL" clId="{AFE868D1-1358-4817-A517-71A1D223C628}" dt="2023-11-14T08:09:15.368" v="2099"/>
          <ac:spMkLst>
            <pc:docMk/>
            <pc:sldMk cId="931859446" sldId="307"/>
            <ac:spMk id="12" creationId="{553C74A9-BF05-17ED-0BD0-936C181950AB}"/>
          </ac:spMkLst>
        </pc:spChg>
        <pc:spChg chg="add mod">
          <ac:chgData name="Châu Thế Vĩ" userId="c537a6ea-4800-4603-a69a-1043dab8f887" providerId="ADAL" clId="{AFE868D1-1358-4817-A517-71A1D223C628}" dt="2023-11-14T08:09:15.368" v="2099"/>
          <ac:spMkLst>
            <pc:docMk/>
            <pc:sldMk cId="931859446" sldId="307"/>
            <ac:spMk id="13" creationId="{7984935B-3A04-AE33-23C5-DE696B77BD65}"/>
          </ac:spMkLst>
        </pc:spChg>
        <pc:spChg chg="add mod">
          <ac:chgData name="Châu Thế Vĩ" userId="c537a6ea-4800-4603-a69a-1043dab8f887" providerId="ADAL" clId="{AFE868D1-1358-4817-A517-71A1D223C628}" dt="2023-11-14T08:09:15.368" v="2099"/>
          <ac:spMkLst>
            <pc:docMk/>
            <pc:sldMk cId="931859446" sldId="307"/>
            <ac:spMk id="14" creationId="{FE9D168A-2A17-23D9-3769-E35D2CADF7E0}"/>
          </ac:spMkLst>
        </pc:spChg>
        <pc:spChg chg="del">
          <ac:chgData name="Châu Thế Vĩ" userId="c537a6ea-4800-4603-a69a-1043dab8f887" providerId="ADAL" clId="{AFE868D1-1358-4817-A517-71A1D223C628}" dt="2023-11-14T08:09:12.138" v="2097" actId="478"/>
          <ac:spMkLst>
            <pc:docMk/>
            <pc:sldMk cId="931859446" sldId="307"/>
            <ac:spMk id="15" creationId="{39113999-6412-5451-263D-13467399C747}"/>
          </ac:spMkLst>
        </pc:spChg>
        <pc:spChg chg="del">
          <ac:chgData name="Châu Thế Vĩ" userId="c537a6ea-4800-4603-a69a-1043dab8f887" providerId="ADAL" clId="{AFE868D1-1358-4817-A517-71A1D223C628}" dt="2023-11-14T08:09:12.138" v="2097" actId="478"/>
          <ac:spMkLst>
            <pc:docMk/>
            <pc:sldMk cId="931859446" sldId="307"/>
            <ac:spMk id="16" creationId="{2C8671FB-7884-3B69-4132-6DA266C65990}"/>
          </ac:spMkLst>
        </pc:spChg>
        <pc:spChg chg="del">
          <ac:chgData name="Châu Thế Vĩ" userId="c537a6ea-4800-4603-a69a-1043dab8f887" providerId="ADAL" clId="{AFE868D1-1358-4817-A517-71A1D223C628}" dt="2023-11-14T08:09:12.138" v="2097" actId="478"/>
          <ac:spMkLst>
            <pc:docMk/>
            <pc:sldMk cId="931859446" sldId="307"/>
            <ac:spMk id="17" creationId="{375F1F10-78F0-FC28-7EC9-5F4B922CEC24}"/>
          </ac:spMkLst>
        </pc:spChg>
        <pc:spChg chg="del">
          <ac:chgData name="Châu Thế Vĩ" userId="c537a6ea-4800-4603-a69a-1043dab8f887" providerId="ADAL" clId="{AFE868D1-1358-4817-A517-71A1D223C628}" dt="2023-11-14T08:09:12.138" v="2097" actId="478"/>
          <ac:spMkLst>
            <pc:docMk/>
            <pc:sldMk cId="931859446" sldId="307"/>
            <ac:spMk id="18" creationId="{97C5D983-4908-FFB2-A748-F6CD5E3CCBCE}"/>
          </ac:spMkLst>
        </pc:spChg>
        <pc:spChg chg="add mod">
          <ac:chgData name="Châu Thế Vĩ" userId="c537a6ea-4800-4603-a69a-1043dab8f887" providerId="ADAL" clId="{AFE868D1-1358-4817-A517-71A1D223C628}" dt="2023-11-14T08:09:15.368" v="2099"/>
          <ac:spMkLst>
            <pc:docMk/>
            <pc:sldMk cId="931859446" sldId="307"/>
            <ac:spMk id="27" creationId="{61480F35-203C-12C5-DD3B-04D533165F6D}"/>
          </ac:spMkLst>
        </pc:spChg>
        <pc:spChg chg="add mod">
          <ac:chgData name="Châu Thế Vĩ" userId="c537a6ea-4800-4603-a69a-1043dab8f887" providerId="ADAL" clId="{AFE868D1-1358-4817-A517-71A1D223C628}" dt="2023-11-14T08:09:15.368" v="2099"/>
          <ac:spMkLst>
            <pc:docMk/>
            <pc:sldMk cId="931859446" sldId="307"/>
            <ac:spMk id="28" creationId="{6C194F71-53E3-C009-3F6E-16453F59DA28}"/>
          </ac:spMkLst>
        </pc:spChg>
        <pc:spChg chg="add mod">
          <ac:chgData name="Châu Thế Vĩ" userId="c537a6ea-4800-4603-a69a-1043dab8f887" providerId="ADAL" clId="{AFE868D1-1358-4817-A517-71A1D223C628}" dt="2023-11-14T08:09:15.368" v="2099"/>
          <ac:spMkLst>
            <pc:docMk/>
            <pc:sldMk cId="931859446" sldId="307"/>
            <ac:spMk id="29" creationId="{1D6AC09E-29E5-D246-E175-FA534DC3410C}"/>
          </ac:spMkLst>
        </pc:spChg>
        <pc:spChg chg="add mod">
          <ac:chgData name="Châu Thế Vĩ" userId="c537a6ea-4800-4603-a69a-1043dab8f887" providerId="ADAL" clId="{AFE868D1-1358-4817-A517-71A1D223C628}" dt="2023-11-14T08:09:15.368" v="2099"/>
          <ac:spMkLst>
            <pc:docMk/>
            <pc:sldMk cId="931859446" sldId="307"/>
            <ac:spMk id="30" creationId="{FD48502F-3785-B1D3-EE00-3DE4A677BFD6}"/>
          </ac:spMkLst>
        </pc:spChg>
        <pc:spChg chg="mod">
          <ac:chgData name="Châu Thế Vĩ" userId="c537a6ea-4800-4603-a69a-1043dab8f887" providerId="ADAL" clId="{AFE868D1-1358-4817-A517-71A1D223C628}" dt="2023-11-14T08:09:37.359" v="2103"/>
          <ac:spMkLst>
            <pc:docMk/>
            <pc:sldMk cId="931859446" sldId="307"/>
            <ac:spMk id="736" creationId="{C5BD4ABD-F92B-C1AD-982D-4D03EBB508EE}"/>
          </ac:spMkLst>
        </pc:spChg>
        <pc:spChg chg="mod">
          <ac:chgData name="Châu Thế Vĩ" userId="c537a6ea-4800-4603-a69a-1043dab8f887" providerId="ADAL" clId="{AFE868D1-1358-4817-A517-71A1D223C628}" dt="2023-11-14T08:09:37.359" v="2103"/>
          <ac:spMkLst>
            <pc:docMk/>
            <pc:sldMk cId="931859446" sldId="307"/>
            <ac:spMk id="737" creationId="{348E8FC6-2BAB-EEDC-6A7B-A01C3BEFE273}"/>
          </ac:spMkLst>
        </pc:spChg>
        <pc:spChg chg="mod">
          <ac:chgData name="Châu Thế Vĩ" userId="c537a6ea-4800-4603-a69a-1043dab8f887" providerId="ADAL" clId="{AFE868D1-1358-4817-A517-71A1D223C628}" dt="2023-11-14T08:09:37.359" v="2103"/>
          <ac:spMkLst>
            <pc:docMk/>
            <pc:sldMk cId="931859446" sldId="307"/>
            <ac:spMk id="738" creationId="{E656984C-B62C-64A0-7FE1-84F357C3A66E}"/>
          </ac:spMkLst>
        </pc:spChg>
        <pc:spChg chg="mod">
          <ac:chgData name="Châu Thế Vĩ" userId="c537a6ea-4800-4603-a69a-1043dab8f887" providerId="ADAL" clId="{AFE868D1-1358-4817-A517-71A1D223C628}" dt="2023-11-17T01:09:36.920" v="4650" actId="20577"/>
          <ac:spMkLst>
            <pc:docMk/>
            <pc:sldMk cId="931859446" sldId="307"/>
            <ac:spMk id="739" creationId="{00000000-0000-0000-0000-000000000000}"/>
          </ac:spMkLst>
        </pc:spChg>
        <pc:spChg chg="mod">
          <ac:chgData name="Châu Thế Vĩ" userId="c537a6ea-4800-4603-a69a-1043dab8f887" providerId="ADAL" clId="{AFE868D1-1358-4817-A517-71A1D223C628}" dt="2023-11-14T08:09:37.359" v="2103"/>
          <ac:spMkLst>
            <pc:docMk/>
            <pc:sldMk cId="931859446" sldId="307"/>
            <ac:spMk id="740" creationId="{43A6D45C-AF62-1001-C2E2-BE1805EC91E2}"/>
          </ac:spMkLst>
        </pc:spChg>
        <pc:spChg chg="mod">
          <ac:chgData name="Châu Thế Vĩ" userId="c537a6ea-4800-4603-a69a-1043dab8f887" providerId="ADAL" clId="{AFE868D1-1358-4817-A517-71A1D223C628}" dt="2023-11-14T08:09:37.359" v="2103"/>
          <ac:spMkLst>
            <pc:docMk/>
            <pc:sldMk cId="931859446" sldId="307"/>
            <ac:spMk id="741" creationId="{EB755A3B-7C2D-DE32-EE5F-C4CDF30FDDB5}"/>
          </ac:spMkLst>
        </pc:spChg>
        <pc:spChg chg="mod">
          <ac:chgData name="Châu Thế Vĩ" userId="c537a6ea-4800-4603-a69a-1043dab8f887" providerId="ADAL" clId="{AFE868D1-1358-4817-A517-71A1D223C628}" dt="2023-11-14T08:09:37.359" v="2103"/>
          <ac:spMkLst>
            <pc:docMk/>
            <pc:sldMk cId="931859446" sldId="307"/>
            <ac:spMk id="742" creationId="{2D789749-D16E-A409-30ED-199B6F9C9BC9}"/>
          </ac:spMkLst>
        </pc:spChg>
        <pc:spChg chg="del">
          <ac:chgData name="Châu Thế Vĩ" userId="c537a6ea-4800-4603-a69a-1043dab8f887" providerId="ADAL" clId="{AFE868D1-1358-4817-A517-71A1D223C628}" dt="2023-11-14T08:09:12.138" v="2097" actId="478"/>
          <ac:spMkLst>
            <pc:docMk/>
            <pc:sldMk cId="931859446" sldId="307"/>
            <ac:spMk id="746" creationId="{00000000-0000-0000-0000-000000000000}"/>
          </ac:spMkLst>
        </pc:spChg>
        <pc:spChg chg="del">
          <ac:chgData name="Châu Thế Vĩ" userId="c537a6ea-4800-4603-a69a-1043dab8f887" providerId="ADAL" clId="{AFE868D1-1358-4817-A517-71A1D223C628}" dt="2023-11-14T08:09:12.138" v="2097" actId="478"/>
          <ac:spMkLst>
            <pc:docMk/>
            <pc:sldMk cId="931859446" sldId="307"/>
            <ac:spMk id="747" creationId="{00000000-0000-0000-0000-000000000000}"/>
          </ac:spMkLst>
        </pc:spChg>
        <pc:spChg chg="mod">
          <ac:chgData name="Châu Thế Vĩ" userId="c537a6ea-4800-4603-a69a-1043dab8f887" providerId="ADAL" clId="{AFE868D1-1358-4817-A517-71A1D223C628}" dt="2023-11-13T16:35:12.439" v="680" actId="20577"/>
          <ac:spMkLst>
            <pc:docMk/>
            <pc:sldMk cId="931859446" sldId="307"/>
            <ac:spMk id="748" creationId="{00000000-0000-0000-0000-000000000000}"/>
          </ac:spMkLst>
        </pc:spChg>
        <pc:spChg chg="mod">
          <ac:chgData name="Châu Thế Vĩ" userId="c537a6ea-4800-4603-a69a-1043dab8f887" providerId="ADAL" clId="{AFE868D1-1358-4817-A517-71A1D223C628}" dt="2023-11-14T03:09:15.905" v="1522" actId="20577"/>
          <ac:spMkLst>
            <pc:docMk/>
            <pc:sldMk cId="931859446" sldId="307"/>
            <ac:spMk id="749" creationId="{00000000-0000-0000-0000-000000000000}"/>
          </ac:spMkLst>
        </pc:spChg>
        <pc:spChg chg="del">
          <ac:chgData name="Châu Thế Vĩ" userId="c537a6ea-4800-4603-a69a-1043dab8f887" providerId="ADAL" clId="{AFE868D1-1358-4817-A517-71A1D223C628}" dt="2023-11-14T08:09:12.138" v="2097" actId="478"/>
          <ac:spMkLst>
            <pc:docMk/>
            <pc:sldMk cId="931859446" sldId="307"/>
            <ac:spMk id="750" creationId="{00000000-0000-0000-0000-000000000000}"/>
          </ac:spMkLst>
        </pc:spChg>
        <pc:spChg chg="del">
          <ac:chgData name="Châu Thế Vĩ" userId="c537a6ea-4800-4603-a69a-1043dab8f887" providerId="ADAL" clId="{AFE868D1-1358-4817-A517-71A1D223C628}" dt="2023-11-14T08:09:12.138" v="2097" actId="478"/>
          <ac:spMkLst>
            <pc:docMk/>
            <pc:sldMk cId="931859446" sldId="307"/>
            <ac:spMk id="751" creationId="{00000000-0000-0000-0000-000000000000}"/>
          </ac:spMkLst>
        </pc:spChg>
        <pc:grpChg chg="del">
          <ac:chgData name="Châu Thế Vĩ" userId="c537a6ea-4800-4603-a69a-1043dab8f887" providerId="ADAL" clId="{AFE868D1-1358-4817-A517-71A1D223C628}" dt="2023-11-14T08:09:12.138" v="2097" actId="478"/>
          <ac:grpSpMkLst>
            <pc:docMk/>
            <pc:sldMk cId="931859446" sldId="307"/>
            <ac:grpSpMk id="19" creationId="{381241E9-3B10-CAB1-70D2-87A5725E40A3}"/>
          </ac:grpSpMkLst>
        </pc:grpChg>
        <pc:grpChg chg="add mod">
          <ac:chgData name="Châu Thế Vĩ" userId="c537a6ea-4800-4603-a69a-1043dab8f887" providerId="ADAL" clId="{AFE868D1-1358-4817-A517-71A1D223C628}" dt="2023-11-14T08:09:37.359" v="2103"/>
          <ac:grpSpMkLst>
            <pc:docMk/>
            <pc:sldMk cId="931859446" sldId="307"/>
            <ac:grpSpMk id="31" creationId="{A333ED56-4E30-34EA-F098-191F22D479BA}"/>
          </ac:grpSpMkLst>
        </pc:grpChg>
      </pc:sldChg>
      <pc:sldChg chg="del">
        <pc:chgData name="Châu Thế Vĩ" userId="c537a6ea-4800-4603-a69a-1043dab8f887" providerId="ADAL" clId="{AFE868D1-1358-4817-A517-71A1D223C628}" dt="2023-11-16T18:21:39.446" v="3609" actId="47"/>
        <pc:sldMkLst>
          <pc:docMk/>
          <pc:sldMk cId="2420233497" sldId="308"/>
        </pc:sldMkLst>
      </pc:sldChg>
      <pc:sldChg chg="del">
        <pc:chgData name="Châu Thế Vĩ" userId="c537a6ea-4800-4603-a69a-1043dab8f887" providerId="ADAL" clId="{AFE868D1-1358-4817-A517-71A1D223C628}" dt="2023-11-16T18:21:39.446" v="3609" actId="47"/>
        <pc:sldMkLst>
          <pc:docMk/>
          <pc:sldMk cId="1819518668" sldId="309"/>
        </pc:sldMkLst>
      </pc:sldChg>
      <pc:sldChg chg="modSp del mod">
        <pc:chgData name="Châu Thế Vĩ" userId="c537a6ea-4800-4603-a69a-1043dab8f887" providerId="ADAL" clId="{AFE868D1-1358-4817-A517-71A1D223C628}" dt="2023-11-16T18:21:39.446" v="3609" actId="47"/>
        <pc:sldMkLst>
          <pc:docMk/>
          <pc:sldMk cId="3073701695" sldId="310"/>
        </pc:sldMkLst>
        <pc:spChg chg="mod">
          <ac:chgData name="Châu Thế Vĩ" userId="c537a6ea-4800-4603-a69a-1043dab8f887" providerId="ADAL" clId="{AFE868D1-1358-4817-A517-71A1D223C628}" dt="2023-11-14T09:11:26.821" v="2374" actId="20577"/>
          <ac:spMkLst>
            <pc:docMk/>
            <pc:sldMk cId="3073701695" sldId="310"/>
            <ac:spMk id="10" creationId="{38E9504F-FEFE-3751-6F89-53FBCDFC3DAF}"/>
          </ac:spMkLst>
        </pc:spChg>
      </pc:sldChg>
      <pc:sldChg chg="del">
        <pc:chgData name="Châu Thế Vĩ" userId="c537a6ea-4800-4603-a69a-1043dab8f887" providerId="ADAL" clId="{AFE868D1-1358-4817-A517-71A1D223C628}" dt="2023-11-16T18:21:39.446" v="3609" actId="47"/>
        <pc:sldMkLst>
          <pc:docMk/>
          <pc:sldMk cId="1499940782" sldId="311"/>
        </pc:sldMkLst>
      </pc:sldChg>
      <pc:sldChg chg="del">
        <pc:chgData name="Châu Thế Vĩ" userId="c537a6ea-4800-4603-a69a-1043dab8f887" providerId="ADAL" clId="{AFE868D1-1358-4817-A517-71A1D223C628}" dt="2023-11-16T18:21:39.446" v="3609" actId="47"/>
        <pc:sldMkLst>
          <pc:docMk/>
          <pc:sldMk cId="2962286840" sldId="312"/>
        </pc:sldMkLst>
      </pc:sldChg>
      <pc:sldChg chg="del">
        <pc:chgData name="Châu Thế Vĩ" userId="c537a6ea-4800-4603-a69a-1043dab8f887" providerId="ADAL" clId="{AFE868D1-1358-4817-A517-71A1D223C628}" dt="2023-11-16T18:21:39.446" v="3609" actId="47"/>
        <pc:sldMkLst>
          <pc:docMk/>
          <pc:sldMk cId="3271345686" sldId="313"/>
        </pc:sldMkLst>
      </pc:sldChg>
      <pc:sldChg chg="del">
        <pc:chgData name="Châu Thế Vĩ" userId="c537a6ea-4800-4603-a69a-1043dab8f887" providerId="ADAL" clId="{AFE868D1-1358-4817-A517-71A1D223C628}" dt="2023-11-16T18:21:39.446" v="3609" actId="47"/>
        <pc:sldMkLst>
          <pc:docMk/>
          <pc:sldMk cId="2800530729" sldId="314"/>
        </pc:sldMkLst>
      </pc:sldChg>
      <pc:sldChg chg="del">
        <pc:chgData name="Châu Thế Vĩ" userId="c537a6ea-4800-4603-a69a-1043dab8f887" providerId="ADAL" clId="{AFE868D1-1358-4817-A517-71A1D223C628}" dt="2023-11-16T18:21:39.446" v="3609" actId="47"/>
        <pc:sldMkLst>
          <pc:docMk/>
          <pc:sldMk cId="2291447002" sldId="315"/>
        </pc:sldMkLst>
      </pc:sldChg>
      <pc:sldChg chg="del">
        <pc:chgData name="Châu Thế Vĩ" userId="c537a6ea-4800-4603-a69a-1043dab8f887" providerId="ADAL" clId="{AFE868D1-1358-4817-A517-71A1D223C628}" dt="2023-11-16T18:21:39.446" v="3609" actId="47"/>
        <pc:sldMkLst>
          <pc:docMk/>
          <pc:sldMk cId="1285424115" sldId="316"/>
        </pc:sldMkLst>
      </pc:sldChg>
      <pc:sldChg chg="del">
        <pc:chgData name="Châu Thế Vĩ" userId="c537a6ea-4800-4603-a69a-1043dab8f887" providerId="ADAL" clId="{AFE868D1-1358-4817-A517-71A1D223C628}" dt="2023-11-16T18:21:39.446" v="3609" actId="47"/>
        <pc:sldMkLst>
          <pc:docMk/>
          <pc:sldMk cId="4046086213" sldId="317"/>
        </pc:sldMkLst>
      </pc:sldChg>
      <pc:sldChg chg="addSp delSp modSp mod ord">
        <pc:chgData name="Châu Thế Vĩ" userId="c537a6ea-4800-4603-a69a-1043dab8f887" providerId="ADAL" clId="{AFE868D1-1358-4817-A517-71A1D223C628}" dt="2023-11-16T19:39:09.894" v="4282"/>
        <pc:sldMkLst>
          <pc:docMk/>
          <pc:sldMk cId="3811640001" sldId="318"/>
        </pc:sldMkLst>
        <pc:spChg chg="mod">
          <ac:chgData name="Châu Thế Vĩ" userId="c537a6ea-4800-4603-a69a-1043dab8f887" providerId="ADAL" clId="{AFE868D1-1358-4817-A517-71A1D223C628}" dt="2023-11-13T16:57:37.303" v="1000"/>
          <ac:spMkLst>
            <pc:docMk/>
            <pc:sldMk cId="3811640001" sldId="318"/>
            <ac:spMk id="2" creationId="{7F05CA06-89CE-78CD-3D0B-2E1C5AA8FAD9}"/>
          </ac:spMkLst>
        </pc:spChg>
        <pc:spChg chg="add del mod">
          <ac:chgData name="Châu Thế Vĩ" userId="c537a6ea-4800-4603-a69a-1043dab8f887" providerId="ADAL" clId="{AFE868D1-1358-4817-A517-71A1D223C628}" dt="2023-11-14T09:11:51.475" v="2379" actId="478"/>
          <ac:spMkLst>
            <pc:docMk/>
            <pc:sldMk cId="3811640001" sldId="318"/>
            <ac:spMk id="3" creationId="{E8674306-9357-4210-D8E3-88F51EEAC9A3}"/>
          </ac:spMkLst>
        </pc:spChg>
        <pc:spChg chg="mod">
          <ac:chgData name="Châu Thế Vĩ" userId="c537a6ea-4800-4603-a69a-1043dab8f887" providerId="ADAL" clId="{AFE868D1-1358-4817-A517-71A1D223C628}" dt="2023-11-13T16:56:23.052" v="996" actId="20577"/>
          <ac:spMkLst>
            <pc:docMk/>
            <pc:sldMk cId="3811640001" sldId="318"/>
            <ac:spMk id="4" creationId="{1CDFE838-8D91-4744-D20F-515C8BE4A13D}"/>
          </ac:spMkLst>
        </pc:spChg>
        <pc:spChg chg="del">
          <ac:chgData name="Châu Thế Vĩ" userId="c537a6ea-4800-4603-a69a-1043dab8f887" providerId="ADAL" clId="{AFE868D1-1358-4817-A517-71A1D223C628}" dt="2023-11-14T09:14:48.618" v="2421" actId="478"/>
          <ac:spMkLst>
            <pc:docMk/>
            <pc:sldMk cId="3811640001" sldId="318"/>
            <ac:spMk id="5" creationId="{9F3B8FCD-8CF4-82B0-711B-15327F5F136D}"/>
          </ac:spMkLst>
        </pc:spChg>
        <pc:spChg chg="mod">
          <ac:chgData name="Châu Thế Vĩ" userId="c537a6ea-4800-4603-a69a-1043dab8f887" providerId="ADAL" clId="{AFE868D1-1358-4817-A517-71A1D223C628}" dt="2023-11-16T19:39:09.894" v="4282"/>
          <ac:spMkLst>
            <pc:docMk/>
            <pc:sldMk cId="3811640001" sldId="318"/>
            <ac:spMk id="5" creationId="{E536F685-B7A1-EC11-12B1-2881BBA0C7DF}"/>
          </ac:spMkLst>
        </pc:spChg>
        <pc:spChg chg="add del mod">
          <ac:chgData name="Châu Thế Vĩ" userId="c537a6ea-4800-4603-a69a-1043dab8f887" providerId="ADAL" clId="{AFE868D1-1358-4817-A517-71A1D223C628}" dt="2023-11-14T09:11:51.475" v="2379" actId="478"/>
          <ac:spMkLst>
            <pc:docMk/>
            <pc:sldMk cId="3811640001" sldId="318"/>
            <ac:spMk id="6" creationId="{14C4D801-475C-FE75-63EB-3D526547D12D}"/>
          </ac:spMkLst>
        </pc:spChg>
        <pc:spChg chg="mod">
          <ac:chgData name="Châu Thế Vĩ" userId="c537a6ea-4800-4603-a69a-1043dab8f887" providerId="ADAL" clId="{AFE868D1-1358-4817-A517-71A1D223C628}" dt="2023-11-16T19:39:09.894" v="4282"/>
          <ac:spMkLst>
            <pc:docMk/>
            <pc:sldMk cId="3811640001" sldId="318"/>
            <ac:spMk id="6" creationId="{940ACC64-4279-A660-9652-E1641707EAE4}"/>
          </ac:spMkLst>
        </pc:spChg>
        <pc:spChg chg="add mod">
          <ac:chgData name="Châu Thế Vĩ" userId="c537a6ea-4800-4603-a69a-1043dab8f887" providerId="ADAL" clId="{AFE868D1-1358-4817-A517-71A1D223C628}" dt="2023-11-14T09:11:51.804" v="2380"/>
          <ac:spMkLst>
            <pc:docMk/>
            <pc:sldMk cId="3811640001" sldId="318"/>
            <ac:spMk id="7" creationId="{98B7AADD-84C3-458A-9B5F-04D33EC91F96}"/>
          </ac:spMkLst>
        </pc:spChg>
        <pc:spChg chg="add mod">
          <ac:chgData name="Châu Thế Vĩ" userId="c537a6ea-4800-4603-a69a-1043dab8f887" providerId="ADAL" clId="{AFE868D1-1358-4817-A517-71A1D223C628}" dt="2023-11-14T09:11:51.804" v="2380"/>
          <ac:spMkLst>
            <pc:docMk/>
            <pc:sldMk cId="3811640001" sldId="318"/>
            <ac:spMk id="8" creationId="{8BA6E068-1BAD-E74E-B057-F2DC1AB82ACE}"/>
          </ac:spMkLst>
        </pc:spChg>
        <pc:spChg chg="add mod">
          <ac:chgData name="Châu Thế Vĩ" userId="c537a6ea-4800-4603-a69a-1043dab8f887" providerId="ADAL" clId="{AFE868D1-1358-4817-A517-71A1D223C628}" dt="2023-11-14T09:14:48.942" v="2422"/>
          <ac:spMkLst>
            <pc:docMk/>
            <pc:sldMk cId="3811640001" sldId="318"/>
            <ac:spMk id="9" creationId="{0F5018E6-AF49-7BB2-7A2B-9A938D3AC985}"/>
          </ac:spMkLst>
        </pc:spChg>
        <pc:spChg chg="mod">
          <ac:chgData name="Châu Thế Vĩ" userId="c537a6ea-4800-4603-a69a-1043dab8f887" providerId="ADAL" clId="{AFE868D1-1358-4817-A517-71A1D223C628}" dt="2023-11-16T19:39:09.894" v="4282"/>
          <ac:spMkLst>
            <pc:docMk/>
            <pc:sldMk cId="3811640001" sldId="318"/>
            <ac:spMk id="10" creationId="{8A0F08DE-B2DA-6E2B-0BC1-A3466FD9E35E}"/>
          </ac:spMkLst>
        </pc:spChg>
        <pc:spChg chg="mod">
          <ac:chgData name="Châu Thế Vĩ" userId="c537a6ea-4800-4603-a69a-1043dab8f887" providerId="ADAL" clId="{AFE868D1-1358-4817-A517-71A1D223C628}" dt="2023-11-16T19:39:09.894" v="4282"/>
          <ac:spMkLst>
            <pc:docMk/>
            <pc:sldMk cId="3811640001" sldId="318"/>
            <ac:spMk id="11" creationId="{07205CA5-B8B0-49A9-4CA4-4F439F041495}"/>
          </ac:spMkLst>
        </pc:spChg>
        <pc:spChg chg="mod">
          <ac:chgData name="Châu Thế Vĩ" userId="c537a6ea-4800-4603-a69a-1043dab8f887" providerId="ADAL" clId="{AFE868D1-1358-4817-A517-71A1D223C628}" dt="2023-11-16T19:39:09.894" v="4282"/>
          <ac:spMkLst>
            <pc:docMk/>
            <pc:sldMk cId="3811640001" sldId="318"/>
            <ac:spMk id="12" creationId="{FC62A9E7-568E-4D84-B402-485DDE97B4EB}"/>
          </ac:spMkLst>
        </pc:spChg>
        <pc:spChg chg="mod">
          <ac:chgData name="Châu Thế Vĩ" userId="c537a6ea-4800-4603-a69a-1043dab8f887" providerId="ADAL" clId="{AFE868D1-1358-4817-A517-71A1D223C628}" dt="2023-11-16T19:39:09.894" v="4282"/>
          <ac:spMkLst>
            <pc:docMk/>
            <pc:sldMk cId="3811640001" sldId="318"/>
            <ac:spMk id="13" creationId="{E1C90EC7-B1DD-32EF-C738-7C80C633637A}"/>
          </ac:spMkLst>
        </pc:spChg>
        <pc:grpChg chg="add mod">
          <ac:chgData name="Châu Thế Vĩ" userId="c537a6ea-4800-4603-a69a-1043dab8f887" providerId="ADAL" clId="{AFE868D1-1358-4817-A517-71A1D223C628}" dt="2023-11-16T19:39:09.894" v="4282"/>
          <ac:grpSpMkLst>
            <pc:docMk/>
            <pc:sldMk cId="3811640001" sldId="318"/>
            <ac:grpSpMk id="3" creationId="{B9D3D6F0-E270-9DFD-5143-1B503039C68B}"/>
          </ac:grpSpMkLst>
        </pc:grpChg>
      </pc:sldChg>
      <pc:sldChg chg="addSp delSp modSp mod setBg">
        <pc:chgData name="Châu Thế Vĩ" userId="c537a6ea-4800-4603-a69a-1043dab8f887" providerId="ADAL" clId="{AFE868D1-1358-4817-A517-71A1D223C628}" dt="2023-11-16T20:02:05.305" v="4615" actId="2711"/>
        <pc:sldMkLst>
          <pc:docMk/>
          <pc:sldMk cId="378470906" sldId="319"/>
        </pc:sldMkLst>
        <pc:spChg chg="add del mod">
          <ac:chgData name="Châu Thế Vĩ" userId="c537a6ea-4800-4603-a69a-1043dab8f887" providerId="ADAL" clId="{AFE868D1-1358-4817-A517-71A1D223C628}" dt="2023-11-11T07:47:13.436" v="204"/>
          <ac:spMkLst>
            <pc:docMk/>
            <pc:sldMk cId="378470906" sldId="319"/>
            <ac:spMk id="2" creationId="{67D28EF0-41A8-8FF9-A0EC-87B43694DA5E}"/>
          </ac:spMkLst>
        </pc:spChg>
        <pc:spChg chg="add mod">
          <ac:chgData name="Châu Thế Vĩ" userId="c537a6ea-4800-4603-a69a-1043dab8f887" providerId="ADAL" clId="{AFE868D1-1358-4817-A517-71A1D223C628}" dt="2023-11-14T09:15:13.160" v="2431"/>
          <ac:spMkLst>
            <pc:docMk/>
            <pc:sldMk cId="378470906" sldId="319"/>
            <ac:spMk id="2" creationId="{9FF5F241-E6AF-7EA9-4F71-0E448A6C15BA}"/>
          </ac:spMkLst>
        </pc:spChg>
        <pc:spChg chg="add mod">
          <ac:chgData name="Châu Thế Vĩ" userId="c537a6ea-4800-4603-a69a-1043dab8f887" providerId="ADAL" clId="{AFE868D1-1358-4817-A517-71A1D223C628}" dt="2023-11-11T08:01:06.869" v="235" actId="1076"/>
          <ac:spMkLst>
            <pc:docMk/>
            <pc:sldMk cId="378470906" sldId="319"/>
            <ac:spMk id="4" creationId="{3931F926-7AC0-355D-40CF-957F908A7DA7}"/>
          </ac:spMkLst>
        </pc:spChg>
        <pc:spChg chg="mod">
          <ac:chgData name="Châu Thế Vĩ" userId="c537a6ea-4800-4603-a69a-1043dab8f887" providerId="ADAL" clId="{AFE868D1-1358-4817-A517-71A1D223C628}" dt="2023-11-16T20:02:05.305" v="4615" actId="2711"/>
          <ac:spMkLst>
            <pc:docMk/>
            <pc:sldMk cId="378470906" sldId="319"/>
            <ac:spMk id="5" creationId="{086ACFFE-E1D0-DC13-1830-DF5323421C36}"/>
          </ac:spMkLst>
        </pc:spChg>
        <pc:spChg chg="mod">
          <ac:chgData name="Châu Thế Vĩ" userId="c537a6ea-4800-4603-a69a-1043dab8f887" providerId="ADAL" clId="{AFE868D1-1358-4817-A517-71A1D223C628}" dt="2023-11-13T16:45:04.396" v="801" actId="20577"/>
          <ac:spMkLst>
            <pc:docMk/>
            <pc:sldMk cId="378470906" sldId="319"/>
            <ac:spMk id="10" creationId="{38E9504F-FEFE-3751-6F89-53FBCDFC3DAF}"/>
          </ac:spMkLst>
        </pc:spChg>
        <pc:spChg chg="mod">
          <ac:chgData name="Châu Thế Vĩ" userId="c537a6ea-4800-4603-a69a-1043dab8f887" providerId="ADAL" clId="{AFE868D1-1358-4817-A517-71A1D223C628}" dt="2023-11-11T08:04:18.473" v="269" actId="20577"/>
          <ac:spMkLst>
            <pc:docMk/>
            <pc:sldMk cId="378470906" sldId="319"/>
            <ac:spMk id="867" creationId="{00000000-0000-0000-0000-000000000000}"/>
          </ac:spMkLst>
        </pc:spChg>
        <pc:spChg chg="mod">
          <ac:chgData name="Châu Thế Vĩ" userId="c537a6ea-4800-4603-a69a-1043dab8f887" providerId="ADAL" clId="{AFE868D1-1358-4817-A517-71A1D223C628}" dt="2023-11-10T01:33:32.030" v="2"/>
          <ac:spMkLst>
            <pc:docMk/>
            <pc:sldMk cId="378470906" sldId="319"/>
            <ac:spMk id="1082" creationId="{9DA2A426-908E-4BF3-3209-74DE3D73BBEB}"/>
          </ac:spMkLst>
        </pc:spChg>
        <pc:spChg chg="del">
          <ac:chgData name="Châu Thế Vĩ" userId="c537a6ea-4800-4603-a69a-1043dab8f887" providerId="ADAL" clId="{AFE868D1-1358-4817-A517-71A1D223C628}" dt="2023-11-14T09:15:12.869" v="2430" actId="478"/>
          <ac:spMkLst>
            <pc:docMk/>
            <pc:sldMk cId="378470906" sldId="319"/>
            <ac:spMk id="2049" creationId="{59935071-08E8-2861-AD20-A137D9069D44}"/>
          </ac:spMkLst>
        </pc:spChg>
        <pc:grpChg chg="mod">
          <ac:chgData name="Châu Thế Vĩ" userId="c537a6ea-4800-4603-a69a-1043dab8f887" providerId="ADAL" clId="{AFE868D1-1358-4817-A517-71A1D223C628}" dt="2023-11-10T01:33:01" v="1" actId="1076"/>
          <ac:grpSpMkLst>
            <pc:docMk/>
            <pc:sldMk cId="378470906" sldId="319"/>
            <ac:grpSpMk id="29" creationId="{FC469CF9-FF41-DC84-05D9-7E1478E4C31B}"/>
          </ac:grpSpMkLst>
        </pc:grpChg>
      </pc:sldChg>
      <pc:sldChg chg="addSp delSp modSp mod modTransition">
        <pc:chgData name="Châu Thế Vĩ" userId="c537a6ea-4800-4603-a69a-1043dab8f887" providerId="ADAL" clId="{AFE868D1-1358-4817-A517-71A1D223C628}" dt="2023-11-16T19:39:06.501" v="4280"/>
        <pc:sldMkLst>
          <pc:docMk/>
          <pc:sldMk cId="1393407301" sldId="320"/>
        </pc:sldMkLst>
        <pc:spChg chg="mod">
          <ac:chgData name="Châu Thế Vĩ" userId="c537a6ea-4800-4603-a69a-1043dab8f887" providerId="ADAL" clId="{AFE868D1-1358-4817-A517-71A1D223C628}" dt="2023-11-13T16:57:14.160" v="999"/>
          <ac:spMkLst>
            <pc:docMk/>
            <pc:sldMk cId="1393407301" sldId="320"/>
            <ac:spMk id="2" creationId="{D9AB59FD-6347-2E59-B63A-15F16D89FE73}"/>
          </ac:spMkLst>
        </pc:spChg>
        <pc:spChg chg="del">
          <ac:chgData name="Châu Thế Vĩ" userId="c537a6ea-4800-4603-a69a-1043dab8f887" providerId="ADAL" clId="{AFE868D1-1358-4817-A517-71A1D223C628}" dt="2023-11-13T09:41:41.420" v="523" actId="478"/>
          <ac:spMkLst>
            <pc:docMk/>
            <pc:sldMk cId="1393407301" sldId="320"/>
            <ac:spMk id="3" creationId="{10607831-EFBA-56A7-3814-4A25642258C8}"/>
          </ac:spMkLst>
        </pc:spChg>
        <pc:spChg chg="add del mod">
          <ac:chgData name="Châu Thế Vĩ" userId="c537a6ea-4800-4603-a69a-1043dab8f887" providerId="ADAL" clId="{AFE868D1-1358-4817-A517-71A1D223C628}" dt="2023-11-14T09:11:36.428" v="2375" actId="478"/>
          <ac:spMkLst>
            <pc:docMk/>
            <pc:sldMk cId="1393407301" sldId="320"/>
            <ac:spMk id="3" creationId="{6FF28D73-C4A2-E4E2-6AD9-6531FDCA6F4C}"/>
          </ac:spMkLst>
        </pc:spChg>
        <pc:spChg chg="mod">
          <ac:chgData name="Châu Thế Vĩ" userId="c537a6ea-4800-4603-a69a-1043dab8f887" providerId="ADAL" clId="{AFE868D1-1358-4817-A517-71A1D223C628}" dt="2023-11-16T18:59:36.713" v="3968" actId="404"/>
          <ac:spMkLst>
            <pc:docMk/>
            <pc:sldMk cId="1393407301" sldId="320"/>
            <ac:spMk id="4" creationId="{3AED7A87-EFB1-6D93-31F8-293ADB66C43A}"/>
          </ac:spMkLst>
        </pc:spChg>
        <pc:spChg chg="del">
          <ac:chgData name="Châu Thế Vĩ" userId="c537a6ea-4800-4603-a69a-1043dab8f887" providerId="ADAL" clId="{AFE868D1-1358-4817-A517-71A1D223C628}" dt="2023-11-14T09:14:59.238" v="2426" actId="478"/>
          <ac:spMkLst>
            <pc:docMk/>
            <pc:sldMk cId="1393407301" sldId="320"/>
            <ac:spMk id="5" creationId="{249C0A95-FA5E-1B77-16EE-FDFBD4733014}"/>
          </ac:spMkLst>
        </pc:spChg>
        <pc:spChg chg="mod">
          <ac:chgData name="Châu Thế Vĩ" userId="c537a6ea-4800-4603-a69a-1043dab8f887" providerId="ADAL" clId="{AFE868D1-1358-4817-A517-71A1D223C628}" dt="2023-11-16T19:39:06.501" v="4280"/>
          <ac:spMkLst>
            <pc:docMk/>
            <pc:sldMk cId="1393407301" sldId="320"/>
            <ac:spMk id="5" creationId="{33DDABFB-9C55-A456-0714-DD16830A99A1}"/>
          </ac:spMkLst>
        </pc:spChg>
        <pc:spChg chg="add del mod">
          <ac:chgData name="Châu Thế Vĩ" userId="c537a6ea-4800-4603-a69a-1043dab8f887" providerId="ADAL" clId="{AFE868D1-1358-4817-A517-71A1D223C628}" dt="2023-11-14T09:11:36.428" v="2375" actId="478"/>
          <ac:spMkLst>
            <pc:docMk/>
            <pc:sldMk cId="1393407301" sldId="320"/>
            <ac:spMk id="6" creationId="{489E002B-9690-B4EF-BB0C-96BF80992755}"/>
          </ac:spMkLst>
        </pc:spChg>
        <pc:spChg chg="mod">
          <ac:chgData name="Châu Thế Vĩ" userId="c537a6ea-4800-4603-a69a-1043dab8f887" providerId="ADAL" clId="{AFE868D1-1358-4817-A517-71A1D223C628}" dt="2023-11-16T19:39:06.501" v="4280"/>
          <ac:spMkLst>
            <pc:docMk/>
            <pc:sldMk cId="1393407301" sldId="320"/>
            <ac:spMk id="6" creationId="{9CA2FA2A-3E22-DBE2-2C52-D621A49FC216}"/>
          </ac:spMkLst>
        </pc:spChg>
        <pc:spChg chg="add mod">
          <ac:chgData name="Châu Thế Vĩ" userId="c537a6ea-4800-4603-a69a-1043dab8f887" providerId="ADAL" clId="{AFE868D1-1358-4817-A517-71A1D223C628}" dt="2023-11-14T09:11:36.843" v="2376"/>
          <ac:spMkLst>
            <pc:docMk/>
            <pc:sldMk cId="1393407301" sldId="320"/>
            <ac:spMk id="7" creationId="{E27B8BDD-EFF1-3036-2B77-30453A1D2A0B}"/>
          </ac:spMkLst>
        </pc:spChg>
        <pc:spChg chg="add mod">
          <ac:chgData name="Châu Thế Vĩ" userId="c537a6ea-4800-4603-a69a-1043dab8f887" providerId="ADAL" clId="{AFE868D1-1358-4817-A517-71A1D223C628}" dt="2023-11-14T09:11:36.843" v="2376"/>
          <ac:spMkLst>
            <pc:docMk/>
            <pc:sldMk cId="1393407301" sldId="320"/>
            <ac:spMk id="8" creationId="{5E1559B4-FA3C-9E3C-1DAA-4A7834309017}"/>
          </ac:spMkLst>
        </pc:spChg>
        <pc:spChg chg="add mod">
          <ac:chgData name="Châu Thế Vĩ" userId="c537a6ea-4800-4603-a69a-1043dab8f887" providerId="ADAL" clId="{AFE868D1-1358-4817-A517-71A1D223C628}" dt="2023-11-14T09:14:59.597" v="2427"/>
          <ac:spMkLst>
            <pc:docMk/>
            <pc:sldMk cId="1393407301" sldId="320"/>
            <ac:spMk id="9" creationId="{F59AC0DD-30D3-1F87-9A3B-83D7C1C28ECC}"/>
          </ac:spMkLst>
        </pc:spChg>
        <pc:spChg chg="mod">
          <ac:chgData name="Châu Thế Vĩ" userId="c537a6ea-4800-4603-a69a-1043dab8f887" providerId="ADAL" clId="{AFE868D1-1358-4817-A517-71A1D223C628}" dt="2023-11-16T19:39:06.501" v="4280"/>
          <ac:spMkLst>
            <pc:docMk/>
            <pc:sldMk cId="1393407301" sldId="320"/>
            <ac:spMk id="10" creationId="{D49A87BF-D68C-BF31-AD01-E81B4315D6D6}"/>
          </ac:spMkLst>
        </pc:spChg>
        <pc:spChg chg="mod">
          <ac:chgData name="Châu Thế Vĩ" userId="c537a6ea-4800-4603-a69a-1043dab8f887" providerId="ADAL" clId="{AFE868D1-1358-4817-A517-71A1D223C628}" dt="2023-11-16T19:39:06.501" v="4280"/>
          <ac:spMkLst>
            <pc:docMk/>
            <pc:sldMk cId="1393407301" sldId="320"/>
            <ac:spMk id="11" creationId="{F6C812C6-56A7-E5F2-8DBC-1C6E16875666}"/>
          </ac:spMkLst>
        </pc:spChg>
        <pc:spChg chg="mod">
          <ac:chgData name="Châu Thế Vĩ" userId="c537a6ea-4800-4603-a69a-1043dab8f887" providerId="ADAL" clId="{AFE868D1-1358-4817-A517-71A1D223C628}" dt="2023-11-16T19:39:06.501" v="4280"/>
          <ac:spMkLst>
            <pc:docMk/>
            <pc:sldMk cId="1393407301" sldId="320"/>
            <ac:spMk id="12" creationId="{6416ED42-DFAE-8E24-0C37-1B3D7C9B59CC}"/>
          </ac:spMkLst>
        </pc:spChg>
        <pc:spChg chg="mod">
          <ac:chgData name="Châu Thế Vĩ" userId="c537a6ea-4800-4603-a69a-1043dab8f887" providerId="ADAL" clId="{AFE868D1-1358-4817-A517-71A1D223C628}" dt="2023-11-16T19:39:06.501" v="4280"/>
          <ac:spMkLst>
            <pc:docMk/>
            <pc:sldMk cId="1393407301" sldId="320"/>
            <ac:spMk id="13" creationId="{E1612ED1-ED08-5401-5702-0518FB66B6BF}"/>
          </ac:spMkLst>
        </pc:spChg>
        <pc:grpChg chg="add mod">
          <ac:chgData name="Châu Thế Vĩ" userId="c537a6ea-4800-4603-a69a-1043dab8f887" providerId="ADAL" clId="{AFE868D1-1358-4817-A517-71A1D223C628}" dt="2023-11-16T19:39:06.501" v="4280"/>
          <ac:grpSpMkLst>
            <pc:docMk/>
            <pc:sldMk cId="1393407301" sldId="320"/>
            <ac:grpSpMk id="3" creationId="{F5D4C90D-DD21-A7EC-51F2-C22DAB65C370}"/>
          </ac:grpSpMkLst>
        </pc:grpChg>
        <pc:picChg chg="add mod">
          <ac:chgData name="Châu Thế Vĩ" userId="c537a6ea-4800-4603-a69a-1043dab8f887" providerId="ADAL" clId="{AFE868D1-1358-4817-A517-71A1D223C628}" dt="2023-11-13T14:27:53.304" v="549" actId="1076"/>
          <ac:picMkLst>
            <pc:docMk/>
            <pc:sldMk cId="1393407301" sldId="320"/>
            <ac:picMk id="1026" creationId="{A1BC5BCB-6809-4232-0D19-FD2ED1BF87EA}"/>
          </ac:picMkLst>
        </pc:picChg>
      </pc:sldChg>
      <pc:sldChg chg="addSp delSp modSp mod">
        <pc:chgData name="Châu Thế Vĩ" userId="c537a6ea-4800-4603-a69a-1043dab8f887" providerId="ADAL" clId="{AFE868D1-1358-4817-A517-71A1D223C628}" dt="2023-11-16T20:03:10.252" v="4630" actId="2711"/>
        <pc:sldMkLst>
          <pc:docMk/>
          <pc:sldMk cId="500350660" sldId="321"/>
        </pc:sldMkLst>
        <pc:spChg chg="mod">
          <ac:chgData name="Châu Thế Vĩ" userId="c537a6ea-4800-4603-a69a-1043dab8f887" providerId="ADAL" clId="{AFE868D1-1358-4817-A517-71A1D223C628}" dt="2023-11-14T03:21:15.830" v="1557" actId="20577"/>
          <ac:spMkLst>
            <pc:docMk/>
            <pc:sldMk cId="500350660" sldId="321"/>
            <ac:spMk id="2" creationId="{446EAD82-4667-76DC-9CC3-69C1B7A894CC}"/>
          </ac:spMkLst>
        </pc:spChg>
        <pc:spChg chg="mod">
          <ac:chgData name="Châu Thế Vĩ" userId="c537a6ea-4800-4603-a69a-1043dab8f887" providerId="ADAL" clId="{AFE868D1-1358-4817-A517-71A1D223C628}" dt="2023-11-16T20:03:10.252" v="4630" actId="2711"/>
          <ac:spMkLst>
            <pc:docMk/>
            <pc:sldMk cId="500350660" sldId="321"/>
            <ac:spMk id="3" creationId="{D61BD140-29A6-4613-431D-E1FC0ECF65A7}"/>
          </ac:spMkLst>
        </pc:spChg>
        <pc:spChg chg="del mod">
          <ac:chgData name="Châu Thế Vĩ" userId="c537a6ea-4800-4603-a69a-1043dab8f887" providerId="ADAL" clId="{AFE868D1-1358-4817-A517-71A1D223C628}" dt="2023-11-16T18:53:50.585" v="3858" actId="478"/>
          <ac:spMkLst>
            <pc:docMk/>
            <pc:sldMk cId="500350660" sldId="321"/>
            <ac:spMk id="4" creationId="{21BE535D-D9C7-7910-2C90-AA814A716AC4}"/>
          </ac:spMkLst>
        </pc:spChg>
        <pc:spChg chg="del">
          <ac:chgData name="Châu Thế Vĩ" userId="c537a6ea-4800-4603-a69a-1043dab8f887" providerId="ADAL" clId="{AFE868D1-1358-4817-A517-71A1D223C628}" dt="2023-11-14T09:14:25.830" v="2411" actId="478"/>
          <ac:spMkLst>
            <pc:docMk/>
            <pc:sldMk cId="500350660" sldId="321"/>
            <ac:spMk id="5" creationId="{3A3F602B-E120-7ACE-65E2-5AD16B85418B}"/>
          </ac:spMkLst>
        </pc:spChg>
        <pc:spChg chg="add del mod">
          <ac:chgData name="Châu Thế Vĩ" userId="c537a6ea-4800-4603-a69a-1043dab8f887" providerId="ADAL" clId="{AFE868D1-1358-4817-A517-71A1D223C628}" dt="2023-11-14T09:12:20.393" v="2391" actId="478"/>
          <ac:spMkLst>
            <pc:docMk/>
            <pc:sldMk cId="500350660" sldId="321"/>
            <ac:spMk id="6" creationId="{15A1C31A-8DBF-D52E-760C-B0174F76EBDF}"/>
          </ac:spMkLst>
        </pc:spChg>
        <pc:spChg chg="add del mod">
          <ac:chgData name="Châu Thế Vĩ" userId="c537a6ea-4800-4603-a69a-1043dab8f887" providerId="ADAL" clId="{AFE868D1-1358-4817-A517-71A1D223C628}" dt="2023-11-16T18:53:53.048" v="3859" actId="478"/>
          <ac:spMkLst>
            <pc:docMk/>
            <pc:sldMk cId="500350660" sldId="321"/>
            <ac:spMk id="6" creationId="{A1177868-4EDA-48B6-62B8-B57016AB15E9}"/>
          </ac:spMkLst>
        </pc:spChg>
        <pc:spChg chg="add del mod">
          <ac:chgData name="Châu Thế Vĩ" userId="c537a6ea-4800-4603-a69a-1043dab8f887" providerId="ADAL" clId="{AFE868D1-1358-4817-A517-71A1D223C628}" dt="2023-11-14T09:12:20.393" v="2391" actId="478"/>
          <ac:spMkLst>
            <pc:docMk/>
            <pc:sldMk cId="500350660" sldId="321"/>
            <ac:spMk id="7" creationId="{3E897340-44C7-C6EE-2C28-E9A84662EF89}"/>
          </ac:spMkLst>
        </pc:spChg>
        <pc:spChg chg="add mod">
          <ac:chgData name="Châu Thế Vĩ" userId="c537a6ea-4800-4603-a69a-1043dab8f887" providerId="ADAL" clId="{AFE868D1-1358-4817-A517-71A1D223C628}" dt="2023-11-14T09:12:20.703" v="2392"/>
          <ac:spMkLst>
            <pc:docMk/>
            <pc:sldMk cId="500350660" sldId="321"/>
            <ac:spMk id="8" creationId="{87A5DED8-3048-C3DF-AA66-711EED064ABD}"/>
          </ac:spMkLst>
        </pc:spChg>
        <pc:spChg chg="add mod">
          <ac:chgData name="Châu Thế Vĩ" userId="c537a6ea-4800-4603-a69a-1043dab8f887" providerId="ADAL" clId="{AFE868D1-1358-4817-A517-71A1D223C628}" dt="2023-11-14T09:12:20.703" v="2392"/>
          <ac:spMkLst>
            <pc:docMk/>
            <pc:sldMk cId="500350660" sldId="321"/>
            <ac:spMk id="9" creationId="{1A4A5E1D-C4B9-BFE5-5A73-1324DC8C43FF}"/>
          </ac:spMkLst>
        </pc:spChg>
        <pc:spChg chg="add mod">
          <ac:chgData name="Châu Thế Vĩ" userId="c537a6ea-4800-4603-a69a-1043dab8f887" providerId="ADAL" clId="{AFE868D1-1358-4817-A517-71A1D223C628}" dt="2023-11-14T09:14:26.043" v="2412"/>
          <ac:spMkLst>
            <pc:docMk/>
            <pc:sldMk cId="500350660" sldId="321"/>
            <ac:spMk id="10" creationId="{2C164D16-A458-6975-7F02-4105F818D12A}"/>
          </ac:spMkLst>
        </pc:spChg>
        <pc:spChg chg="mod">
          <ac:chgData name="Châu Thế Vĩ" userId="c537a6ea-4800-4603-a69a-1043dab8f887" providerId="ADAL" clId="{AFE868D1-1358-4817-A517-71A1D223C628}" dt="2023-11-16T19:39:16.823" v="4287"/>
          <ac:spMkLst>
            <pc:docMk/>
            <pc:sldMk cId="500350660" sldId="321"/>
            <ac:spMk id="11" creationId="{225E047D-F294-D6D4-8387-EE3F0590AAEE}"/>
          </ac:spMkLst>
        </pc:spChg>
        <pc:spChg chg="mod">
          <ac:chgData name="Châu Thế Vĩ" userId="c537a6ea-4800-4603-a69a-1043dab8f887" providerId="ADAL" clId="{AFE868D1-1358-4817-A517-71A1D223C628}" dt="2023-11-16T19:39:16.823" v="4287"/>
          <ac:spMkLst>
            <pc:docMk/>
            <pc:sldMk cId="500350660" sldId="321"/>
            <ac:spMk id="12" creationId="{01FC6D22-3AA2-2482-89ED-210CF49D9D06}"/>
          </ac:spMkLst>
        </pc:spChg>
        <pc:spChg chg="mod">
          <ac:chgData name="Châu Thế Vĩ" userId="c537a6ea-4800-4603-a69a-1043dab8f887" providerId="ADAL" clId="{AFE868D1-1358-4817-A517-71A1D223C628}" dt="2023-11-16T19:39:16.823" v="4287"/>
          <ac:spMkLst>
            <pc:docMk/>
            <pc:sldMk cId="500350660" sldId="321"/>
            <ac:spMk id="13" creationId="{13E262C4-CB1A-700F-9993-C56A0646D82E}"/>
          </ac:spMkLst>
        </pc:spChg>
        <pc:spChg chg="mod">
          <ac:chgData name="Châu Thế Vĩ" userId="c537a6ea-4800-4603-a69a-1043dab8f887" providerId="ADAL" clId="{AFE868D1-1358-4817-A517-71A1D223C628}" dt="2023-11-16T19:39:16.823" v="4287"/>
          <ac:spMkLst>
            <pc:docMk/>
            <pc:sldMk cId="500350660" sldId="321"/>
            <ac:spMk id="14" creationId="{2625333C-44E7-D37C-02B3-EC72651C963E}"/>
          </ac:spMkLst>
        </pc:spChg>
        <pc:spChg chg="mod">
          <ac:chgData name="Châu Thế Vĩ" userId="c537a6ea-4800-4603-a69a-1043dab8f887" providerId="ADAL" clId="{AFE868D1-1358-4817-A517-71A1D223C628}" dt="2023-11-16T19:39:16.823" v="4287"/>
          <ac:spMkLst>
            <pc:docMk/>
            <pc:sldMk cId="500350660" sldId="321"/>
            <ac:spMk id="15" creationId="{95F7E6E6-0441-6E7C-AD30-1364CDA1D51F}"/>
          </ac:spMkLst>
        </pc:spChg>
        <pc:spChg chg="mod">
          <ac:chgData name="Châu Thế Vĩ" userId="c537a6ea-4800-4603-a69a-1043dab8f887" providerId="ADAL" clId="{AFE868D1-1358-4817-A517-71A1D223C628}" dt="2023-11-16T19:39:16.823" v="4287"/>
          <ac:spMkLst>
            <pc:docMk/>
            <pc:sldMk cId="500350660" sldId="321"/>
            <ac:spMk id="16" creationId="{A3D6DC0F-88CA-2A0F-4DE2-2C3F716DD947}"/>
          </ac:spMkLst>
        </pc:spChg>
        <pc:grpChg chg="add mod">
          <ac:chgData name="Châu Thế Vĩ" userId="c537a6ea-4800-4603-a69a-1043dab8f887" providerId="ADAL" clId="{AFE868D1-1358-4817-A517-71A1D223C628}" dt="2023-11-16T19:39:16.823" v="4287"/>
          <ac:grpSpMkLst>
            <pc:docMk/>
            <pc:sldMk cId="500350660" sldId="321"/>
            <ac:grpSpMk id="7" creationId="{303E836E-0EE3-91BB-EA04-180F27DE33CE}"/>
          </ac:grpSpMkLst>
        </pc:grpChg>
      </pc:sldChg>
      <pc:sldChg chg="addSp delSp modSp mod">
        <pc:chgData name="Châu Thế Vĩ" userId="c537a6ea-4800-4603-a69a-1043dab8f887" providerId="ADAL" clId="{AFE868D1-1358-4817-A517-71A1D223C628}" dt="2023-11-16T19:39:17.813" v="4288"/>
        <pc:sldMkLst>
          <pc:docMk/>
          <pc:sldMk cId="3680564634" sldId="322"/>
        </pc:sldMkLst>
        <pc:spChg chg="mod">
          <ac:chgData name="Châu Thế Vĩ" userId="c537a6ea-4800-4603-a69a-1043dab8f887" providerId="ADAL" clId="{AFE868D1-1358-4817-A517-71A1D223C628}" dt="2023-11-14T03:21:49.802" v="1562"/>
          <ac:spMkLst>
            <pc:docMk/>
            <pc:sldMk cId="3680564634" sldId="322"/>
            <ac:spMk id="2" creationId="{1498046C-B894-F994-8F49-3D5D39743CB4}"/>
          </ac:spMkLst>
        </pc:spChg>
        <pc:spChg chg="del">
          <ac:chgData name="Châu Thế Vĩ" userId="c537a6ea-4800-4603-a69a-1043dab8f887" providerId="ADAL" clId="{AFE868D1-1358-4817-A517-71A1D223C628}" dt="2023-11-14T03:22:20.546" v="1564" actId="478"/>
          <ac:spMkLst>
            <pc:docMk/>
            <pc:sldMk cId="3680564634" sldId="322"/>
            <ac:spMk id="3" creationId="{CDA3EFA6-D827-8413-2A0C-9512A0D69327}"/>
          </ac:spMkLst>
        </pc:spChg>
        <pc:spChg chg="add mod">
          <ac:chgData name="Châu Thế Vĩ" userId="c537a6ea-4800-4603-a69a-1043dab8f887" providerId="ADAL" clId="{AFE868D1-1358-4817-A517-71A1D223C628}" dt="2023-11-14T09:12:24.772" v="2394"/>
          <ac:spMkLst>
            <pc:docMk/>
            <pc:sldMk cId="3680564634" sldId="322"/>
            <ac:spMk id="3" creationId="{F889F205-8F0D-212C-B6E0-F189BDD866BB}"/>
          </ac:spMkLst>
        </pc:spChg>
        <pc:spChg chg="del">
          <ac:chgData name="Châu Thế Vĩ" userId="c537a6ea-4800-4603-a69a-1043dab8f887" providerId="ADAL" clId="{AFE868D1-1358-4817-A517-71A1D223C628}" dt="2023-11-14T03:22:18.790" v="1563" actId="478"/>
          <ac:spMkLst>
            <pc:docMk/>
            <pc:sldMk cId="3680564634" sldId="322"/>
            <ac:spMk id="4" creationId="{C9983E3F-B3AE-5296-1A05-ADF35E1981BE}"/>
          </ac:spMkLst>
        </pc:spChg>
        <pc:spChg chg="add mod">
          <ac:chgData name="Châu Thế Vĩ" userId="c537a6ea-4800-4603-a69a-1043dab8f887" providerId="ADAL" clId="{AFE868D1-1358-4817-A517-71A1D223C628}" dt="2023-11-14T09:12:24.772" v="2394"/>
          <ac:spMkLst>
            <pc:docMk/>
            <pc:sldMk cId="3680564634" sldId="322"/>
            <ac:spMk id="4" creationId="{E4024086-BDBA-B913-6B98-34B7DAB72DE2}"/>
          </ac:spMkLst>
        </pc:spChg>
        <pc:spChg chg="del">
          <ac:chgData name="Châu Thế Vĩ" userId="c537a6ea-4800-4603-a69a-1043dab8f887" providerId="ADAL" clId="{AFE868D1-1358-4817-A517-71A1D223C628}" dt="2023-11-14T09:14:22.914" v="2409" actId="478"/>
          <ac:spMkLst>
            <pc:docMk/>
            <pc:sldMk cId="3680564634" sldId="322"/>
            <ac:spMk id="5" creationId="{82A2517A-FD93-1728-32BD-3389D3FE8EB4}"/>
          </ac:spMkLst>
        </pc:spChg>
        <pc:spChg chg="add mod">
          <ac:chgData name="Châu Thế Vĩ" userId="c537a6ea-4800-4603-a69a-1043dab8f887" providerId="ADAL" clId="{AFE868D1-1358-4817-A517-71A1D223C628}" dt="2023-11-14T09:14:23.232" v="2410"/>
          <ac:spMkLst>
            <pc:docMk/>
            <pc:sldMk cId="3680564634" sldId="322"/>
            <ac:spMk id="6" creationId="{6851BB93-80DA-C046-E84A-C3C4D57F4BD6}"/>
          </ac:spMkLst>
        </pc:spChg>
        <pc:spChg chg="add mod">
          <ac:chgData name="Châu Thế Vĩ" userId="c537a6ea-4800-4603-a69a-1043dab8f887" providerId="ADAL" clId="{AFE868D1-1358-4817-A517-71A1D223C628}" dt="2023-11-16T18:05:33.798" v="3470" actId="1076"/>
          <ac:spMkLst>
            <pc:docMk/>
            <pc:sldMk cId="3680564634" sldId="322"/>
            <ac:spMk id="7" creationId="{EF26012F-2BAA-63A7-0C19-8D5387CEE0CD}"/>
          </ac:spMkLst>
        </pc:spChg>
        <pc:spChg chg="mod">
          <ac:chgData name="Châu Thế Vĩ" userId="c537a6ea-4800-4603-a69a-1043dab8f887" providerId="ADAL" clId="{AFE868D1-1358-4817-A517-71A1D223C628}" dt="2023-11-14T03:22:21.352" v="1565"/>
          <ac:spMkLst>
            <pc:docMk/>
            <pc:sldMk cId="3680564634" sldId="322"/>
            <ac:spMk id="10" creationId="{EBC3E019-3022-3E42-C3CB-8F49DB313A43}"/>
          </ac:spMkLst>
        </pc:spChg>
        <pc:spChg chg="mod">
          <ac:chgData name="Châu Thế Vĩ" userId="c537a6ea-4800-4603-a69a-1043dab8f887" providerId="ADAL" clId="{AFE868D1-1358-4817-A517-71A1D223C628}" dt="2023-11-14T03:22:21.352" v="1565"/>
          <ac:spMkLst>
            <pc:docMk/>
            <pc:sldMk cId="3680564634" sldId="322"/>
            <ac:spMk id="12" creationId="{2714F800-C81E-59EF-D38F-9EBA31862226}"/>
          </ac:spMkLst>
        </pc:spChg>
        <pc:spChg chg="mod">
          <ac:chgData name="Châu Thế Vĩ" userId="c537a6ea-4800-4603-a69a-1043dab8f887" providerId="ADAL" clId="{AFE868D1-1358-4817-A517-71A1D223C628}" dt="2023-11-14T03:22:21.352" v="1565"/>
          <ac:spMkLst>
            <pc:docMk/>
            <pc:sldMk cId="3680564634" sldId="322"/>
            <ac:spMk id="13" creationId="{C57411C0-0B2B-099B-83F6-8A15DE95E1AE}"/>
          </ac:spMkLst>
        </pc:spChg>
        <pc:spChg chg="mod">
          <ac:chgData name="Châu Thế Vĩ" userId="c537a6ea-4800-4603-a69a-1043dab8f887" providerId="ADAL" clId="{AFE868D1-1358-4817-A517-71A1D223C628}" dt="2023-11-14T03:22:21.352" v="1565"/>
          <ac:spMkLst>
            <pc:docMk/>
            <pc:sldMk cId="3680564634" sldId="322"/>
            <ac:spMk id="14" creationId="{31BBCE97-6D71-7B6F-B2DF-4DA30BC5F948}"/>
          </ac:spMkLst>
        </pc:spChg>
        <pc:spChg chg="mod">
          <ac:chgData name="Châu Thế Vĩ" userId="c537a6ea-4800-4603-a69a-1043dab8f887" providerId="ADAL" clId="{AFE868D1-1358-4817-A517-71A1D223C628}" dt="2023-11-14T03:22:21.352" v="1565"/>
          <ac:spMkLst>
            <pc:docMk/>
            <pc:sldMk cId="3680564634" sldId="322"/>
            <ac:spMk id="15" creationId="{6759317B-6E62-9966-DF7F-F4C5360CA96D}"/>
          </ac:spMkLst>
        </pc:spChg>
        <pc:spChg chg="mod">
          <ac:chgData name="Châu Thế Vĩ" userId="c537a6ea-4800-4603-a69a-1043dab8f887" providerId="ADAL" clId="{AFE868D1-1358-4817-A517-71A1D223C628}" dt="2023-11-14T03:22:21.352" v="1565"/>
          <ac:spMkLst>
            <pc:docMk/>
            <pc:sldMk cId="3680564634" sldId="322"/>
            <ac:spMk id="16" creationId="{10115626-B92C-AEF7-109A-70FE70DD6DA5}"/>
          </ac:spMkLst>
        </pc:spChg>
        <pc:spChg chg="mod">
          <ac:chgData name="Châu Thế Vĩ" userId="c537a6ea-4800-4603-a69a-1043dab8f887" providerId="ADAL" clId="{AFE868D1-1358-4817-A517-71A1D223C628}" dt="2023-11-14T03:22:21.352" v="1565"/>
          <ac:spMkLst>
            <pc:docMk/>
            <pc:sldMk cId="3680564634" sldId="322"/>
            <ac:spMk id="17" creationId="{94B89213-19FF-26F7-B83A-35E0CC6F1B96}"/>
          </ac:spMkLst>
        </pc:spChg>
        <pc:spChg chg="mod">
          <ac:chgData name="Châu Thế Vĩ" userId="c537a6ea-4800-4603-a69a-1043dab8f887" providerId="ADAL" clId="{AFE868D1-1358-4817-A517-71A1D223C628}" dt="2023-11-14T03:22:21.352" v="1565"/>
          <ac:spMkLst>
            <pc:docMk/>
            <pc:sldMk cId="3680564634" sldId="322"/>
            <ac:spMk id="18" creationId="{F9C65252-5522-6BAD-1EAD-FA01D3EA0525}"/>
          </ac:spMkLst>
        </pc:spChg>
        <pc:spChg chg="mod">
          <ac:chgData name="Châu Thế Vĩ" userId="c537a6ea-4800-4603-a69a-1043dab8f887" providerId="ADAL" clId="{AFE868D1-1358-4817-A517-71A1D223C628}" dt="2023-11-14T03:22:21.352" v="1565"/>
          <ac:spMkLst>
            <pc:docMk/>
            <pc:sldMk cId="3680564634" sldId="322"/>
            <ac:spMk id="19" creationId="{731D5E15-C42E-FAA5-0FCF-282BB4D5DE8A}"/>
          </ac:spMkLst>
        </pc:spChg>
        <pc:spChg chg="mod">
          <ac:chgData name="Châu Thế Vĩ" userId="c537a6ea-4800-4603-a69a-1043dab8f887" providerId="ADAL" clId="{AFE868D1-1358-4817-A517-71A1D223C628}" dt="2023-11-14T03:22:21.352" v="1565"/>
          <ac:spMkLst>
            <pc:docMk/>
            <pc:sldMk cId="3680564634" sldId="322"/>
            <ac:spMk id="20" creationId="{2F901B20-5FD9-4308-93A1-99E5E8C5B67E}"/>
          </ac:spMkLst>
        </pc:spChg>
        <pc:spChg chg="mod">
          <ac:chgData name="Châu Thế Vĩ" userId="c537a6ea-4800-4603-a69a-1043dab8f887" providerId="ADAL" clId="{AFE868D1-1358-4817-A517-71A1D223C628}" dt="2023-11-14T03:22:21.352" v="1565"/>
          <ac:spMkLst>
            <pc:docMk/>
            <pc:sldMk cId="3680564634" sldId="322"/>
            <ac:spMk id="21" creationId="{3B92497B-6335-1449-8EA0-E2FEEFC379B7}"/>
          </ac:spMkLst>
        </pc:spChg>
        <pc:spChg chg="mod">
          <ac:chgData name="Châu Thế Vĩ" userId="c537a6ea-4800-4603-a69a-1043dab8f887" providerId="ADAL" clId="{AFE868D1-1358-4817-A517-71A1D223C628}" dt="2023-11-14T03:22:21.352" v="1565"/>
          <ac:spMkLst>
            <pc:docMk/>
            <pc:sldMk cId="3680564634" sldId="322"/>
            <ac:spMk id="22" creationId="{907A2A53-C89C-42EF-E24E-A1F6FD267D6C}"/>
          </ac:spMkLst>
        </pc:spChg>
        <pc:spChg chg="mod">
          <ac:chgData name="Châu Thế Vĩ" userId="c537a6ea-4800-4603-a69a-1043dab8f887" providerId="ADAL" clId="{AFE868D1-1358-4817-A517-71A1D223C628}" dt="2023-11-14T03:22:21.352" v="1565"/>
          <ac:spMkLst>
            <pc:docMk/>
            <pc:sldMk cId="3680564634" sldId="322"/>
            <ac:spMk id="23" creationId="{99414CA1-28F9-2822-5FC8-2C03ED5BC8E6}"/>
          </ac:spMkLst>
        </pc:spChg>
        <pc:spChg chg="mod">
          <ac:chgData name="Châu Thế Vĩ" userId="c537a6ea-4800-4603-a69a-1043dab8f887" providerId="ADAL" clId="{AFE868D1-1358-4817-A517-71A1D223C628}" dt="2023-11-14T03:22:21.352" v="1565"/>
          <ac:spMkLst>
            <pc:docMk/>
            <pc:sldMk cId="3680564634" sldId="322"/>
            <ac:spMk id="24" creationId="{389B598D-30FD-0540-2079-A77BC1454150}"/>
          </ac:spMkLst>
        </pc:spChg>
        <pc:spChg chg="mod">
          <ac:chgData name="Châu Thế Vĩ" userId="c537a6ea-4800-4603-a69a-1043dab8f887" providerId="ADAL" clId="{AFE868D1-1358-4817-A517-71A1D223C628}" dt="2023-11-14T03:22:21.352" v="1565"/>
          <ac:spMkLst>
            <pc:docMk/>
            <pc:sldMk cId="3680564634" sldId="322"/>
            <ac:spMk id="25" creationId="{9D845BED-07B8-46D9-F1D9-9E7F232C2052}"/>
          </ac:spMkLst>
        </pc:spChg>
        <pc:spChg chg="mod">
          <ac:chgData name="Châu Thế Vĩ" userId="c537a6ea-4800-4603-a69a-1043dab8f887" providerId="ADAL" clId="{AFE868D1-1358-4817-A517-71A1D223C628}" dt="2023-11-14T03:22:21.352" v="1565"/>
          <ac:spMkLst>
            <pc:docMk/>
            <pc:sldMk cId="3680564634" sldId="322"/>
            <ac:spMk id="26" creationId="{BFD23CC9-43BF-9FA0-55BB-4DB4FB8A68B4}"/>
          </ac:spMkLst>
        </pc:spChg>
        <pc:spChg chg="mod">
          <ac:chgData name="Châu Thế Vĩ" userId="c537a6ea-4800-4603-a69a-1043dab8f887" providerId="ADAL" clId="{AFE868D1-1358-4817-A517-71A1D223C628}" dt="2023-11-14T03:22:21.352" v="1565"/>
          <ac:spMkLst>
            <pc:docMk/>
            <pc:sldMk cId="3680564634" sldId="322"/>
            <ac:spMk id="27" creationId="{D03367CC-9FA4-E8B1-9265-A92DF6CEAD64}"/>
          </ac:spMkLst>
        </pc:spChg>
        <pc:spChg chg="mod">
          <ac:chgData name="Châu Thế Vĩ" userId="c537a6ea-4800-4603-a69a-1043dab8f887" providerId="ADAL" clId="{AFE868D1-1358-4817-A517-71A1D223C628}" dt="2023-11-14T03:22:21.352" v="1565"/>
          <ac:spMkLst>
            <pc:docMk/>
            <pc:sldMk cId="3680564634" sldId="322"/>
            <ac:spMk id="28" creationId="{877360F2-9FFE-294F-D32C-5D8ED0A36B4A}"/>
          </ac:spMkLst>
        </pc:spChg>
        <pc:spChg chg="mod">
          <ac:chgData name="Châu Thế Vĩ" userId="c537a6ea-4800-4603-a69a-1043dab8f887" providerId="ADAL" clId="{AFE868D1-1358-4817-A517-71A1D223C628}" dt="2023-11-14T03:22:21.352" v="1565"/>
          <ac:spMkLst>
            <pc:docMk/>
            <pc:sldMk cId="3680564634" sldId="322"/>
            <ac:spMk id="29" creationId="{3F4F9710-CD2C-5992-E471-A20C34EEEBEE}"/>
          </ac:spMkLst>
        </pc:spChg>
        <pc:spChg chg="mod">
          <ac:chgData name="Châu Thế Vĩ" userId="c537a6ea-4800-4603-a69a-1043dab8f887" providerId="ADAL" clId="{AFE868D1-1358-4817-A517-71A1D223C628}" dt="2023-11-14T03:22:21.352" v="1565"/>
          <ac:spMkLst>
            <pc:docMk/>
            <pc:sldMk cId="3680564634" sldId="322"/>
            <ac:spMk id="30" creationId="{5BE6497B-04D8-A2D0-E2F6-503E4338711F}"/>
          </ac:spMkLst>
        </pc:spChg>
        <pc:spChg chg="mod">
          <ac:chgData name="Châu Thế Vĩ" userId="c537a6ea-4800-4603-a69a-1043dab8f887" providerId="ADAL" clId="{AFE868D1-1358-4817-A517-71A1D223C628}" dt="2023-11-14T03:22:21.352" v="1565"/>
          <ac:spMkLst>
            <pc:docMk/>
            <pc:sldMk cId="3680564634" sldId="322"/>
            <ac:spMk id="31" creationId="{02F81D0E-D7A4-21D9-FE36-D19388B9B4D6}"/>
          </ac:spMkLst>
        </pc:spChg>
        <pc:spChg chg="mod">
          <ac:chgData name="Châu Thế Vĩ" userId="c537a6ea-4800-4603-a69a-1043dab8f887" providerId="ADAL" clId="{AFE868D1-1358-4817-A517-71A1D223C628}" dt="2023-11-14T03:22:21.352" v="1565"/>
          <ac:spMkLst>
            <pc:docMk/>
            <pc:sldMk cId="3680564634" sldId="322"/>
            <ac:spMk id="32" creationId="{457BCDB2-BE18-DE6B-0322-2CD812BD7712}"/>
          </ac:spMkLst>
        </pc:spChg>
        <pc:spChg chg="mod">
          <ac:chgData name="Châu Thế Vĩ" userId="c537a6ea-4800-4603-a69a-1043dab8f887" providerId="ADAL" clId="{AFE868D1-1358-4817-A517-71A1D223C628}" dt="2023-11-14T03:22:21.352" v="1565"/>
          <ac:spMkLst>
            <pc:docMk/>
            <pc:sldMk cId="3680564634" sldId="322"/>
            <ac:spMk id="33" creationId="{BB11E7FB-8DA6-0C5F-8FAA-49B3D9E79B90}"/>
          </ac:spMkLst>
        </pc:spChg>
        <pc:spChg chg="mod">
          <ac:chgData name="Châu Thế Vĩ" userId="c537a6ea-4800-4603-a69a-1043dab8f887" providerId="ADAL" clId="{AFE868D1-1358-4817-A517-71A1D223C628}" dt="2023-11-14T03:22:21.352" v="1565"/>
          <ac:spMkLst>
            <pc:docMk/>
            <pc:sldMk cId="3680564634" sldId="322"/>
            <ac:spMk id="34" creationId="{A7E9D4F3-08EB-6A07-01B5-97E4593D6387}"/>
          </ac:spMkLst>
        </pc:spChg>
        <pc:spChg chg="mod">
          <ac:chgData name="Châu Thế Vĩ" userId="c537a6ea-4800-4603-a69a-1043dab8f887" providerId="ADAL" clId="{AFE868D1-1358-4817-A517-71A1D223C628}" dt="2023-11-14T03:22:21.352" v="1565"/>
          <ac:spMkLst>
            <pc:docMk/>
            <pc:sldMk cId="3680564634" sldId="322"/>
            <ac:spMk id="35" creationId="{1E85EB23-7541-238E-F5C1-8370B44D3247}"/>
          </ac:spMkLst>
        </pc:spChg>
        <pc:spChg chg="mod">
          <ac:chgData name="Châu Thế Vĩ" userId="c537a6ea-4800-4603-a69a-1043dab8f887" providerId="ADAL" clId="{AFE868D1-1358-4817-A517-71A1D223C628}" dt="2023-11-14T03:22:21.352" v="1565"/>
          <ac:spMkLst>
            <pc:docMk/>
            <pc:sldMk cId="3680564634" sldId="322"/>
            <ac:spMk id="36" creationId="{B4B9814E-C704-4289-1A6B-5A42E27C3C26}"/>
          </ac:spMkLst>
        </pc:spChg>
        <pc:spChg chg="mod">
          <ac:chgData name="Châu Thế Vĩ" userId="c537a6ea-4800-4603-a69a-1043dab8f887" providerId="ADAL" clId="{AFE868D1-1358-4817-A517-71A1D223C628}" dt="2023-11-14T03:22:21.352" v="1565"/>
          <ac:spMkLst>
            <pc:docMk/>
            <pc:sldMk cId="3680564634" sldId="322"/>
            <ac:spMk id="37" creationId="{FFE6F154-1809-FE3A-99A6-82185B5BA992}"/>
          </ac:spMkLst>
        </pc:spChg>
        <pc:spChg chg="mod">
          <ac:chgData name="Châu Thế Vĩ" userId="c537a6ea-4800-4603-a69a-1043dab8f887" providerId="ADAL" clId="{AFE868D1-1358-4817-A517-71A1D223C628}" dt="2023-11-14T03:22:21.352" v="1565"/>
          <ac:spMkLst>
            <pc:docMk/>
            <pc:sldMk cId="3680564634" sldId="322"/>
            <ac:spMk id="38" creationId="{98AC0490-EADE-2676-9B44-F14EB7E954CD}"/>
          </ac:spMkLst>
        </pc:spChg>
        <pc:spChg chg="mod">
          <ac:chgData name="Châu Thế Vĩ" userId="c537a6ea-4800-4603-a69a-1043dab8f887" providerId="ADAL" clId="{AFE868D1-1358-4817-A517-71A1D223C628}" dt="2023-11-14T03:22:21.352" v="1565"/>
          <ac:spMkLst>
            <pc:docMk/>
            <pc:sldMk cId="3680564634" sldId="322"/>
            <ac:spMk id="39" creationId="{5BE510DF-CEF3-B0A6-AD70-B15C4923BDE1}"/>
          </ac:spMkLst>
        </pc:spChg>
        <pc:spChg chg="mod">
          <ac:chgData name="Châu Thế Vĩ" userId="c537a6ea-4800-4603-a69a-1043dab8f887" providerId="ADAL" clId="{AFE868D1-1358-4817-A517-71A1D223C628}" dt="2023-11-14T03:22:21.352" v="1565"/>
          <ac:spMkLst>
            <pc:docMk/>
            <pc:sldMk cId="3680564634" sldId="322"/>
            <ac:spMk id="40" creationId="{3E64CC20-5726-E19B-D21D-B566904770E7}"/>
          </ac:spMkLst>
        </pc:spChg>
        <pc:spChg chg="mod">
          <ac:chgData name="Châu Thế Vĩ" userId="c537a6ea-4800-4603-a69a-1043dab8f887" providerId="ADAL" clId="{AFE868D1-1358-4817-A517-71A1D223C628}" dt="2023-11-14T03:22:21.352" v="1565"/>
          <ac:spMkLst>
            <pc:docMk/>
            <pc:sldMk cId="3680564634" sldId="322"/>
            <ac:spMk id="41" creationId="{3F6A0E17-3A03-B4D9-CE9C-53D6FB1B0A40}"/>
          </ac:spMkLst>
        </pc:spChg>
        <pc:spChg chg="mod">
          <ac:chgData name="Châu Thế Vĩ" userId="c537a6ea-4800-4603-a69a-1043dab8f887" providerId="ADAL" clId="{AFE868D1-1358-4817-A517-71A1D223C628}" dt="2023-11-14T03:22:21.352" v="1565"/>
          <ac:spMkLst>
            <pc:docMk/>
            <pc:sldMk cId="3680564634" sldId="322"/>
            <ac:spMk id="42" creationId="{6F5E6A4A-E3E1-CFDC-5D2E-F9B1E366D8DC}"/>
          </ac:spMkLst>
        </pc:spChg>
        <pc:spChg chg="mod">
          <ac:chgData name="Châu Thế Vĩ" userId="c537a6ea-4800-4603-a69a-1043dab8f887" providerId="ADAL" clId="{AFE868D1-1358-4817-A517-71A1D223C628}" dt="2023-11-14T03:22:21.352" v="1565"/>
          <ac:spMkLst>
            <pc:docMk/>
            <pc:sldMk cId="3680564634" sldId="322"/>
            <ac:spMk id="43" creationId="{BCAFD853-1697-7730-38E8-CA1CD88F4240}"/>
          </ac:spMkLst>
        </pc:spChg>
        <pc:spChg chg="mod">
          <ac:chgData name="Châu Thế Vĩ" userId="c537a6ea-4800-4603-a69a-1043dab8f887" providerId="ADAL" clId="{AFE868D1-1358-4817-A517-71A1D223C628}" dt="2023-11-14T03:22:21.352" v="1565"/>
          <ac:spMkLst>
            <pc:docMk/>
            <pc:sldMk cId="3680564634" sldId="322"/>
            <ac:spMk id="44" creationId="{22C6A692-4CDF-22B4-880E-F60D8549DF82}"/>
          </ac:spMkLst>
        </pc:spChg>
        <pc:spChg chg="mod">
          <ac:chgData name="Châu Thế Vĩ" userId="c537a6ea-4800-4603-a69a-1043dab8f887" providerId="ADAL" clId="{AFE868D1-1358-4817-A517-71A1D223C628}" dt="2023-11-14T03:22:21.352" v="1565"/>
          <ac:spMkLst>
            <pc:docMk/>
            <pc:sldMk cId="3680564634" sldId="322"/>
            <ac:spMk id="45" creationId="{02F26BBC-4B69-C461-018D-4ECD7EBD89D5}"/>
          </ac:spMkLst>
        </pc:spChg>
        <pc:spChg chg="mod">
          <ac:chgData name="Châu Thế Vĩ" userId="c537a6ea-4800-4603-a69a-1043dab8f887" providerId="ADAL" clId="{AFE868D1-1358-4817-A517-71A1D223C628}" dt="2023-11-14T03:22:21.352" v="1565"/>
          <ac:spMkLst>
            <pc:docMk/>
            <pc:sldMk cId="3680564634" sldId="322"/>
            <ac:spMk id="46" creationId="{B8E91640-0C2F-EB4A-15D4-61C6D08EE85B}"/>
          </ac:spMkLst>
        </pc:spChg>
        <pc:spChg chg="mod">
          <ac:chgData name="Châu Thế Vĩ" userId="c537a6ea-4800-4603-a69a-1043dab8f887" providerId="ADAL" clId="{AFE868D1-1358-4817-A517-71A1D223C628}" dt="2023-11-16T19:39:17.813" v="4288"/>
          <ac:spMkLst>
            <pc:docMk/>
            <pc:sldMk cId="3680564634" sldId="322"/>
            <ac:spMk id="47" creationId="{43752D0B-3DCB-5755-05EF-B17E86CF0C02}"/>
          </ac:spMkLst>
        </pc:spChg>
        <pc:spChg chg="add del mod">
          <ac:chgData name="Châu Thế Vĩ" userId="c537a6ea-4800-4603-a69a-1043dab8f887" providerId="ADAL" clId="{AFE868D1-1358-4817-A517-71A1D223C628}" dt="2023-11-14T09:12:24.454" v="2393" actId="478"/>
          <ac:spMkLst>
            <pc:docMk/>
            <pc:sldMk cId="3680564634" sldId="322"/>
            <ac:spMk id="47" creationId="{E0340F95-3544-E183-1F24-ADB24789EFC2}"/>
          </ac:spMkLst>
        </pc:spChg>
        <pc:spChg chg="add del mod">
          <ac:chgData name="Châu Thế Vĩ" userId="c537a6ea-4800-4603-a69a-1043dab8f887" providerId="ADAL" clId="{AFE868D1-1358-4817-A517-71A1D223C628}" dt="2023-11-14T09:12:24.454" v="2393" actId="478"/>
          <ac:spMkLst>
            <pc:docMk/>
            <pc:sldMk cId="3680564634" sldId="322"/>
            <ac:spMk id="48" creationId="{286BB499-7124-F8DE-5101-30F9A8530BE1}"/>
          </ac:spMkLst>
        </pc:spChg>
        <pc:spChg chg="mod">
          <ac:chgData name="Châu Thế Vĩ" userId="c537a6ea-4800-4603-a69a-1043dab8f887" providerId="ADAL" clId="{AFE868D1-1358-4817-A517-71A1D223C628}" dt="2023-11-16T19:39:17.813" v="4288"/>
          <ac:spMkLst>
            <pc:docMk/>
            <pc:sldMk cId="3680564634" sldId="322"/>
            <ac:spMk id="48" creationId="{79ED1C2C-03C6-60C1-2064-497EB7B08285}"/>
          </ac:spMkLst>
        </pc:spChg>
        <pc:spChg chg="mod">
          <ac:chgData name="Châu Thế Vĩ" userId="c537a6ea-4800-4603-a69a-1043dab8f887" providerId="ADAL" clId="{AFE868D1-1358-4817-A517-71A1D223C628}" dt="2023-11-16T19:39:17.813" v="4288"/>
          <ac:spMkLst>
            <pc:docMk/>
            <pc:sldMk cId="3680564634" sldId="322"/>
            <ac:spMk id="49" creationId="{7700F454-BB47-CAE5-5657-C56F4DC530BD}"/>
          </ac:spMkLst>
        </pc:spChg>
        <pc:spChg chg="mod">
          <ac:chgData name="Châu Thế Vĩ" userId="c537a6ea-4800-4603-a69a-1043dab8f887" providerId="ADAL" clId="{AFE868D1-1358-4817-A517-71A1D223C628}" dt="2023-11-16T19:39:17.813" v="4288"/>
          <ac:spMkLst>
            <pc:docMk/>
            <pc:sldMk cId="3680564634" sldId="322"/>
            <ac:spMk id="50" creationId="{95B76F74-94D6-53DB-91CB-8A76BB2BEA2E}"/>
          </ac:spMkLst>
        </pc:spChg>
        <pc:spChg chg="mod">
          <ac:chgData name="Châu Thế Vĩ" userId="c537a6ea-4800-4603-a69a-1043dab8f887" providerId="ADAL" clId="{AFE868D1-1358-4817-A517-71A1D223C628}" dt="2023-11-16T19:39:17.813" v="4288"/>
          <ac:spMkLst>
            <pc:docMk/>
            <pc:sldMk cId="3680564634" sldId="322"/>
            <ac:spMk id="51" creationId="{C12B3D9C-290F-1E5C-CC48-3848F7843A5D}"/>
          </ac:spMkLst>
        </pc:spChg>
        <pc:spChg chg="mod">
          <ac:chgData name="Châu Thế Vĩ" userId="c537a6ea-4800-4603-a69a-1043dab8f887" providerId="ADAL" clId="{AFE868D1-1358-4817-A517-71A1D223C628}" dt="2023-11-16T19:39:17.813" v="4288"/>
          <ac:spMkLst>
            <pc:docMk/>
            <pc:sldMk cId="3680564634" sldId="322"/>
            <ac:spMk id="52" creationId="{C81EFF65-31FA-FB9B-A443-A45B297215E6}"/>
          </ac:spMkLst>
        </pc:spChg>
        <pc:grpChg chg="add mod">
          <ac:chgData name="Châu Thế Vĩ" userId="c537a6ea-4800-4603-a69a-1043dab8f887" providerId="ADAL" clId="{AFE868D1-1358-4817-A517-71A1D223C628}" dt="2023-11-16T19:39:17.813" v="4288"/>
          <ac:grpSpMkLst>
            <pc:docMk/>
            <pc:sldMk cId="3680564634" sldId="322"/>
            <ac:grpSpMk id="5" creationId="{F2B5F4D2-6671-611D-F702-E543D5C36DFE}"/>
          </ac:grpSpMkLst>
        </pc:grpChg>
        <pc:grpChg chg="add mod">
          <ac:chgData name="Châu Thế Vĩ" userId="c537a6ea-4800-4603-a69a-1043dab8f887" providerId="ADAL" clId="{AFE868D1-1358-4817-A517-71A1D223C628}" dt="2023-11-14T03:22:25.481" v="1566" actId="1076"/>
          <ac:grpSpMkLst>
            <pc:docMk/>
            <pc:sldMk cId="3680564634" sldId="322"/>
            <ac:grpSpMk id="8" creationId="{C187E106-C413-9FF6-E2E7-98DE0F818DE3}"/>
          </ac:grpSpMkLst>
        </pc:grpChg>
        <pc:grpChg chg="mod">
          <ac:chgData name="Châu Thế Vĩ" userId="c537a6ea-4800-4603-a69a-1043dab8f887" providerId="ADAL" clId="{AFE868D1-1358-4817-A517-71A1D223C628}" dt="2023-11-14T03:22:21.352" v="1565"/>
          <ac:grpSpMkLst>
            <pc:docMk/>
            <pc:sldMk cId="3680564634" sldId="322"/>
            <ac:grpSpMk id="9" creationId="{6B880335-4DDE-5E93-F941-FF56584DF661}"/>
          </ac:grpSpMkLst>
        </pc:grpChg>
        <pc:grpChg chg="mod">
          <ac:chgData name="Châu Thế Vĩ" userId="c537a6ea-4800-4603-a69a-1043dab8f887" providerId="ADAL" clId="{AFE868D1-1358-4817-A517-71A1D223C628}" dt="2023-11-14T03:22:21.352" v="1565"/>
          <ac:grpSpMkLst>
            <pc:docMk/>
            <pc:sldMk cId="3680564634" sldId="322"/>
            <ac:grpSpMk id="11" creationId="{209D5B00-818D-0C9B-71D1-EDBDBAA7FAE3}"/>
          </ac:grpSpMkLst>
        </pc:grpChg>
      </pc:sldChg>
      <pc:sldChg chg="new del">
        <pc:chgData name="Châu Thế Vĩ" userId="c537a6ea-4800-4603-a69a-1043dab8f887" providerId="ADAL" clId="{AFE868D1-1358-4817-A517-71A1D223C628}" dt="2023-11-11T08:03:28.010" v="237" actId="680"/>
        <pc:sldMkLst>
          <pc:docMk/>
          <pc:sldMk cId="326116221" sldId="323"/>
        </pc:sldMkLst>
      </pc:sldChg>
      <pc:sldChg chg="addSp delSp modSp add mod">
        <pc:chgData name="Châu Thế Vĩ" userId="c537a6ea-4800-4603-a69a-1043dab8f887" providerId="ADAL" clId="{AFE868D1-1358-4817-A517-71A1D223C628}" dt="2023-11-14T09:15:16.697" v="2433"/>
        <pc:sldMkLst>
          <pc:docMk/>
          <pc:sldMk cId="2947757399" sldId="323"/>
        </pc:sldMkLst>
        <pc:spChg chg="add mod">
          <ac:chgData name="Châu Thế Vĩ" userId="c537a6ea-4800-4603-a69a-1043dab8f887" providerId="ADAL" clId="{AFE868D1-1358-4817-A517-71A1D223C628}" dt="2023-11-14T09:15:16.697" v="2433"/>
          <ac:spMkLst>
            <pc:docMk/>
            <pc:sldMk cId="2947757399" sldId="323"/>
            <ac:spMk id="2" creationId="{89C75861-8816-4F04-A3B8-01C069D1446C}"/>
          </ac:spMkLst>
        </pc:spChg>
        <pc:spChg chg="add del mod">
          <ac:chgData name="Châu Thế Vĩ" userId="c537a6ea-4800-4603-a69a-1043dab8f887" providerId="ADAL" clId="{AFE868D1-1358-4817-A517-71A1D223C628}" dt="2023-11-11T08:03:50.718" v="246" actId="478"/>
          <ac:spMkLst>
            <pc:docMk/>
            <pc:sldMk cId="2947757399" sldId="323"/>
            <ac:spMk id="3" creationId="{8C1226D7-19EE-8BBC-D221-A5BA014CF8DE}"/>
          </ac:spMkLst>
        </pc:spChg>
        <pc:spChg chg="del mod">
          <ac:chgData name="Châu Thế Vĩ" userId="c537a6ea-4800-4603-a69a-1043dab8f887" providerId="ADAL" clId="{AFE868D1-1358-4817-A517-71A1D223C628}" dt="2023-11-11T08:03:42.609" v="243" actId="478"/>
          <ac:spMkLst>
            <pc:docMk/>
            <pc:sldMk cId="2947757399" sldId="323"/>
            <ac:spMk id="4" creationId="{3931F926-7AC0-355D-40CF-957F908A7DA7}"/>
          </ac:spMkLst>
        </pc:spChg>
        <pc:spChg chg="del">
          <ac:chgData name="Châu Thế Vĩ" userId="c537a6ea-4800-4603-a69a-1043dab8f887" providerId="ADAL" clId="{AFE868D1-1358-4817-A517-71A1D223C628}" dt="2023-11-11T08:03:45.142" v="244" actId="478"/>
          <ac:spMkLst>
            <pc:docMk/>
            <pc:sldMk cId="2947757399" sldId="323"/>
            <ac:spMk id="5" creationId="{086ACFFE-E1D0-DC13-1830-DF5323421C36}"/>
          </ac:spMkLst>
        </pc:spChg>
        <pc:spChg chg="add del mod">
          <ac:chgData name="Châu Thế Vĩ" userId="c537a6ea-4800-4603-a69a-1043dab8f887" providerId="ADAL" clId="{AFE868D1-1358-4817-A517-71A1D223C628}" dt="2023-11-11T08:03:59.915" v="248" actId="478"/>
          <ac:spMkLst>
            <pc:docMk/>
            <pc:sldMk cId="2947757399" sldId="323"/>
            <ac:spMk id="9" creationId="{8D5814F4-44D2-EEC1-6165-6040C17032B5}"/>
          </ac:spMkLst>
        </pc:spChg>
        <pc:spChg chg="mod">
          <ac:chgData name="Châu Thế Vĩ" userId="c537a6ea-4800-4603-a69a-1043dab8f887" providerId="ADAL" clId="{AFE868D1-1358-4817-A517-71A1D223C628}" dt="2023-11-13T16:48:23.903" v="871" actId="20577"/>
          <ac:spMkLst>
            <pc:docMk/>
            <pc:sldMk cId="2947757399" sldId="323"/>
            <ac:spMk id="10" creationId="{38E9504F-FEFE-3751-6F89-53FBCDFC3DAF}"/>
          </ac:spMkLst>
        </pc:spChg>
        <pc:spChg chg="del">
          <ac:chgData name="Châu Thế Vĩ" userId="c537a6ea-4800-4603-a69a-1043dab8f887" providerId="ADAL" clId="{AFE868D1-1358-4817-A517-71A1D223C628}" dt="2023-11-11T08:03:55.372" v="247" actId="478"/>
          <ac:spMkLst>
            <pc:docMk/>
            <pc:sldMk cId="2947757399" sldId="323"/>
            <ac:spMk id="867" creationId="{00000000-0000-0000-0000-000000000000}"/>
          </ac:spMkLst>
        </pc:spChg>
        <pc:spChg chg="del">
          <ac:chgData name="Châu Thế Vĩ" userId="c537a6ea-4800-4603-a69a-1043dab8f887" providerId="ADAL" clId="{AFE868D1-1358-4817-A517-71A1D223C628}" dt="2023-11-14T09:15:16.412" v="2432" actId="478"/>
          <ac:spMkLst>
            <pc:docMk/>
            <pc:sldMk cId="2947757399" sldId="323"/>
            <ac:spMk id="2049" creationId="{59935071-08E8-2861-AD20-A137D9069D44}"/>
          </ac:spMkLst>
        </pc:spChg>
        <pc:picChg chg="add mod">
          <ac:chgData name="Châu Thế Vĩ" userId="c537a6ea-4800-4603-a69a-1043dab8f887" providerId="ADAL" clId="{AFE868D1-1358-4817-A517-71A1D223C628}" dt="2023-11-11T08:04:09.312" v="253" actId="1076"/>
          <ac:picMkLst>
            <pc:docMk/>
            <pc:sldMk cId="2947757399" sldId="323"/>
            <ac:picMk id="7" creationId="{993EFD60-8B04-E130-661A-616868EABF2E}"/>
          </ac:picMkLst>
        </pc:picChg>
      </pc:sldChg>
      <pc:sldChg chg="addSp delSp modSp mod modTransition">
        <pc:chgData name="Châu Thế Vĩ" userId="c537a6ea-4800-4603-a69a-1043dab8f887" providerId="ADAL" clId="{AFE868D1-1358-4817-A517-71A1D223C628}" dt="2023-11-17T01:06:35.886" v="4636"/>
        <pc:sldMkLst>
          <pc:docMk/>
          <pc:sldMk cId="2094317725" sldId="324"/>
        </pc:sldMkLst>
        <pc:spChg chg="mod">
          <ac:chgData name="Châu Thế Vĩ" userId="c537a6ea-4800-4603-a69a-1043dab8f887" providerId="ADAL" clId="{AFE868D1-1358-4817-A517-71A1D223C628}" dt="2023-11-13T17:22:40.680" v="1091" actId="20577"/>
          <ac:spMkLst>
            <pc:docMk/>
            <pc:sldMk cId="2094317725" sldId="324"/>
            <ac:spMk id="2" creationId="{73FE6AAE-594C-66C0-F527-4E70380FC849}"/>
          </ac:spMkLst>
        </pc:spChg>
        <pc:spChg chg="add del mod">
          <ac:chgData name="Châu Thế Vĩ" userId="c537a6ea-4800-4603-a69a-1043dab8f887" providerId="ADAL" clId="{AFE868D1-1358-4817-A517-71A1D223C628}" dt="2023-11-14T09:11:55.590" v="2381" actId="478"/>
          <ac:spMkLst>
            <pc:docMk/>
            <pc:sldMk cId="2094317725" sldId="324"/>
            <ac:spMk id="3" creationId="{300281A5-8DA5-3251-A7CA-E860C11016CF}"/>
          </ac:spMkLst>
        </pc:spChg>
        <pc:spChg chg="del">
          <ac:chgData name="Châu Thế Vĩ" userId="c537a6ea-4800-4603-a69a-1043dab8f887" providerId="ADAL" clId="{AFE868D1-1358-4817-A517-71A1D223C628}" dt="2023-11-13T17:00:56.899" v="1003" actId="478"/>
          <ac:spMkLst>
            <pc:docMk/>
            <pc:sldMk cId="2094317725" sldId="324"/>
            <ac:spMk id="3" creationId="{B8FAA060-6C76-3B42-0646-A7621BBCED80}"/>
          </ac:spMkLst>
        </pc:spChg>
        <pc:spChg chg="mod">
          <ac:chgData name="Châu Thế Vĩ" userId="c537a6ea-4800-4603-a69a-1043dab8f887" providerId="ADAL" clId="{AFE868D1-1358-4817-A517-71A1D223C628}" dt="2023-11-16T20:01:18.439" v="4613" actId="404"/>
          <ac:spMkLst>
            <pc:docMk/>
            <pc:sldMk cId="2094317725" sldId="324"/>
            <ac:spMk id="4" creationId="{F012C49D-CE30-664A-3896-6C35AB8960B0}"/>
          </ac:spMkLst>
        </pc:spChg>
        <pc:spChg chg="mod">
          <ac:chgData name="Châu Thế Vĩ" userId="c537a6ea-4800-4603-a69a-1043dab8f887" providerId="ADAL" clId="{AFE868D1-1358-4817-A517-71A1D223C628}" dt="2023-11-16T19:39:12.650" v="4283"/>
          <ac:spMkLst>
            <pc:docMk/>
            <pc:sldMk cId="2094317725" sldId="324"/>
            <ac:spMk id="5" creationId="{2C234A9A-F09D-22D6-C695-1D82E61D8097}"/>
          </ac:spMkLst>
        </pc:spChg>
        <pc:spChg chg="del">
          <ac:chgData name="Châu Thế Vĩ" userId="c537a6ea-4800-4603-a69a-1043dab8f887" providerId="ADAL" clId="{AFE868D1-1358-4817-A517-71A1D223C628}" dt="2023-11-14T09:14:43.616" v="2419" actId="478"/>
          <ac:spMkLst>
            <pc:docMk/>
            <pc:sldMk cId="2094317725" sldId="324"/>
            <ac:spMk id="5" creationId="{CD8BC313-2F4F-B940-7A1C-69F8EB1967BA}"/>
          </ac:spMkLst>
        </pc:spChg>
        <pc:spChg chg="add del mod">
          <ac:chgData name="Châu Thế Vĩ" userId="c537a6ea-4800-4603-a69a-1043dab8f887" providerId="ADAL" clId="{AFE868D1-1358-4817-A517-71A1D223C628}" dt="2023-11-14T09:11:55.590" v="2381" actId="478"/>
          <ac:spMkLst>
            <pc:docMk/>
            <pc:sldMk cId="2094317725" sldId="324"/>
            <ac:spMk id="6" creationId="{29827AA3-60A3-6D6E-FD57-6E330B3CF412}"/>
          </ac:spMkLst>
        </pc:spChg>
        <pc:spChg chg="mod">
          <ac:chgData name="Châu Thế Vĩ" userId="c537a6ea-4800-4603-a69a-1043dab8f887" providerId="ADAL" clId="{AFE868D1-1358-4817-A517-71A1D223C628}" dt="2023-11-16T19:39:12.650" v="4283"/>
          <ac:spMkLst>
            <pc:docMk/>
            <pc:sldMk cId="2094317725" sldId="324"/>
            <ac:spMk id="6" creationId="{8997EDF5-44EF-93B0-559F-8D91B41682A1}"/>
          </ac:spMkLst>
        </pc:spChg>
        <pc:spChg chg="add mod">
          <ac:chgData name="Châu Thế Vĩ" userId="c537a6ea-4800-4603-a69a-1043dab8f887" providerId="ADAL" clId="{AFE868D1-1358-4817-A517-71A1D223C628}" dt="2023-11-14T09:11:55.826" v="2382"/>
          <ac:spMkLst>
            <pc:docMk/>
            <pc:sldMk cId="2094317725" sldId="324"/>
            <ac:spMk id="7" creationId="{B69C9361-B89C-F0B7-DD6B-2F5834F5C1C0}"/>
          </ac:spMkLst>
        </pc:spChg>
        <pc:spChg chg="add mod">
          <ac:chgData name="Châu Thế Vĩ" userId="c537a6ea-4800-4603-a69a-1043dab8f887" providerId="ADAL" clId="{AFE868D1-1358-4817-A517-71A1D223C628}" dt="2023-11-14T09:11:55.826" v="2382"/>
          <ac:spMkLst>
            <pc:docMk/>
            <pc:sldMk cId="2094317725" sldId="324"/>
            <ac:spMk id="8" creationId="{DF20C004-1EA2-428D-3EF5-C37546D79CB1}"/>
          </ac:spMkLst>
        </pc:spChg>
        <pc:spChg chg="mod">
          <ac:chgData name="Châu Thế Vĩ" userId="c537a6ea-4800-4603-a69a-1043dab8f887" providerId="ADAL" clId="{AFE868D1-1358-4817-A517-71A1D223C628}" dt="2023-11-13T17:02:03.098" v="1012" actId="27803"/>
          <ac:spMkLst>
            <pc:docMk/>
            <pc:sldMk cId="2094317725" sldId="324"/>
            <ac:spMk id="10" creationId="{CFAEDFAC-8E79-BF0C-3A5B-CCC37F91A9B9}"/>
          </ac:spMkLst>
        </pc:spChg>
        <pc:spChg chg="mod">
          <ac:chgData name="Châu Thế Vĩ" userId="c537a6ea-4800-4603-a69a-1043dab8f887" providerId="ADAL" clId="{AFE868D1-1358-4817-A517-71A1D223C628}" dt="2023-11-13T17:02:03.098" v="1012" actId="27803"/>
          <ac:spMkLst>
            <pc:docMk/>
            <pc:sldMk cId="2094317725" sldId="324"/>
            <ac:spMk id="11" creationId="{EF3B56B5-BE43-171C-0FFC-0C2A42B43F29}"/>
          </ac:spMkLst>
        </pc:spChg>
        <pc:spChg chg="mod">
          <ac:chgData name="Châu Thế Vĩ" userId="c537a6ea-4800-4603-a69a-1043dab8f887" providerId="ADAL" clId="{AFE868D1-1358-4817-A517-71A1D223C628}" dt="2023-11-13T17:02:03.098" v="1012" actId="27803"/>
          <ac:spMkLst>
            <pc:docMk/>
            <pc:sldMk cId="2094317725" sldId="324"/>
            <ac:spMk id="12" creationId="{4FD0BE24-CA61-E558-8A31-02ACDF4CF4F3}"/>
          </ac:spMkLst>
        </pc:spChg>
        <pc:spChg chg="mod">
          <ac:chgData name="Châu Thế Vĩ" userId="c537a6ea-4800-4603-a69a-1043dab8f887" providerId="ADAL" clId="{AFE868D1-1358-4817-A517-71A1D223C628}" dt="2023-11-13T17:02:03.098" v="1012" actId="27803"/>
          <ac:spMkLst>
            <pc:docMk/>
            <pc:sldMk cId="2094317725" sldId="324"/>
            <ac:spMk id="13" creationId="{A9300B1D-CB29-30F0-4FCD-E8908D1CB0B4}"/>
          </ac:spMkLst>
        </pc:spChg>
        <pc:spChg chg="mod">
          <ac:chgData name="Châu Thế Vĩ" userId="c537a6ea-4800-4603-a69a-1043dab8f887" providerId="ADAL" clId="{AFE868D1-1358-4817-A517-71A1D223C628}" dt="2023-11-13T17:02:03.098" v="1012" actId="27803"/>
          <ac:spMkLst>
            <pc:docMk/>
            <pc:sldMk cId="2094317725" sldId="324"/>
            <ac:spMk id="14" creationId="{06E057DF-C27B-232A-092E-72551B3DFECE}"/>
          </ac:spMkLst>
        </pc:spChg>
        <pc:spChg chg="mod">
          <ac:chgData name="Châu Thế Vĩ" userId="c537a6ea-4800-4603-a69a-1043dab8f887" providerId="ADAL" clId="{AFE868D1-1358-4817-A517-71A1D223C628}" dt="2023-11-13T17:02:03.098" v="1012" actId="27803"/>
          <ac:spMkLst>
            <pc:docMk/>
            <pc:sldMk cId="2094317725" sldId="324"/>
            <ac:spMk id="15" creationId="{A2BAACD8-A1E8-9426-8168-3E6CF608BD91}"/>
          </ac:spMkLst>
        </pc:spChg>
        <pc:spChg chg="mod">
          <ac:chgData name="Châu Thế Vĩ" userId="c537a6ea-4800-4603-a69a-1043dab8f887" providerId="ADAL" clId="{AFE868D1-1358-4817-A517-71A1D223C628}" dt="2023-11-13T17:02:03.098" v="1012" actId="27803"/>
          <ac:spMkLst>
            <pc:docMk/>
            <pc:sldMk cId="2094317725" sldId="324"/>
            <ac:spMk id="16" creationId="{D25306BC-4C34-88E3-58C5-30E77C71C619}"/>
          </ac:spMkLst>
        </pc:spChg>
        <pc:spChg chg="mod">
          <ac:chgData name="Châu Thế Vĩ" userId="c537a6ea-4800-4603-a69a-1043dab8f887" providerId="ADAL" clId="{AFE868D1-1358-4817-A517-71A1D223C628}" dt="2023-11-13T17:02:03.098" v="1012" actId="27803"/>
          <ac:spMkLst>
            <pc:docMk/>
            <pc:sldMk cId="2094317725" sldId="324"/>
            <ac:spMk id="17" creationId="{803457A9-036B-3AF1-D935-67C77E2AFCC8}"/>
          </ac:spMkLst>
        </pc:spChg>
        <pc:spChg chg="mod">
          <ac:chgData name="Châu Thế Vĩ" userId="c537a6ea-4800-4603-a69a-1043dab8f887" providerId="ADAL" clId="{AFE868D1-1358-4817-A517-71A1D223C628}" dt="2023-11-13T17:02:03.098" v="1012" actId="27803"/>
          <ac:spMkLst>
            <pc:docMk/>
            <pc:sldMk cId="2094317725" sldId="324"/>
            <ac:spMk id="18" creationId="{2C361481-85E0-CBEC-26DF-E3AE442259F9}"/>
          </ac:spMkLst>
        </pc:spChg>
        <pc:spChg chg="mod">
          <ac:chgData name="Châu Thế Vĩ" userId="c537a6ea-4800-4603-a69a-1043dab8f887" providerId="ADAL" clId="{AFE868D1-1358-4817-A517-71A1D223C628}" dt="2023-11-13T17:02:03.098" v="1012" actId="27803"/>
          <ac:spMkLst>
            <pc:docMk/>
            <pc:sldMk cId="2094317725" sldId="324"/>
            <ac:spMk id="19" creationId="{B8794334-6698-4C79-C947-DD76E393A347}"/>
          </ac:spMkLst>
        </pc:spChg>
        <pc:spChg chg="mod">
          <ac:chgData name="Châu Thế Vĩ" userId="c537a6ea-4800-4603-a69a-1043dab8f887" providerId="ADAL" clId="{AFE868D1-1358-4817-A517-71A1D223C628}" dt="2023-11-13T17:02:03.098" v="1012" actId="27803"/>
          <ac:spMkLst>
            <pc:docMk/>
            <pc:sldMk cId="2094317725" sldId="324"/>
            <ac:spMk id="20" creationId="{64A4534B-0970-10DF-DDD3-7CA117F795BF}"/>
          </ac:spMkLst>
        </pc:spChg>
        <pc:spChg chg="mod">
          <ac:chgData name="Châu Thế Vĩ" userId="c537a6ea-4800-4603-a69a-1043dab8f887" providerId="ADAL" clId="{AFE868D1-1358-4817-A517-71A1D223C628}" dt="2023-11-13T17:02:03.098" v="1012" actId="27803"/>
          <ac:spMkLst>
            <pc:docMk/>
            <pc:sldMk cId="2094317725" sldId="324"/>
            <ac:spMk id="21" creationId="{1F456B2C-44D6-E38A-0053-157DECA2E747}"/>
          </ac:spMkLst>
        </pc:spChg>
        <pc:spChg chg="mod">
          <ac:chgData name="Châu Thế Vĩ" userId="c537a6ea-4800-4603-a69a-1043dab8f887" providerId="ADAL" clId="{AFE868D1-1358-4817-A517-71A1D223C628}" dt="2023-11-13T17:02:03.098" v="1012" actId="27803"/>
          <ac:spMkLst>
            <pc:docMk/>
            <pc:sldMk cId="2094317725" sldId="324"/>
            <ac:spMk id="22" creationId="{D4979E71-8DE0-413A-16E0-A72916F66344}"/>
          </ac:spMkLst>
        </pc:spChg>
        <pc:spChg chg="mod">
          <ac:chgData name="Châu Thế Vĩ" userId="c537a6ea-4800-4603-a69a-1043dab8f887" providerId="ADAL" clId="{AFE868D1-1358-4817-A517-71A1D223C628}" dt="2023-11-13T17:02:03.098" v="1012" actId="27803"/>
          <ac:spMkLst>
            <pc:docMk/>
            <pc:sldMk cId="2094317725" sldId="324"/>
            <ac:spMk id="23" creationId="{17E72184-7E3F-51B7-6360-B87D10A28D6B}"/>
          </ac:spMkLst>
        </pc:spChg>
        <pc:spChg chg="mod">
          <ac:chgData name="Châu Thế Vĩ" userId="c537a6ea-4800-4603-a69a-1043dab8f887" providerId="ADAL" clId="{AFE868D1-1358-4817-A517-71A1D223C628}" dt="2023-11-13T17:02:03.098" v="1012" actId="27803"/>
          <ac:spMkLst>
            <pc:docMk/>
            <pc:sldMk cId="2094317725" sldId="324"/>
            <ac:spMk id="24" creationId="{2C63D2E5-9621-DEC1-1E4C-95E6BF900454}"/>
          </ac:spMkLst>
        </pc:spChg>
        <pc:spChg chg="mod">
          <ac:chgData name="Châu Thế Vĩ" userId="c537a6ea-4800-4603-a69a-1043dab8f887" providerId="ADAL" clId="{AFE868D1-1358-4817-A517-71A1D223C628}" dt="2023-11-13T17:02:03.098" v="1012" actId="27803"/>
          <ac:spMkLst>
            <pc:docMk/>
            <pc:sldMk cId="2094317725" sldId="324"/>
            <ac:spMk id="25" creationId="{CC541D3F-4BE7-5DC6-AA64-87925434E1A4}"/>
          </ac:spMkLst>
        </pc:spChg>
        <pc:spChg chg="mod">
          <ac:chgData name="Châu Thế Vĩ" userId="c537a6ea-4800-4603-a69a-1043dab8f887" providerId="ADAL" clId="{AFE868D1-1358-4817-A517-71A1D223C628}" dt="2023-11-13T17:02:03.098" v="1012" actId="27803"/>
          <ac:spMkLst>
            <pc:docMk/>
            <pc:sldMk cId="2094317725" sldId="324"/>
            <ac:spMk id="26" creationId="{13727CEF-39B9-7579-E474-816536901CA3}"/>
          </ac:spMkLst>
        </pc:spChg>
        <pc:spChg chg="mod">
          <ac:chgData name="Châu Thế Vĩ" userId="c537a6ea-4800-4603-a69a-1043dab8f887" providerId="ADAL" clId="{AFE868D1-1358-4817-A517-71A1D223C628}" dt="2023-11-13T17:02:03.098" v="1012" actId="27803"/>
          <ac:spMkLst>
            <pc:docMk/>
            <pc:sldMk cId="2094317725" sldId="324"/>
            <ac:spMk id="27" creationId="{163E01D9-24F5-1701-62DC-6575E1B2DC18}"/>
          </ac:spMkLst>
        </pc:spChg>
        <pc:spChg chg="mod">
          <ac:chgData name="Châu Thế Vĩ" userId="c537a6ea-4800-4603-a69a-1043dab8f887" providerId="ADAL" clId="{AFE868D1-1358-4817-A517-71A1D223C628}" dt="2023-11-13T17:02:03.098" v="1012" actId="27803"/>
          <ac:spMkLst>
            <pc:docMk/>
            <pc:sldMk cId="2094317725" sldId="324"/>
            <ac:spMk id="28" creationId="{8DFFDD28-5D80-184B-004F-B3FF918A2126}"/>
          </ac:spMkLst>
        </pc:spChg>
        <pc:spChg chg="mod">
          <ac:chgData name="Châu Thế Vĩ" userId="c537a6ea-4800-4603-a69a-1043dab8f887" providerId="ADAL" clId="{AFE868D1-1358-4817-A517-71A1D223C628}" dt="2023-11-13T17:02:03.098" v="1012" actId="27803"/>
          <ac:spMkLst>
            <pc:docMk/>
            <pc:sldMk cId="2094317725" sldId="324"/>
            <ac:spMk id="29" creationId="{5410B9D0-9A5A-A3F7-CB35-4C0544DA6999}"/>
          </ac:spMkLst>
        </pc:spChg>
        <pc:spChg chg="mod">
          <ac:chgData name="Châu Thế Vĩ" userId="c537a6ea-4800-4603-a69a-1043dab8f887" providerId="ADAL" clId="{AFE868D1-1358-4817-A517-71A1D223C628}" dt="2023-11-13T17:02:03.098" v="1012" actId="27803"/>
          <ac:spMkLst>
            <pc:docMk/>
            <pc:sldMk cId="2094317725" sldId="324"/>
            <ac:spMk id="30" creationId="{11FACA42-EF17-0589-BA20-73615D3D8EE2}"/>
          </ac:spMkLst>
        </pc:spChg>
        <pc:spChg chg="mod">
          <ac:chgData name="Châu Thế Vĩ" userId="c537a6ea-4800-4603-a69a-1043dab8f887" providerId="ADAL" clId="{AFE868D1-1358-4817-A517-71A1D223C628}" dt="2023-11-13T17:02:03.098" v="1012" actId="27803"/>
          <ac:spMkLst>
            <pc:docMk/>
            <pc:sldMk cId="2094317725" sldId="324"/>
            <ac:spMk id="31" creationId="{0A5A4D5B-CEAD-7351-DFB8-6B8356F6146B}"/>
          </ac:spMkLst>
        </pc:spChg>
        <pc:spChg chg="mod">
          <ac:chgData name="Châu Thế Vĩ" userId="c537a6ea-4800-4603-a69a-1043dab8f887" providerId="ADAL" clId="{AFE868D1-1358-4817-A517-71A1D223C628}" dt="2023-11-13T17:02:03.098" v="1012" actId="27803"/>
          <ac:spMkLst>
            <pc:docMk/>
            <pc:sldMk cId="2094317725" sldId="324"/>
            <ac:spMk id="32" creationId="{0D1CEB81-E435-5C21-6787-D9E21138F13E}"/>
          </ac:spMkLst>
        </pc:spChg>
        <pc:spChg chg="mod">
          <ac:chgData name="Châu Thế Vĩ" userId="c537a6ea-4800-4603-a69a-1043dab8f887" providerId="ADAL" clId="{AFE868D1-1358-4817-A517-71A1D223C628}" dt="2023-11-13T17:02:03.098" v="1012" actId="27803"/>
          <ac:spMkLst>
            <pc:docMk/>
            <pc:sldMk cId="2094317725" sldId="324"/>
            <ac:spMk id="33" creationId="{B2FA208C-42A8-E82D-2027-078B793C2B42}"/>
          </ac:spMkLst>
        </pc:spChg>
        <pc:spChg chg="mod">
          <ac:chgData name="Châu Thế Vĩ" userId="c537a6ea-4800-4603-a69a-1043dab8f887" providerId="ADAL" clId="{AFE868D1-1358-4817-A517-71A1D223C628}" dt="2023-11-13T17:02:03.098" v="1012" actId="27803"/>
          <ac:spMkLst>
            <pc:docMk/>
            <pc:sldMk cId="2094317725" sldId="324"/>
            <ac:spMk id="34" creationId="{940995D9-6898-B696-D865-F1BD31C0454C}"/>
          </ac:spMkLst>
        </pc:spChg>
        <pc:spChg chg="mod">
          <ac:chgData name="Châu Thế Vĩ" userId="c537a6ea-4800-4603-a69a-1043dab8f887" providerId="ADAL" clId="{AFE868D1-1358-4817-A517-71A1D223C628}" dt="2023-11-13T17:02:12.846" v="1014" actId="164"/>
          <ac:spMkLst>
            <pc:docMk/>
            <pc:sldMk cId="2094317725" sldId="324"/>
            <ac:spMk id="35" creationId="{68794E95-F220-8A9E-3931-91F020B54A49}"/>
          </ac:spMkLst>
        </pc:spChg>
        <pc:spChg chg="mod">
          <ac:chgData name="Châu Thế Vĩ" userId="c537a6ea-4800-4603-a69a-1043dab8f887" providerId="ADAL" clId="{AFE868D1-1358-4817-A517-71A1D223C628}" dt="2023-11-13T17:02:03.098" v="1012" actId="27803"/>
          <ac:spMkLst>
            <pc:docMk/>
            <pc:sldMk cId="2094317725" sldId="324"/>
            <ac:spMk id="37" creationId="{9C22BDEB-3429-F65C-7006-E509B1E2E1D5}"/>
          </ac:spMkLst>
        </pc:spChg>
        <pc:spChg chg="mod">
          <ac:chgData name="Châu Thế Vĩ" userId="c537a6ea-4800-4603-a69a-1043dab8f887" providerId="ADAL" clId="{AFE868D1-1358-4817-A517-71A1D223C628}" dt="2023-11-13T17:02:03.098" v="1012" actId="27803"/>
          <ac:spMkLst>
            <pc:docMk/>
            <pc:sldMk cId="2094317725" sldId="324"/>
            <ac:spMk id="38" creationId="{255D2E25-A777-F779-558D-AF8D529FB059}"/>
          </ac:spMkLst>
        </pc:spChg>
        <pc:spChg chg="mod">
          <ac:chgData name="Châu Thế Vĩ" userId="c537a6ea-4800-4603-a69a-1043dab8f887" providerId="ADAL" clId="{AFE868D1-1358-4817-A517-71A1D223C628}" dt="2023-11-13T17:02:03.098" v="1012" actId="27803"/>
          <ac:spMkLst>
            <pc:docMk/>
            <pc:sldMk cId="2094317725" sldId="324"/>
            <ac:spMk id="39" creationId="{EC6CA305-DA41-9592-3D7E-0D26842C2025}"/>
          </ac:spMkLst>
        </pc:spChg>
        <pc:spChg chg="mod">
          <ac:chgData name="Châu Thế Vĩ" userId="c537a6ea-4800-4603-a69a-1043dab8f887" providerId="ADAL" clId="{AFE868D1-1358-4817-A517-71A1D223C628}" dt="2023-11-13T17:02:03.098" v="1012" actId="27803"/>
          <ac:spMkLst>
            <pc:docMk/>
            <pc:sldMk cId="2094317725" sldId="324"/>
            <ac:spMk id="40" creationId="{FDF00234-8084-A102-C285-0701E16BD145}"/>
          </ac:spMkLst>
        </pc:spChg>
        <pc:spChg chg="mod">
          <ac:chgData name="Châu Thế Vĩ" userId="c537a6ea-4800-4603-a69a-1043dab8f887" providerId="ADAL" clId="{AFE868D1-1358-4817-A517-71A1D223C628}" dt="2023-11-13T17:02:03.098" v="1012" actId="27803"/>
          <ac:spMkLst>
            <pc:docMk/>
            <pc:sldMk cId="2094317725" sldId="324"/>
            <ac:spMk id="41" creationId="{DC4CBB17-7577-F8A2-3AEA-03BA15D0D2D5}"/>
          </ac:spMkLst>
        </pc:spChg>
        <pc:spChg chg="mod">
          <ac:chgData name="Châu Thế Vĩ" userId="c537a6ea-4800-4603-a69a-1043dab8f887" providerId="ADAL" clId="{AFE868D1-1358-4817-A517-71A1D223C628}" dt="2023-11-13T17:02:03.098" v="1012" actId="27803"/>
          <ac:spMkLst>
            <pc:docMk/>
            <pc:sldMk cId="2094317725" sldId="324"/>
            <ac:spMk id="42" creationId="{54C0A35A-A195-4EF4-BE8D-0342815427DD}"/>
          </ac:spMkLst>
        </pc:spChg>
        <pc:spChg chg="mod">
          <ac:chgData name="Châu Thế Vĩ" userId="c537a6ea-4800-4603-a69a-1043dab8f887" providerId="ADAL" clId="{AFE868D1-1358-4817-A517-71A1D223C628}" dt="2023-11-13T17:02:12.846" v="1014" actId="164"/>
          <ac:spMkLst>
            <pc:docMk/>
            <pc:sldMk cId="2094317725" sldId="324"/>
            <ac:spMk id="43" creationId="{C292E34F-C069-A4D7-0CD0-FB87386C721F}"/>
          </ac:spMkLst>
        </pc:spChg>
        <pc:spChg chg="mod">
          <ac:chgData name="Châu Thế Vĩ" userId="c537a6ea-4800-4603-a69a-1043dab8f887" providerId="ADAL" clId="{AFE868D1-1358-4817-A517-71A1D223C628}" dt="2023-11-13T17:02:12.846" v="1014" actId="164"/>
          <ac:spMkLst>
            <pc:docMk/>
            <pc:sldMk cId="2094317725" sldId="324"/>
            <ac:spMk id="44" creationId="{53466A88-8DAD-C5BD-EB44-7502148614FC}"/>
          </ac:spMkLst>
        </pc:spChg>
        <pc:spChg chg="mod">
          <ac:chgData name="Châu Thế Vĩ" userId="c537a6ea-4800-4603-a69a-1043dab8f887" providerId="ADAL" clId="{AFE868D1-1358-4817-A517-71A1D223C628}" dt="2023-11-13T17:02:12.846" v="1014" actId="164"/>
          <ac:spMkLst>
            <pc:docMk/>
            <pc:sldMk cId="2094317725" sldId="324"/>
            <ac:spMk id="45" creationId="{D80E3EA2-FA81-850B-6F0E-4AD166DE361D}"/>
          </ac:spMkLst>
        </pc:spChg>
        <pc:spChg chg="mod">
          <ac:chgData name="Châu Thế Vĩ" userId="c537a6ea-4800-4603-a69a-1043dab8f887" providerId="ADAL" clId="{AFE868D1-1358-4817-A517-71A1D223C628}" dt="2023-11-13T17:02:12.846" v="1014" actId="164"/>
          <ac:spMkLst>
            <pc:docMk/>
            <pc:sldMk cId="2094317725" sldId="324"/>
            <ac:spMk id="46" creationId="{CDC33B75-5350-2ED5-1858-BD7B3D2AB5DC}"/>
          </ac:spMkLst>
        </pc:spChg>
        <pc:spChg chg="add mod">
          <ac:chgData name="Châu Thế Vĩ" userId="c537a6ea-4800-4603-a69a-1043dab8f887" providerId="ADAL" clId="{AFE868D1-1358-4817-A517-71A1D223C628}" dt="2023-11-14T09:14:43.977" v="2420"/>
          <ac:spMkLst>
            <pc:docMk/>
            <pc:sldMk cId="2094317725" sldId="324"/>
            <ac:spMk id="48" creationId="{9A4E2610-196F-6267-01F9-159EEE09FA72}"/>
          </ac:spMkLst>
        </pc:spChg>
        <pc:spChg chg="mod">
          <ac:chgData name="Châu Thế Vĩ" userId="c537a6ea-4800-4603-a69a-1043dab8f887" providerId="ADAL" clId="{AFE868D1-1358-4817-A517-71A1D223C628}" dt="2023-11-16T19:39:12.650" v="4283"/>
          <ac:spMkLst>
            <pc:docMk/>
            <pc:sldMk cId="2094317725" sldId="324"/>
            <ac:spMk id="49" creationId="{B6251340-31D3-434B-FB18-34E4F1B44285}"/>
          </ac:spMkLst>
        </pc:spChg>
        <pc:spChg chg="mod">
          <ac:chgData name="Châu Thế Vĩ" userId="c537a6ea-4800-4603-a69a-1043dab8f887" providerId="ADAL" clId="{AFE868D1-1358-4817-A517-71A1D223C628}" dt="2023-11-16T19:39:12.650" v="4283"/>
          <ac:spMkLst>
            <pc:docMk/>
            <pc:sldMk cId="2094317725" sldId="324"/>
            <ac:spMk id="50" creationId="{1E541695-2ED8-0B51-12E8-68C0A6466E14}"/>
          </ac:spMkLst>
        </pc:spChg>
        <pc:spChg chg="mod">
          <ac:chgData name="Châu Thế Vĩ" userId="c537a6ea-4800-4603-a69a-1043dab8f887" providerId="ADAL" clId="{AFE868D1-1358-4817-A517-71A1D223C628}" dt="2023-11-16T19:39:12.650" v="4283"/>
          <ac:spMkLst>
            <pc:docMk/>
            <pc:sldMk cId="2094317725" sldId="324"/>
            <ac:spMk id="51" creationId="{E037CE85-D2A0-E4BE-D240-91F9D9FAE72E}"/>
          </ac:spMkLst>
        </pc:spChg>
        <pc:spChg chg="mod">
          <ac:chgData name="Châu Thế Vĩ" userId="c537a6ea-4800-4603-a69a-1043dab8f887" providerId="ADAL" clId="{AFE868D1-1358-4817-A517-71A1D223C628}" dt="2023-11-16T19:39:12.650" v="4283"/>
          <ac:spMkLst>
            <pc:docMk/>
            <pc:sldMk cId="2094317725" sldId="324"/>
            <ac:spMk id="52" creationId="{8A896524-7884-B627-A421-4FD6BA454262}"/>
          </ac:spMkLst>
        </pc:spChg>
        <pc:grpChg chg="add mod">
          <ac:chgData name="Châu Thế Vĩ" userId="c537a6ea-4800-4603-a69a-1043dab8f887" providerId="ADAL" clId="{AFE868D1-1358-4817-A517-71A1D223C628}" dt="2023-11-16T19:39:12.650" v="4283"/>
          <ac:grpSpMkLst>
            <pc:docMk/>
            <pc:sldMk cId="2094317725" sldId="324"/>
            <ac:grpSpMk id="3" creationId="{8FBE8EF4-0627-E2BA-EBDA-B9529D7126D4}"/>
          </ac:grpSpMkLst>
        </pc:grpChg>
        <pc:grpChg chg="del mod">
          <ac:chgData name="Châu Thế Vĩ" userId="c537a6ea-4800-4603-a69a-1043dab8f887" providerId="ADAL" clId="{AFE868D1-1358-4817-A517-71A1D223C628}" dt="2023-11-13T17:02:03.098" v="1012" actId="27803"/>
          <ac:grpSpMkLst>
            <pc:docMk/>
            <pc:sldMk cId="2094317725" sldId="324"/>
            <ac:grpSpMk id="8" creationId="{2F1EB4BB-F988-B2E8-238B-798BC69CD541}"/>
          </ac:grpSpMkLst>
        </pc:grpChg>
        <pc:grpChg chg="mod">
          <ac:chgData name="Châu Thế Vĩ" userId="c537a6ea-4800-4603-a69a-1043dab8f887" providerId="ADAL" clId="{AFE868D1-1358-4817-A517-71A1D223C628}" dt="2023-11-13T17:02:12.846" v="1014" actId="164"/>
          <ac:grpSpMkLst>
            <pc:docMk/>
            <pc:sldMk cId="2094317725" sldId="324"/>
            <ac:grpSpMk id="9" creationId="{92313257-09E5-69FC-9D4E-46F04C217442}"/>
          </ac:grpSpMkLst>
        </pc:grpChg>
        <pc:grpChg chg="mod">
          <ac:chgData name="Châu Thế Vĩ" userId="c537a6ea-4800-4603-a69a-1043dab8f887" providerId="ADAL" clId="{AFE868D1-1358-4817-A517-71A1D223C628}" dt="2023-11-13T17:02:12.846" v="1014" actId="164"/>
          <ac:grpSpMkLst>
            <pc:docMk/>
            <pc:sldMk cId="2094317725" sldId="324"/>
            <ac:grpSpMk id="36" creationId="{B5656085-EF35-3F01-6634-9BC38093896E}"/>
          </ac:grpSpMkLst>
        </pc:grpChg>
        <pc:grpChg chg="add mod">
          <ac:chgData name="Châu Thế Vĩ" userId="c537a6ea-4800-4603-a69a-1043dab8f887" providerId="ADAL" clId="{AFE868D1-1358-4817-A517-71A1D223C628}" dt="2023-11-13T17:02:35.194" v="1020" actId="1076"/>
          <ac:grpSpMkLst>
            <pc:docMk/>
            <pc:sldMk cId="2094317725" sldId="324"/>
            <ac:grpSpMk id="47" creationId="{D013244D-6354-97E2-0F07-7B32FF5C025A}"/>
          </ac:grpSpMkLst>
        </pc:grpChg>
        <pc:picChg chg="add del">
          <ac:chgData name="Châu Thế Vĩ" userId="c537a6ea-4800-4603-a69a-1043dab8f887" providerId="ADAL" clId="{AFE868D1-1358-4817-A517-71A1D223C628}" dt="2023-11-13T17:02:03.098" v="1012" actId="27803"/>
          <ac:picMkLst>
            <pc:docMk/>
            <pc:sldMk cId="2094317725" sldId="324"/>
            <ac:picMk id="7" creationId="{75DC946D-1B32-66E0-98E6-1A12AC67F1F9}"/>
          </ac:picMkLst>
        </pc:picChg>
      </pc:sldChg>
      <pc:sldChg chg="del">
        <pc:chgData name="Châu Thế Vĩ" userId="c537a6ea-4800-4603-a69a-1043dab8f887" providerId="ADAL" clId="{AFE868D1-1358-4817-A517-71A1D223C628}" dt="2023-11-14T08:08:28.842" v="2096" actId="47"/>
        <pc:sldMkLst>
          <pc:docMk/>
          <pc:sldMk cId="2653779570" sldId="325"/>
        </pc:sldMkLst>
      </pc:sldChg>
      <pc:sldChg chg="addSp delSp modSp del mod">
        <pc:chgData name="Châu Thế Vĩ" userId="c537a6ea-4800-4603-a69a-1043dab8f887" providerId="ADAL" clId="{AFE868D1-1358-4817-A517-71A1D223C628}" dt="2023-11-14T09:29:39.812" v="2492" actId="47"/>
        <pc:sldMkLst>
          <pc:docMk/>
          <pc:sldMk cId="4143922162" sldId="326"/>
        </pc:sldMkLst>
        <pc:spChg chg="del">
          <ac:chgData name="Châu Thế Vĩ" userId="c537a6ea-4800-4603-a69a-1043dab8f887" providerId="ADAL" clId="{AFE868D1-1358-4817-A517-71A1D223C628}" dt="2023-11-14T08:25:05.858" v="2318" actId="478"/>
          <ac:spMkLst>
            <pc:docMk/>
            <pc:sldMk cId="4143922162" sldId="326"/>
            <ac:spMk id="3" creationId="{21E80985-9B2D-CBD2-0B9A-DD53279CDBBE}"/>
          </ac:spMkLst>
        </pc:spChg>
        <pc:spChg chg="mod">
          <ac:chgData name="Châu Thế Vĩ" userId="c537a6ea-4800-4603-a69a-1043dab8f887" providerId="ADAL" clId="{AFE868D1-1358-4817-A517-71A1D223C628}" dt="2023-11-14T08:25:25.471" v="2327" actId="1076"/>
          <ac:spMkLst>
            <pc:docMk/>
            <pc:sldMk cId="4143922162" sldId="326"/>
            <ac:spMk id="4" creationId="{0DCF80C0-60CA-BDBD-8869-3AD001CCDD8C}"/>
          </ac:spMkLst>
        </pc:spChg>
        <pc:spChg chg="del">
          <ac:chgData name="Châu Thế Vĩ" userId="c537a6ea-4800-4603-a69a-1043dab8f887" providerId="ADAL" clId="{AFE868D1-1358-4817-A517-71A1D223C628}" dt="2023-11-14T09:14:06.786" v="2402" actId="478"/>
          <ac:spMkLst>
            <pc:docMk/>
            <pc:sldMk cId="4143922162" sldId="326"/>
            <ac:spMk id="5" creationId="{59648EE3-31AE-B356-BA65-134D974EA4CC}"/>
          </ac:spMkLst>
        </pc:spChg>
        <pc:spChg chg="add mod">
          <ac:chgData name="Châu Thế Vĩ" userId="c537a6ea-4800-4603-a69a-1043dab8f887" providerId="ADAL" clId="{AFE868D1-1358-4817-A517-71A1D223C628}" dt="2023-11-14T09:14:07.093" v="2403"/>
          <ac:spMkLst>
            <pc:docMk/>
            <pc:sldMk cId="4143922162" sldId="326"/>
            <ac:spMk id="6" creationId="{EE080115-5D71-65CE-00D1-CD6DC76A6872}"/>
          </ac:spMkLst>
        </pc:spChg>
      </pc:sldChg>
      <pc:sldChg chg="addSp delSp modSp mod modTransition">
        <pc:chgData name="Châu Thế Vĩ" userId="c537a6ea-4800-4603-a69a-1043dab8f887" providerId="ADAL" clId="{AFE868D1-1358-4817-A517-71A1D223C628}" dt="2023-11-17T01:07:43.941" v="4643"/>
        <pc:sldMkLst>
          <pc:docMk/>
          <pc:sldMk cId="1098294391" sldId="327"/>
        </pc:sldMkLst>
        <pc:spChg chg="add mod">
          <ac:chgData name="Châu Thế Vĩ" userId="c537a6ea-4800-4603-a69a-1043dab8f887" providerId="ADAL" clId="{AFE868D1-1358-4817-A517-71A1D223C628}" dt="2023-11-14T08:28:36.247" v="2351" actId="1076"/>
          <ac:spMkLst>
            <pc:docMk/>
            <pc:sldMk cId="1098294391" sldId="327"/>
            <ac:spMk id="3" creationId="{EA2BE09D-37C2-B286-C869-D73F433732B6}"/>
          </ac:spMkLst>
        </pc:spChg>
        <pc:spChg chg="add mod">
          <ac:chgData name="Châu Thế Vĩ" userId="c537a6ea-4800-4603-a69a-1043dab8f887" providerId="ADAL" clId="{AFE868D1-1358-4817-A517-71A1D223C628}" dt="2023-11-16T18:01:59.119" v="3438"/>
          <ac:spMkLst>
            <pc:docMk/>
            <pc:sldMk cId="1098294391" sldId="327"/>
            <ac:spMk id="4" creationId="{281407AD-C8DA-6DE4-D94D-499C25AAB76B}"/>
          </ac:spMkLst>
        </pc:spChg>
        <pc:spChg chg="add mod">
          <ac:chgData name="Châu Thế Vĩ" userId="c537a6ea-4800-4603-a69a-1043dab8f887" providerId="ADAL" clId="{AFE868D1-1358-4817-A517-71A1D223C628}" dt="2023-11-16T19:54:28.693" v="4560" actId="1076"/>
          <ac:spMkLst>
            <pc:docMk/>
            <pc:sldMk cId="1098294391" sldId="327"/>
            <ac:spMk id="5" creationId="{3F1D2622-D855-231F-F5C6-864B54DB7999}"/>
          </ac:spMkLst>
        </pc:spChg>
        <pc:spChg chg="del">
          <ac:chgData name="Châu Thế Vĩ" userId="c537a6ea-4800-4603-a69a-1043dab8f887" providerId="ADAL" clId="{AFE868D1-1358-4817-A517-71A1D223C628}" dt="2023-11-14T09:13:55.879" v="2399" actId="478"/>
          <ac:spMkLst>
            <pc:docMk/>
            <pc:sldMk cId="1098294391" sldId="327"/>
            <ac:spMk id="5" creationId="{7A37FA3F-48EE-F15B-F9A9-24D0B28CD9C8}"/>
          </ac:spMkLst>
        </pc:spChg>
        <pc:spChg chg="add mod">
          <ac:chgData name="Châu Thế Vĩ" userId="c537a6ea-4800-4603-a69a-1043dab8f887" providerId="ADAL" clId="{AFE868D1-1358-4817-A517-71A1D223C628}" dt="2023-11-14T09:14:01.607" v="2400"/>
          <ac:spMkLst>
            <pc:docMk/>
            <pc:sldMk cId="1098294391" sldId="327"/>
            <ac:spMk id="6" creationId="{1A828017-93D0-0685-D67F-A8E0F8309DE9}"/>
          </ac:spMkLst>
        </pc:spChg>
        <pc:spChg chg="add mod">
          <ac:chgData name="Châu Thế Vĩ" userId="c537a6ea-4800-4603-a69a-1043dab8f887" providerId="ADAL" clId="{AFE868D1-1358-4817-A517-71A1D223C628}" dt="2023-11-16T19:54:34.173" v="4561" actId="1076"/>
          <ac:spMkLst>
            <pc:docMk/>
            <pc:sldMk cId="1098294391" sldId="327"/>
            <ac:spMk id="7" creationId="{BC75A5CE-B5F5-3BB0-3A20-BA2A0170C059}"/>
          </ac:spMkLst>
        </pc:spChg>
        <pc:spChg chg="mod">
          <ac:chgData name="Châu Thế Vĩ" userId="c537a6ea-4800-4603-a69a-1043dab8f887" providerId="ADAL" clId="{AFE868D1-1358-4817-A517-71A1D223C628}" dt="2023-11-16T19:49:59.793" v="4475"/>
          <ac:spMkLst>
            <pc:docMk/>
            <pc:sldMk cId="1098294391" sldId="327"/>
            <ac:spMk id="9" creationId="{A5D25D4D-479C-D7CC-3640-9BCB640ED935}"/>
          </ac:spMkLst>
        </pc:spChg>
        <pc:spChg chg="mod">
          <ac:chgData name="Châu Thế Vĩ" userId="c537a6ea-4800-4603-a69a-1043dab8f887" providerId="ADAL" clId="{AFE868D1-1358-4817-A517-71A1D223C628}" dt="2023-11-16T19:49:59.793" v="4475"/>
          <ac:spMkLst>
            <pc:docMk/>
            <pc:sldMk cId="1098294391" sldId="327"/>
            <ac:spMk id="10" creationId="{1C85BBCF-551F-AA21-2545-8BEE7CB3DE14}"/>
          </ac:spMkLst>
        </pc:spChg>
        <pc:spChg chg="mod">
          <ac:chgData name="Châu Thế Vĩ" userId="c537a6ea-4800-4603-a69a-1043dab8f887" providerId="ADAL" clId="{AFE868D1-1358-4817-A517-71A1D223C628}" dt="2023-11-16T19:49:59.793" v="4475"/>
          <ac:spMkLst>
            <pc:docMk/>
            <pc:sldMk cId="1098294391" sldId="327"/>
            <ac:spMk id="11" creationId="{015EF7C5-B37E-1ABB-AD2B-5C5263D90A84}"/>
          </ac:spMkLst>
        </pc:spChg>
        <pc:spChg chg="mod">
          <ac:chgData name="Châu Thế Vĩ" userId="c537a6ea-4800-4603-a69a-1043dab8f887" providerId="ADAL" clId="{AFE868D1-1358-4817-A517-71A1D223C628}" dt="2023-11-16T19:49:59.793" v="4475"/>
          <ac:spMkLst>
            <pc:docMk/>
            <pc:sldMk cId="1098294391" sldId="327"/>
            <ac:spMk id="12" creationId="{657242E0-42F2-0BE5-B12F-A98597C496AE}"/>
          </ac:spMkLst>
        </pc:spChg>
        <pc:spChg chg="mod">
          <ac:chgData name="Châu Thế Vĩ" userId="c537a6ea-4800-4603-a69a-1043dab8f887" providerId="ADAL" clId="{AFE868D1-1358-4817-A517-71A1D223C628}" dt="2023-11-16T19:49:59.793" v="4475"/>
          <ac:spMkLst>
            <pc:docMk/>
            <pc:sldMk cId="1098294391" sldId="327"/>
            <ac:spMk id="13" creationId="{A8A76EBB-7EB6-74D0-97B4-416C7D75BC9A}"/>
          </ac:spMkLst>
        </pc:spChg>
        <pc:spChg chg="mod">
          <ac:chgData name="Châu Thế Vĩ" userId="c537a6ea-4800-4603-a69a-1043dab8f887" providerId="ADAL" clId="{AFE868D1-1358-4817-A517-71A1D223C628}" dt="2023-11-16T19:49:59.793" v="4475"/>
          <ac:spMkLst>
            <pc:docMk/>
            <pc:sldMk cId="1098294391" sldId="327"/>
            <ac:spMk id="14" creationId="{B181DC21-1C9C-9E25-B6E7-2C808994D6D5}"/>
          </ac:spMkLst>
        </pc:spChg>
        <pc:grpChg chg="add mod">
          <ac:chgData name="Châu Thế Vĩ" userId="c537a6ea-4800-4603-a69a-1043dab8f887" providerId="ADAL" clId="{AFE868D1-1358-4817-A517-71A1D223C628}" dt="2023-11-16T19:49:59.793" v="4475"/>
          <ac:grpSpMkLst>
            <pc:docMk/>
            <pc:sldMk cId="1098294391" sldId="327"/>
            <ac:grpSpMk id="8" creationId="{2B630114-8F60-4BFC-0E1C-F98DC13E83BE}"/>
          </ac:grpSpMkLst>
        </pc:grpChg>
      </pc:sldChg>
      <pc:sldChg chg="addSp delSp modSp add del mod">
        <pc:chgData name="Châu Thế Vĩ" userId="c537a6ea-4800-4603-a69a-1043dab8f887" providerId="ADAL" clId="{AFE868D1-1358-4817-A517-71A1D223C628}" dt="2023-11-16T19:49:19.748" v="4467" actId="47"/>
        <pc:sldMkLst>
          <pc:docMk/>
          <pc:sldMk cId="1124167785" sldId="328"/>
        </pc:sldMkLst>
        <pc:spChg chg="mod">
          <ac:chgData name="Châu Thế Vĩ" userId="c537a6ea-4800-4603-a69a-1043dab8f887" providerId="ADAL" clId="{AFE868D1-1358-4817-A517-71A1D223C628}" dt="2023-11-16T19:39:21.501" v="4290"/>
          <ac:spMkLst>
            <pc:docMk/>
            <pc:sldMk cId="1124167785" sldId="328"/>
            <ac:spMk id="4" creationId="{68651707-DBCA-0D0A-DD51-D4669C535300}"/>
          </ac:spMkLst>
        </pc:spChg>
        <pc:spChg chg="mod">
          <ac:chgData name="Châu Thế Vĩ" userId="c537a6ea-4800-4603-a69a-1043dab8f887" providerId="ADAL" clId="{AFE868D1-1358-4817-A517-71A1D223C628}" dt="2023-11-16T19:39:21.501" v="4290"/>
          <ac:spMkLst>
            <pc:docMk/>
            <pc:sldMk cId="1124167785" sldId="328"/>
            <ac:spMk id="5" creationId="{C941C7B1-8AE9-8C04-B3D5-4575DC128A62}"/>
          </ac:spMkLst>
        </pc:spChg>
        <pc:spChg chg="mod">
          <ac:chgData name="Châu Thế Vĩ" userId="c537a6ea-4800-4603-a69a-1043dab8f887" providerId="ADAL" clId="{AFE868D1-1358-4817-A517-71A1D223C628}" dt="2023-11-16T19:39:21.501" v="4290"/>
          <ac:spMkLst>
            <pc:docMk/>
            <pc:sldMk cId="1124167785" sldId="328"/>
            <ac:spMk id="6" creationId="{13D73338-CE3B-AAB2-89AB-E5DE3FDF86C9}"/>
          </ac:spMkLst>
        </pc:spChg>
        <pc:spChg chg="mod">
          <ac:chgData name="Châu Thế Vĩ" userId="c537a6ea-4800-4603-a69a-1043dab8f887" providerId="ADAL" clId="{AFE868D1-1358-4817-A517-71A1D223C628}" dt="2023-11-16T19:39:28.239" v="4291" actId="108"/>
          <ac:spMkLst>
            <pc:docMk/>
            <pc:sldMk cId="1124167785" sldId="328"/>
            <ac:spMk id="7" creationId="{AAB93477-A421-B977-0C9C-7B2D27EE36D1}"/>
          </ac:spMkLst>
        </pc:spChg>
        <pc:spChg chg="mod">
          <ac:chgData name="Châu Thế Vĩ" userId="c537a6ea-4800-4603-a69a-1043dab8f887" providerId="ADAL" clId="{AFE868D1-1358-4817-A517-71A1D223C628}" dt="2023-11-16T19:39:21.501" v="4290"/>
          <ac:spMkLst>
            <pc:docMk/>
            <pc:sldMk cId="1124167785" sldId="328"/>
            <ac:spMk id="8" creationId="{1F02AC03-0183-7210-2D4F-8F8933120D7C}"/>
          </ac:spMkLst>
        </pc:spChg>
        <pc:spChg chg="mod">
          <ac:chgData name="Châu Thế Vĩ" userId="c537a6ea-4800-4603-a69a-1043dab8f887" providerId="ADAL" clId="{AFE868D1-1358-4817-A517-71A1D223C628}" dt="2023-11-16T19:39:21.501" v="4290"/>
          <ac:spMkLst>
            <pc:docMk/>
            <pc:sldMk cId="1124167785" sldId="328"/>
            <ac:spMk id="9" creationId="{EDBFD652-40F6-7F4C-570F-1F3F3BF76DBE}"/>
          </ac:spMkLst>
        </pc:spChg>
        <pc:spChg chg="mod">
          <ac:chgData name="Châu Thế Vĩ" userId="c537a6ea-4800-4603-a69a-1043dab8f887" providerId="ADAL" clId="{AFE868D1-1358-4817-A517-71A1D223C628}" dt="2023-11-14T04:36:03.944" v="1807" actId="20577"/>
          <ac:spMkLst>
            <pc:docMk/>
            <pc:sldMk cId="1124167785" sldId="328"/>
            <ac:spMk id="17" creationId="{375F1F10-78F0-FC28-7EC9-5F4B922CEC24}"/>
          </ac:spMkLst>
        </pc:spChg>
        <pc:spChg chg="mod">
          <ac:chgData name="Châu Thế Vĩ" userId="c537a6ea-4800-4603-a69a-1043dab8f887" providerId="ADAL" clId="{AFE868D1-1358-4817-A517-71A1D223C628}" dt="2023-11-12T15:34:00.044" v="353" actId="1036"/>
          <ac:spMkLst>
            <pc:docMk/>
            <pc:sldMk cId="1124167785" sldId="328"/>
            <ac:spMk id="26" creationId="{B611154E-0827-9362-01B5-3F48D29F925A}"/>
          </ac:spMkLst>
        </pc:spChg>
        <pc:spChg chg="mod">
          <ac:chgData name="Châu Thế Vĩ" userId="c537a6ea-4800-4603-a69a-1043dab8f887" providerId="ADAL" clId="{AFE868D1-1358-4817-A517-71A1D223C628}" dt="2023-11-14T04:35:53.506" v="1783" actId="20577"/>
          <ac:spMkLst>
            <pc:docMk/>
            <pc:sldMk cId="1124167785" sldId="328"/>
            <ac:spMk id="739" creationId="{00000000-0000-0000-0000-000000000000}"/>
          </ac:spMkLst>
        </pc:spChg>
        <pc:spChg chg="mod">
          <ac:chgData name="Châu Thế Vĩ" userId="c537a6ea-4800-4603-a69a-1043dab8f887" providerId="ADAL" clId="{AFE868D1-1358-4817-A517-71A1D223C628}" dt="2023-11-14T04:35:43.423" v="1737" actId="20577"/>
          <ac:spMkLst>
            <pc:docMk/>
            <pc:sldMk cId="1124167785" sldId="328"/>
            <ac:spMk id="748" creationId="{00000000-0000-0000-0000-000000000000}"/>
          </ac:spMkLst>
        </pc:spChg>
        <pc:spChg chg="mod">
          <ac:chgData name="Châu Thế Vĩ" userId="c537a6ea-4800-4603-a69a-1043dab8f887" providerId="ADAL" clId="{AFE868D1-1358-4817-A517-71A1D223C628}" dt="2023-11-14T04:35:47.833" v="1757" actId="20577"/>
          <ac:spMkLst>
            <pc:docMk/>
            <pc:sldMk cId="1124167785" sldId="328"/>
            <ac:spMk id="749" creationId="{00000000-0000-0000-0000-000000000000}"/>
          </ac:spMkLst>
        </pc:spChg>
        <pc:spChg chg="mod">
          <ac:chgData name="Châu Thế Vĩ" userId="c537a6ea-4800-4603-a69a-1043dab8f887" providerId="ADAL" clId="{AFE868D1-1358-4817-A517-71A1D223C628}" dt="2023-11-14T04:35:37.619" v="1723" actId="20577"/>
          <ac:spMkLst>
            <pc:docMk/>
            <pc:sldMk cId="1124167785" sldId="328"/>
            <ac:spMk id="750" creationId="{00000000-0000-0000-0000-000000000000}"/>
          </ac:spMkLst>
        </pc:spChg>
        <pc:spChg chg="mod">
          <ac:chgData name="Châu Thế Vĩ" userId="c537a6ea-4800-4603-a69a-1043dab8f887" providerId="ADAL" clId="{AFE868D1-1358-4817-A517-71A1D223C628}" dt="2023-11-14T04:35:59.138" v="1793" actId="20577"/>
          <ac:spMkLst>
            <pc:docMk/>
            <pc:sldMk cId="1124167785" sldId="328"/>
            <ac:spMk id="751" creationId="{00000000-0000-0000-0000-000000000000}"/>
          </ac:spMkLst>
        </pc:spChg>
        <pc:grpChg chg="add mod">
          <ac:chgData name="Châu Thế Vĩ" userId="c537a6ea-4800-4603-a69a-1043dab8f887" providerId="ADAL" clId="{AFE868D1-1358-4817-A517-71A1D223C628}" dt="2023-11-16T19:39:21.501" v="4290"/>
          <ac:grpSpMkLst>
            <pc:docMk/>
            <pc:sldMk cId="1124167785" sldId="328"/>
            <ac:grpSpMk id="3" creationId="{0D808FBE-CB4D-8C8C-8DD0-1B789C9BB2F6}"/>
          </ac:grpSpMkLst>
        </pc:grpChg>
        <pc:grpChg chg="del">
          <ac:chgData name="Châu Thế Vĩ" userId="c537a6ea-4800-4603-a69a-1043dab8f887" providerId="ADAL" clId="{AFE868D1-1358-4817-A517-71A1D223C628}" dt="2023-11-16T19:39:21.292" v="4289" actId="478"/>
          <ac:grpSpMkLst>
            <pc:docMk/>
            <pc:sldMk cId="1124167785" sldId="328"/>
            <ac:grpSpMk id="19" creationId="{381241E9-3B10-CAB1-70D2-87A5725E40A3}"/>
          </ac:grpSpMkLst>
        </pc:grpChg>
      </pc:sldChg>
      <pc:sldChg chg="modSp add del mod">
        <pc:chgData name="Châu Thế Vĩ" userId="c537a6ea-4800-4603-a69a-1043dab8f887" providerId="ADAL" clId="{AFE868D1-1358-4817-A517-71A1D223C628}" dt="2023-11-14T07:32:30.333" v="1851" actId="47"/>
        <pc:sldMkLst>
          <pc:docMk/>
          <pc:sldMk cId="1730448550" sldId="329"/>
        </pc:sldMkLst>
        <pc:spChg chg="mod">
          <ac:chgData name="Châu Thế Vĩ" userId="c537a6ea-4800-4603-a69a-1043dab8f887" providerId="ADAL" clId="{AFE868D1-1358-4817-A517-71A1D223C628}" dt="2023-11-12T15:34:29.018" v="467" actId="1038"/>
          <ac:spMkLst>
            <pc:docMk/>
            <pc:sldMk cId="1730448550" sldId="329"/>
            <ac:spMk id="26" creationId="{B611154E-0827-9362-01B5-3F48D29F925A}"/>
          </ac:spMkLst>
        </pc:spChg>
      </pc:sldChg>
      <pc:sldChg chg="addSp delSp modSp new mod modTransition modNotesTx">
        <pc:chgData name="Châu Thế Vĩ" userId="c537a6ea-4800-4603-a69a-1043dab8f887" providerId="ADAL" clId="{AFE868D1-1358-4817-A517-71A1D223C628}" dt="2023-12-25T15:03:33.275" v="5252"/>
        <pc:sldMkLst>
          <pc:docMk/>
          <pc:sldMk cId="3315313879" sldId="330"/>
        </pc:sldMkLst>
        <pc:spChg chg="mod">
          <ac:chgData name="Châu Thế Vĩ" userId="c537a6ea-4800-4603-a69a-1043dab8f887" providerId="ADAL" clId="{AFE868D1-1358-4817-A517-71A1D223C628}" dt="2023-11-14T04:06:37.894" v="1653" actId="20577"/>
          <ac:spMkLst>
            <pc:docMk/>
            <pc:sldMk cId="3315313879" sldId="330"/>
            <ac:spMk id="2" creationId="{8B776908-E4DC-FF4A-C201-952BB21A4404}"/>
          </ac:spMkLst>
        </pc:spChg>
        <pc:spChg chg="add mod">
          <ac:chgData name="Châu Thế Vĩ" userId="c537a6ea-4800-4603-a69a-1043dab8f887" providerId="ADAL" clId="{AFE868D1-1358-4817-A517-71A1D223C628}" dt="2023-11-14T09:14:16.382" v="2408"/>
          <ac:spMkLst>
            <pc:docMk/>
            <pc:sldMk cId="3315313879" sldId="330"/>
            <ac:spMk id="3" creationId="{4D66A265-379E-073E-0B33-B2722011D6FE}"/>
          </ac:spMkLst>
        </pc:spChg>
        <pc:spChg chg="del">
          <ac:chgData name="Châu Thế Vĩ" userId="c537a6ea-4800-4603-a69a-1043dab8f887" providerId="ADAL" clId="{AFE868D1-1358-4817-A517-71A1D223C628}" dt="2023-11-14T04:06:19.361" v="1631" actId="478"/>
          <ac:spMkLst>
            <pc:docMk/>
            <pc:sldMk cId="3315313879" sldId="330"/>
            <ac:spMk id="3" creationId="{AB049E6D-3CDB-8934-455D-9794FB1F8FD9}"/>
          </ac:spMkLst>
        </pc:spChg>
        <pc:spChg chg="mod">
          <ac:chgData name="Châu Thế Vĩ" userId="c537a6ea-4800-4603-a69a-1043dab8f887" providerId="ADAL" clId="{AFE868D1-1358-4817-A517-71A1D223C628}" dt="2023-12-25T15:03:18.780" v="5250" actId="255"/>
          <ac:spMkLst>
            <pc:docMk/>
            <pc:sldMk cId="3315313879" sldId="330"/>
            <ac:spMk id="4" creationId="{BB15FD81-5FB1-49E5-E532-DF11358BCDAE}"/>
          </ac:spMkLst>
        </pc:spChg>
        <pc:spChg chg="del">
          <ac:chgData name="Châu Thế Vĩ" userId="c537a6ea-4800-4603-a69a-1043dab8f887" providerId="ADAL" clId="{AFE868D1-1358-4817-A517-71A1D223C628}" dt="2023-11-14T09:14:16.159" v="2407" actId="478"/>
          <ac:spMkLst>
            <pc:docMk/>
            <pc:sldMk cId="3315313879" sldId="330"/>
            <ac:spMk id="5" creationId="{A8921361-D36A-B544-0522-8A694BB32032}"/>
          </ac:spMkLst>
        </pc:spChg>
        <pc:spChg chg="mod">
          <ac:chgData name="Châu Thế Vĩ" userId="c537a6ea-4800-4603-a69a-1043dab8f887" providerId="ADAL" clId="{AFE868D1-1358-4817-A517-71A1D223C628}" dt="2023-11-16T19:39:31.597" v="4292"/>
          <ac:spMkLst>
            <pc:docMk/>
            <pc:sldMk cId="3315313879" sldId="330"/>
            <ac:spMk id="6" creationId="{AC08A3AE-AF49-7F4E-8DD3-B93C471154D8}"/>
          </ac:spMkLst>
        </pc:spChg>
        <pc:spChg chg="mod">
          <ac:chgData name="Châu Thế Vĩ" userId="c537a6ea-4800-4603-a69a-1043dab8f887" providerId="ADAL" clId="{AFE868D1-1358-4817-A517-71A1D223C628}" dt="2023-11-16T19:39:31.597" v="4292"/>
          <ac:spMkLst>
            <pc:docMk/>
            <pc:sldMk cId="3315313879" sldId="330"/>
            <ac:spMk id="8" creationId="{CB8B64AE-7BD2-7BE5-B61B-29C0105759AE}"/>
          </ac:spMkLst>
        </pc:spChg>
        <pc:spChg chg="mod">
          <ac:chgData name="Châu Thế Vĩ" userId="c537a6ea-4800-4603-a69a-1043dab8f887" providerId="ADAL" clId="{AFE868D1-1358-4817-A517-71A1D223C628}" dt="2023-11-16T19:39:31.597" v="4292"/>
          <ac:spMkLst>
            <pc:docMk/>
            <pc:sldMk cId="3315313879" sldId="330"/>
            <ac:spMk id="9" creationId="{812D5795-4E5A-922D-BC27-3705B918CDB3}"/>
          </ac:spMkLst>
        </pc:spChg>
        <pc:spChg chg="mod">
          <ac:chgData name="Châu Thế Vĩ" userId="c537a6ea-4800-4603-a69a-1043dab8f887" providerId="ADAL" clId="{AFE868D1-1358-4817-A517-71A1D223C628}" dt="2023-11-16T19:39:31.597" v="4292"/>
          <ac:spMkLst>
            <pc:docMk/>
            <pc:sldMk cId="3315313879" sldId="330"/>
            <ac:spMk id="10" creationId="{AD194B8D-E1BF-BF87-22DE-8A40B78241C9}"/>
          </ac:spMkLst>
        </pc:spChg>
        <pc:spChg chg="mod">
          <ac:chgData name="Châu Thế Vĩ" userId="c537a6ea-4800-4603-a69a-1043dab8f887" providerId="ADAL" clId="{AFE868D1-1358-4817-A517-71A1D223C628}" dt="2023-11-16T19:39:31.597" v="4292"/>
          <ac:spMkLst>
            <pc:docMk/>
            <pc:sldMk cId="3315313879" sldId="330"/>
            <ac:spMk id="11" creationId="{81CAC1B1-8270-4544-7642-845BC2029FA3}"/>
          </ac:spMkLst>
        </pc:spChg>
        <pc:spChg chg="mod">
          <ac:chgData name="Châu Thế Vĩ" userId="c537a6ea-4800-4603-a69a-1043dab8f887" providerId="ADAL" clId="{AFE868D1-1358-4817-A517-71A1D223C628}" dt="2023-11-16T19:39:31.597" v="4292"/>
          <ac:spMkLst>
            <pc:docMk/>
            <pc:sldMk cId="3315313879" sldId="330"/>
            <ac:spMk id="12" creationId="{ABBBBAB5-E91B-F18F-31D9-D47CD5032B8B}"/>
          </ac:spMkLst>
        </pc:spChg>
        <pc:spChg chg="add mod">
          <ac:chgData name="Châu Thế Vĩ" userId="c537a6ea-4800-4603-a69a-1043dab8f887" providerId="ADAL" clId="{AFE868D1-1358-4817-A517-71A1D223C628}" dt="2023-11-16T19:53:51.904" v="4550" actId="1076"/>
          <ac:spMkLst>
            <pc:docMk/>
            <pc:sldMk cId="3315313879" sldId="330"/>
            <ac:spMk id="13" creationId="{0243E48F-68D0-6DE0-C5F6-9F0AA0D8A153}"/>
          </ac:spMkLst>
        </pc:spChg>
        <pc:spChg chg="add mod">
          <ac:chgData name="Châu Thế Vĩ" userId="c537a6ea-4800-4603-a69a-1043dab8f887" providerId="ADAL" clId="{AFE868D1-1358-4817-A517-71A1D223C628}" dt="2023-11-16T19:54:00.389" v="4552" actId="1076"/>
          <ac:spMkLst>
            <pc:docMk/>
            <pc:sldMk cId="3315313879" sldId="330"/>
            <ac:spMk id="14" creationId="{5500FE1F-2008-1BB6-E9B1-2345718686C4}"/>
          </ac:spMkLst>
        </pc:spChg>
        <pc:grpChg chg="add mod">
          <ac:chgData name="Châu Thế Vĩ" userId="c537a6ea-4800-4603-a69a-1043dab8f887" providerId="ADAL" clId="{AFE868D1-1358-4817-A517-71A1D223C628}" dt="2023-11-16T19:39:31.597" v="4292"/>
          <ac:grpSpMkLst>
            <pc:docMk/>
            <pc:sldMk cId="3315313879" sldId="330"/>
            <ac:grpSpMk id="5" creationId="{980C57BF-F57B-1D0D-24DC-F2009E4D10DF}"/>
          </ac:grpSpMkLst>
        </pc:grpChg>
        <pc:picChg chg="add mod">
          <ac:chgData name="Châu Thế Vĩ" userId="c537a6ea-4800-4603-a69a-1043dab8f887" providerId="ADAL" clId="{AFE868D1-1358-4817-A517-71A1D223C628}" dt="2023-11-14T04:12:18.876" v="1668" actId="1076"/>
          <ac:picMkLst>
            <pc:docMk/>
            <pc:sldMk cId="3315313879" sldId="330"/>
            <ac:picMk id="7" creationId="{E6DA9702-CD25-9AE1-35EC-DB0D7FCA9E2C}"/>
          </ac:picMkLst>
        </pc:picChg>
      </pc:sldChg>
      <pc:sldChg chg="addSp delSp modSp new mod modTransition modNotesTx">
        <pc:chgData name="Châu Thế Vĩ" userId="c537a6ea-4800-4603-a69a-1043dab8f887" providerId="ADAL" clId="{AFE868D1-1358-4817-A517-71A1D223C628}" dt="2023-12-26T09:56:42.880" v="5304"/>
        <pc:sldMkLst>
          <pc:docMk/>
          <pc:sldMk cId="2064445410" sldId="331"/>
        </pc:sldMkLst>
        <pc:spChg chg="mod">
          <ac:chgData name="Châu Thế Vĩ" userId="c537a6ea-4800-4603-a69a-1043dab8f887" providerId="ADAL" clId="{AFE868D1-1358-4817-A517-71A1D223C628}" dt="2023-11-14T04:39:56.059" v="1827" actId="20577"/>
          <ac:spMkLst>
            <pc:docMk/>
            <pc:sldMk cId="2064445410" sldId="331"/>
            <ac:spMk id="2" creationId="{1DA74A05-7CA1-3704-F8B0-C29F544AE345}"/>
          </ac:spMkLst>
        </pc:spChg>
        <pc:spChg chg="add mod">
          <ac:chgData name="Châu Thế Vĩ" userId="c537a6ea-4800-4603-a69a-1043dab8f887" providerId="ADAL" clId="{AFE868D1-1358-4817-A517-71A1D223C628}" dt="2023-11-14T09:14:13.597" v="2406"/>
          <ac:spMkLst>
            <pc:docMk/>
            <pc:sldMk cId="2064445410" sldId="331"/>
            <ac:spMk id="3" creationId="{57D92C0D-AE23-9A6D-B96D-805222C102F3}"/>
          </ac:spMkLst>
        </pc:spChg>
        <pc:spChg chg="del">
          <ac:chgData name="Châu Thế Vĩ" userId="c537a6ea-4800-4603-a69a-1043dab8f887" providerId="ADAL" clId="{AFE868D1-1358-4817-A517-71A1D223C628}" dt="2023-11-14T04:40:16.178" v="1834" actId="478"/>
          <ac:spMkLst>
            <pc:docMk/>
            <pc:sldMk cId="2064445410" sldId="331"/>
            <ac:spMk id="3" creationId="{FF71D9D1-4384-9724-977B-A968827B196A}"/>
          </ac:spMkLst>
        </pc:spChg>
        <pc:spChg chg="mod">
          <ac:chgData name="Châu Thế Vĩ" userId="c537a6ea-4800-4603-a69a-1043dab8f887" providerId="ADAL" clId="{AFE868D1-1358-4817-A517-71A1D223C628}" dt="2023-12-25T15:04:18.911" v="5264" actId="255"/>
          <ac:spMkLst>
            <pc:docMk/>
            <pc:sldMk cId="2064445410" sldId="331"/>
            <ac:spMk id="4" creationId="{010DF304-532E-2C47-6D9F-46AC0C4FB4E9}"/>
          </ac:spMkLst>
        </pc:spChg>
        <pc:spChg chg="del">
          <ac:chgData name="Châu Thế Vĩ" userId="c537a6ea-4800-4603-a69a-1043dab8f887" providerId="ADAL" clId="{AFE868D1-1358-4817-A517-71A1D223C628}" dt="2023-11-14T09:14:13.301" v="2405" actId="478"/>
          <ac:spMkLst>
            <pc:docMk/>
            <pc:sldMk cId="2064445410" sldId="331"/>
            <ac:spMk id="5" creationId="{61250A8B-590F-268C-34F2-4AEC402302A8}"/>
          </ac:spMkLst>
        </pc:spChg>
        <pc:spChg chg="add del mod">
          <ac:chgData name="Châu Thế Vĩ" userId="c537a6ea-4800-4603-a69a-1043dab8f887" providerId="ADAL" clId="{AFE868D1-1358-4817-A517-71A1D223C628}" dt="2023-11-16T18:04:59.586" v="3458" actId="478"/>
          <ac:spMkLst>
            <pc:docMk/>
            <pc:sldMk cId="2064445410" sldId="331"/>
            <ac:spMk id="8" creationId="{485F3222-112B-7E2C-17FC-6B649D8DC68E}"/>
          </ac:spMkLst>
        </pc:spChg>
        <pc:spChg chg="del mod">
          <ac:chgData name="Châu Thế Vĩ" userId="c537a6ea-4800-4603-a69a-1043dab8f887" providerId="ADAL" clId="{AFE868D1-1358-4817-A517-71A1D223C628}" dt="2023-11-16T18:04:57.775" v="3457" actId="478"/>
          <ac:spMkLst>
            <pc:docMk/>
            <pc:sldMk cId="2064445410" sldId="331"/>
            <ac:spMk id="9" creationId="{CC8F7EC3-BB84-56C0-6B82-AB6BCBB99D0B}"/>
          </ac:spMkLst>
        </pc:spChg>
        <pc:spChg chg="mod topLvl">
          <ac:chgData name="Châu Thế Vĩ" userId="c537a6ea-4800-4603-a69a-1043dab8f887" providerId="ADAL" clId="{AFE868D1-1358-4817-A517-71A1D223C628}" dt="2023-11-16T18:04:54.050" v="3455" actId="165"/>
          <ac:spMkLst>
            <pc:docMk/>
            <pc:sldMk cId="2064445410" sldId="331"/>
            <ac:spMk id="11" creationId="{148068C1-B2DF-90FB-690A-2EC3807CD3F3}"/>
          </ac:spMkLst>
        </pc:spChg>
        <pc:spChg chg="mod topLvl">
          <ac:chgData name="Châu Thế Vĩ" userId="c537a6ea-4800-4603-a69a-1043dab8f887" providerId="ADAL" clId="{AFE868D1-1358-4817-A517-71A1D223C628}" dt="2023-11-16T18:04:54.050" v="3455" actId="165"/>
          <ac:spMkLst>
            <pc:docMk/>
            <pc:sldMk cId="2064445410" sldId="331"/>
            <ac:spMk id="12" creationId="{ECDCE385-E857-52F0-882E-19F27D87C6AB}"/>
          </ac:spMkLst>
        </pc:spChg>
        <pc:spChg chg="mod topLvl">
          <ac:chgData name="Châu Thế Vĩ" userId="c537a6ea-4800-4603-a69a-1043dab8f887" providerId="ADAL" clId="{AFE868D1-1358-4817-A517-71A1D223C628}" dt="2023-11-16T18:04:54.050" v="3455" actId="165"/>
          <ac:spMkLst>
            <pc:docMk/>
            <pc:sldMk cId="2064445410" sldId="331"/>
            <ac:spMk id="13" creationId="{923C76AB-2789-A6CE-015D-BBE70733936E}"/>
          </ac:spMkLst>
        </pc:spChg>
        <pc:spChg chg="mod">
          <ac:chgData name="Châu Thế Vĩ" userId="c537a6ea-4800-4603-a69a-1043dab8f887" providerId="ADAL" clId="{AFE868D1-1358-4817-A517-71A1D223C628}" dt="2023-11-16T18:04:54.050" v="3455" actId="165"/>
          <ac:spMkLst>
            <pc:docMk/>
            <pc:sldMk cId="2064445410" sldId="331"/>
            <ac:spMk id="16" creationId="{3C107CD6-3EDF-2C16-3E05-155349D7D6BE}"/>
          </ac:spMkLst>
        </pc:spChg>
        <pc:spChg chg="mod">
          <ac:chgData name="Châu Thế Vĩ" userId="c537a6ea-4800-4603-a69a-1043dab8f887" providerId="ADAL" clId="{AFE868D1-1358-4817-A517-71A1D223C628}" dt="2023-11-16T18:04:54.050" v="3455" actId="165"/>
          <ac:spMkLst>
            <pc:docMk/>
            <pc:sldMk cId="2064445410" sldId="331"/>
            <ac:spMk id="17" creationId="{4C47C050-2248-E782-4CEB-6DFC88192589}"/>
          </ac:spMkLst>
        </pc:spChg>
        <pc:spChg chg="mod">
          <ac:chgData name="Châu Thế Vĩ" userId="c537a6ea-4800-4603-a69a-1043dab8f887" providerId="ADAL" clId="{AFE868D1-1358-4817-A517-71A1D223C628}" dt="2023-11-16T18:04:54.050" v="3455" actId="165"/>
          <ac:spMkLst>
            <pc:docMk/>
            <pc:sldMk cId="2064445410" sldId="331"/>
            <ac:spMk id="18" creationId="{2EC1B73A-C38E-D14C-B954-9729C2EF7E82}"/>
          </ac:spMkLst>
        </pc:spChg>
        <pc:spChg chg="mod topLvl">
          <ac:chgData name="Châu Thế Vĩ" userId="c537a6ea-4800-4603-a69a-1043dab8f887" providerId="ADAL" clId="{AFE868D1-1358-4817-A517-71A1D223C628}" dt="2023-11-16T18:04:54.050" v="3455" actId="165"/>
          <ac:spMkLst>
            <pc:docMk/>
            <pc:sldMk cId="2064445410" sldId="331"/>
            <ac:spMk id="19" creationId="{C34428DD-EFB5-7E29-8061-C08AE9B7F0C5}"/>
          </ac:spMkLst>
        </pc:spChg>
        <pc:spChg chg="mod topLvl">
          <ac:chgData name="Châu Thế Vĩ" userId="c537a6ea-4800-4603-a69a-1043dab8f887" providerId="ADAL" clId="{AFE868D1-1358-4817-A517-71A1D223C628}" dt="2023-11-16T18:04:54.050" v="3455" actId="165"/>
          <ac:spMkLst>
            <pc:docMk/>
            <pc:sldMk cId="2064445410" sldId="331"/>
            <ac:spMk id="20" creationId="{7DE381EB-6587-CEED-A81C-28B07FB9DA08}"/>
          </ac:spMkLst>
        </pc:spChg>
        <pc:spChg chg="mod topLvl">
          <ac:chgData name="Châu Thế Vĩ" userId="c537a6ea-4800-4603-a69a-1043dab8f887" providerId="ADAL" clId="{AFE868D1-1358-4817-A517-71A1D223C628}" dt="2023-11-16T18:04:54.050" v="3455" actId="165"/>
          <ac:spMkLst>
            <pc:docMk/>
            <pc:sldMk cId="2064445410" sldId="331"/>
            <ac:spMk id="21" creationId="{3C65AB0F-7897-5ADD-3DD1-A419D9C7E7CA}"/>
          </ac:spMkLst>
        </pc:spChg>
        <pc:spChg chg="mod topLvl">
          <ac:chgData name="Châu Thế Vĩ" userId="c537a6ea-4800-4603-a69a-1043dab8f887" providerId="ADAL" clId="{AFE868D1-1358-4817-A517-71A1D223C628}" dt="2023-11-16T18:04:54.050" v="3455" actId="165"/>
          <ac:spMkLst>
            <pc:docMk/>
            <pc:sldMk cId="2064445410" sldId="331"/>
            <ac:spMk id="22" creationId="{160CF20D-7EB9-3E1A-9228-0E209AC6FB60}"/>
          </ac:spMkLst>
        </pc:spChg>
        <pc:spChg chg="mod topLvl">
          <ac:chgData name="Châu Thế Vĩ" userId="c537a6ea-4800-4603-a69a-1043dab8f887" providerId="ADAL" clId="{AFE868D1-1358-4817-A517-71A1D223C628}" dt="2023-11-16T18:04:54.050" v="3455" actId="165"/>
          <ac:spMkLst>
            <pc:docMk/>
            <pc:sldMk cId="2064445410" sldId="331"/>
            <ac:spMk id="23" creationId="{5CAEA42E-EDD6-76F5-AA9D-80698E6E6231}"/>
          </ac:spMkLst>
        </pc:spChg>
        <pc:spChg chg="mod topLvl">
          <ac:chgData name="Châu Thế Vĩ" userId="c537a6ea-4800-4603-a69a-1043dab8f887" providerId="ADAL" clId="{AFE868D1-1358-4817-A517-71A1D223C628}" dt="2023-11-16T18:04:54.050" v="3455" actId="165"/>
          <ac:spMkLst>
            <pc:docMk/>
            <pc:sldMk cId="2064445410" sldId="331"/>
            <ac:spMk id="24" creationId="{9D533440-A596-4FD4-6975-A4C93A519583}"/>
          </ac:spMkLst>
        </pc:spChg>
        <pc:spChg chg="mod topLvl">
          <ac:chgData name="Châu Thế Vĩ" userId="c537a6ea-4800-4603-a69a-1043dab8f887" providerId="ADAL" clId="{AFE868D1-1358-4817-A517-71A1D223C628}" dt="2023-11-16T18:04:54.050" v="3455" actId="165"/>
          <ac:spMkLst>
            <pc:docMk/>
            <pc:sldMk cId="2064445410" sldId="331"/>
            <ac:spMk id="25" creationId="{8969E24D-B968-1B4B-B6EB-F311AD9A1FF3}"/>
          </ac:spMkLst>
        </pc:spChg>
        <pc:spChg chg="mod topLvl">
          <ac:chgData name="Châu Thế Vĩ" userId="c537a6ea-4800-4603-a69a-1043dab8f887" providerId="ADAL" clId="{AFE868D1-1358-4817-A517-71A1D223C628}" dt="2023-11-16T18:04:54.050" v="3455" actId="165"/>
          <ac:spMkLst>
            <pc:docMk/>
            <pc:sldMk cId="2064445410" sldId="331"/>
            <ac:spMk id="26" creationId="{75A54FCC-AD2A-F8F4-5364-DEC605DB3D66}"/>
          </ac:spMkLst>
        </pc:spChg>
        <pc:spChg chg="mod topLvl">
          <ac:chgData name="Châu Thế Vĩ" userId="c537a6ea-4800-4603-a69a-1043dab8f887" providerId="ADAL" clId="{AFE868D1-1358-4817-A517-71A1D223C628}" dt="2023-11-16T18:04:54.050" v="3455" actId="165"/>
          <ac:spMkLst>
            <pc:docMk/>
            <pc:sldMk cId="2064445410" sldId="331"/>
            <ac:spMk id="27" creationId="{6C74450F-C94E-8C12-C8E3-4145E4AF0678}"/>
          </ac:spMkLst>
        </pc:spChg>
        <pc:spChg chg="mod topLvl">
          <ac:chgData name="Châu Thế Vĩ" userId="c537a6ea-4800-4603-a69a-1043dab8f887" providerId="ADAL" clId="{AFE868D1-1358-4817-A517-71A1D223C628}" dt="2023-11-16T18:04:54.050" v="3455" actId="165"/>
          <ac:spMkLst>
            <pc:docMk/>
            <pc:sldMk cId="2064445410" sldId="331"/>
            <ac:spMk id="28" creationId="{99E6FF1D-F255-B8F1-A2E6-518FEF33B3C1}"/>
          </ac:spMkLst>
        </pc:spChg>
        <pc:spChg chg="mod topLvl">
          <ac:chgData name="Châu Thế Vĩ" userId="c537a6ea-4800-4603-a69a-1043dab8f887" providerId="ADAL" clId="{AFE868D1-1358-4817-A517-71A1D223C628}" dt="2023-11-16T18:04:54.050" v="3455" actId="165"/>
          <ac:spMkLst>
            <pc:docMk/>
            <pc:sldMk cId="2064445410" sldId="331"/>
            <ac:spMk id="29" creationId="{4D6FD1D4-A73A-A68B-4E61-0CD762C660E6}"/>
          </ac:spMkLst>
        </pc:spChg>
        <pc:spChg chg="mod topLvl">
          <ac:chgData name="Châu Thế Vĩ" userId="c537a6ea-4800-4603-a69a-1043dab8f887" providerId="ADAL" clId="{AFE868D1-1358-4817-A517-71A1D223C628}" dt="2023-11-16T18:04:54.050" v="3455" actId="165"/>
          <ac:spMkLst>
            <pc:docMk/>
            <pc:sldMk cId="2064445410" sldId="331"/>
            <ac:spMk id="30" creationId="{A4527307-D688-A99B-EBAC-DDC7D486743B}"/>
          </ac:spMkLst>
        </pc:spChg>
        <pc:spChg chg="mod topLvl">
          <ac:chgData name="Châu Thế Vĩ" userId="c537a6ea-4800-4603-a69a-1043dab8f887" providerId="ADAL" clId="{AFE868D1-1358-4817-A517-71A1D223C628}" dt="2023-11-16T18:04:54.050" v="3455" actId="165"/>
          <ac:spMkLst>
            <pc:docMk/>
            <pc:sldMk cId="2064445410" sldId="331"/>
            <ac:spMk id="31" creationId="{827CEC79-89DD-C614-A38E-A1CE251862AD}"/>
          </ac:spMkLst>
        </pc:spChg>
        <pc:spChg chg="mod topLvl">
          <ac:chgData name="Châu Thế Vĩ" userId="c537a6ea-4800-4603-a69a-1043dab8f887" providerId="ADAL" clId="{AFE868D1-1358-4817-A517-71A1D223C628}" dt="2023-11-16T18:04:54.050" v="3455" actId="165"/>
          <ac:spMkLst>
            <pc:docMk/>
            <pc:sldMk cId="2064445410" sldId="331"/>
            <ac:spMk id="32" creationId="{9754D23F-DA61-2122-2A6F-3DF9D44F0DB1}"/>
          </ac:spMkLst>
        </pc:spChg>
        <pc:spChg chg="mod topLvl">
          <ac:chgData name="Châu Thế Vĩ" userId="c537a6ea-4800-4603-a69a-1043dab8f887" providerId="ADAL" clId="{AFE868D1-1358-4817-A517-71A1D223C628}" dt="2023-11-16T18:04:54.050" v="3455" actId="165"/>
          <ac:spMkLst>
            <pc:docMk/>
            <pc:sldMk cId="2064445410" sldId="331"/>
            <ac:spMk id="33" creationId="{42453815-D5C2-EFF3-E2F2-895EC6124ED9}"/>
          </ac:spMkLst>
        </pc:spChg>
        <pc:spChg chg="mod topLvl">
          <ac:chgData name="Châu Thế Vĩ" userId="c537a6ea-4800-4603-a69a-1043dab8f887" providerId="ADAL" clId="{AFE868D1-1358-4817-A517-71A1D223C628}" dt="2023-11-16T18:04:54.050" v="3455" actId="165"/>
          <ac:spMkLst>
            <pc:docMk/>
            <pc:sldMk cId="2064445410" sldId="331"/>
            <ac:spMk id="34" creationId="{5A3F2BE4-E3FF-2F64-1807-537F4CBC8C7E}"/>
          </ac:spMkLst>
        </pc:spChg>
        <pc:spChg chg="mod topLvl">
          <ac:chgData name="Châu Thế Vĩ" userId="c537a6ea-4800-4603-a69a-1043dab8f887" providerId="ADAL" clId="{AFE868D1-1358-4817-A517-71A1D223C628}" dt="2023-11-16T18:04:54.050" v="3455" actId="165"/>
          <ac:spMkLst>
            <pc:docMk/>
            <pc:sldMk cId="2064445410" sldId="331"/>
            <ac:spMk id="35" creationId="{48A96219-2D56-B60E-3A0D-C698AAE4593F}"/>
          </ac:spMkLst>
        </pc:spChg>
        <pc:spChg chg="mod topLvl">
          <ac:chgData name="Châu Thế Vĩ" userId="c537a6ea-4800-4603-a69a-1043dab8f887" providerId="ADAL" clId="{AFE868D1-1358-4817-A517-71A1D223C628}" dt="2023-11-16T18:04:54.050" v="3455" actId="165"/>
          <ac:spMkLst>
            <pc:docMk/>
            <pc:sldMk cId="2064445410" sldId="331"/>
            <ac:spMk id="36" creationId="{FAD8C9E8-489E-592C-79E8-17C3985F337D}"/>
          </ac:spMkLst>
        </pc:spChg>
        <pc:spChg chg="mod topLvl">
          <ac:chgData name="Châu Thế Vĩ" userId="c537a6ea-4800-4603-a69a-1043dab8f887" providerId="ADAL" clId="{AFE868D1-1358-4817-A517-71A1D223C628}" dt="2023-11-16T18:04:54.050" v="3455" actId="165"/>
          <ac:spMkLst>
            <pc:docMk/>
            <pc:sldMk cId="2064445410" sldId="331"/>
            <ac:spMk id="37" creationId="{EF3A3C88-40E1-2E34-5D3A-BADDAFEF6B4F}"/>
          </ac:spMkLst>
        </pc:spChg>
        <pc:spChg chg="mod topLvl">
          <ac:chgData name="Châu Thế Vĩ" userId="c537a6ea-4800-4603-a69a-1043dab8f887" providerId="ADAL" clId="{AFE868D1-1358-4817-A517-71A1D223C628}" dt="2023-11-16T18:04:54.050" v="3455" actId="165"/>
          <ac:spMkLst>
            <pc:docMk/>
            <pc:sldMk cId="2064445410" sldId="331"/>
            <ac:spMk id="38" creationId="{C2B5865A-79BB-3D13-769C-CCDA5F2FF312}"/>
          </ac:spMkLst>
        </pc:spChg>
        <pc:spChg chg="mod topLvl">
          <ac:chgData name="Châu Thế Vĩ" userId="c537a6ea-4800-4603-a69a-1043dab8f887" providerId="ADAL" clId="{AFE868D1-1358-4817-A517-71A1D223C628}" dt="2023-11-16T18:04:54.050" v="3455" actId="165"/>
          <ac:spMkLst>
            <pc:docMk/>
            <pc:sldMk cId="2064445410" sldId="331"/>
            <ac:spMk id="39" creationId="{C37EB25A-2BAB-74B5-B79B-843E62CA5CB2}"/>
          </ac:spMkLst>
        </pc:spChg>
        <pc:spChg chg="mod topLvl">
          <ac:chgData name="Châu Thế Vĩ" userId="c537a6ea-4800-4603-a69a-1043dab8f887" providerId="ADAL" clId="{AFE868D1-1358-4817-A517-71A1D223C628}" dt="2023-11-16T18:04:54.050" v="3455" actId="165"/>
          <ac:spMkLst>
            <pc:docMk/>
            <pc:sldMk cId="2064445410" sldId="331"/>
            <ac:spMk id="40" creationId="{A6BD090D-606F-D974-AB45-F6CA9D8A4AA3}"/>
          </ac:spMkLst>
        </pc:spChg>
        <pc:spChg chg="mod topLvl">
          <ac:chgData name="Châu Thế Vĩ" userId="c537a6ea-4800-4603-a69a-1043dab8f887" providerId="ADAL" clId="{AFE868D1-1358-4817-A517-71A1D223C628}" dt="2023-11-16T18:04:54.050" v="3455" actId="165"/>
          <ac:spMkLst>
            <pc:docMk/>
            <pc:sldMk cId="2064445410" sldId="331"/>
            <ac:spMk id="41" creationId="{AFEF6567-F5ED-2E1D-65D5-DE12543319DA}"/>
          </ac:spMkLst>
        </pc:spChg>
        <pc:spChg chg="mod topLvl">
          <ac:chgData name="Châu Thế Vĩ" userId="c537a6ea-4800-4603-a69a-1043dab8f887" providerId="ADAL" clId="{AFE868D1-1358-4817-A517-71A1D223C628}" dt="2023-11-16T18:04:54.050" v="3455" actId="165"/>
          <ac:spMkLst>
            <pc:docMk/>
            <pc:sldMk cId="2064445410" sldId="331"/>
            <ac:spMk id="42" creationId="{000182BB-F96E-C792-D43C-6B862AD54F35}"/>
          </ac:spMkLst>
        </pc:spChg>
        <pc:spChg chg="mod topLvl">
          <ac:chgData name="Châu Thế Vĩ" userId="c537a6ea-4800-4603-a69a-1043dab8f887" providerId="ADAL" clId="{AFE868D1-1358-4817-A517-71A1D223C628}" dt="2023-11-16T18:04:54.050" v="3455" actId="165"/>
          <ac:spMkLst>
            <pc:docMk/>
            <pc:sldMk cId="2064445410" sldId="331"/>
            <ac:spMk id="43" creationId="{07E4D4C7-3950-DBF1-86F2-B9F916006E8A}"/>
          </ac:spMkLst>
        </pc:spChg>
        <pc:spChg chg="mod topLvl">
          <ac:chgData name="Châu Thế Vĩ" userId="c537a6ea-4800-4603-a69a-1043dab8f887" providerId="ADAL" clId="{AFE868D1-1358-4817-A517-71A1D223C628}" dt="2023-11-16T18:04:54.050" v="3455" actId="165"/>
          <ac:spMkLst>
            <pc:docMk/>
            <pc:sldMk cId="2064445410" sldId="331"/>
            <ac:spMk id="44" creationId="{A64EF314-6C96-6FC9-F90A-335DC42CF63A}"/>
          </ac:spMkLst>
        </pc:spChg>
        <pc:spChg chg="mod topLvl">
          <ac:chgData name="Châu Thế Vĩ" userId="c537a6ea-4800-4603-a69a-1043dab8f887" providerId="ADAL" clId="{AFE868D1-1358-4817-A517-71A1D223C628}" dt="2023-11-16T18:04:54.050" v="3455" actId="165"/>
          <ac:spMkLst>
            <pc:docMk/>
            <pc:sldMk cId="2064445410" sldId="331"/>
            <ac:spMk id="45" creationId="{7F2EB5C9-DD0C-A973-0367-5DB4CCD7A760}"/>
          </ac:spMkLst>
        </pc:spChg>
        <pc:spChg chg="mod">
          <ac:chgData name="Châu Thế Vĩ" userId="c537a6ea-4800-4603-a69a-1043dab8f887" providerId="ADAL" clId="{AFE868D1-1358-4817-A517-71A1D223C628}" dt="2023-11-16T18:04:54.050" v="3455" actId="165"/>
          <ac:spMkLst>
            <pc:docMk/>
            <pc:sldMk cId="2064445410" sldId="331"/>
            <ac:spMk id="47" creationId="{6EC23C1B-CC45-5173-84EE-961F8BE85029}"/>
          </ac:spMkLst>
        </pc:spChg>
        <pc:spChg chg="mod">
          <ac:chgData name="Châu Thế Vĩ" userId="c537a6ea-4800-4603-a69a-1043dab8f887" providerId="ADAL" clId="{AFE868D1-1358-4817-A517-71A1D223C628}" dt="2023-11-16T18:04:54.050" v="3455" actId="165"/>
          <ac:spMkLst>
            <pc:docMk/>
            <pc:sldMk cId="2064445410" sldId="331"/>
            <ac:spMk id="49" creationId="{BEB8AB2E-724E-7C4A-1FCC-6DDDF559D55D}"/>
          </ac:spMkLst>
        </pc:spChg>
        <pc:spChg chg="mod">
          <ac:chgData name="Châu Thế Vĩ" userId="c537a6ea-4800-4603-a69a-1043dab8f887" providerId="ADAL" clId="{AFE868D1-1358-4817-A517-71A1D223C628}" dt="2023-11-16T18:04:54.050" v="3455" actId="165"/>
          <ac:spMkLst>
            <pc:docMk/>
            <pc:sldMk cId="2064445410" sldId="331"/>
            <ac:spMk id="50" creationId="{7F2EF1FE-C29E-E7C0-4B89-D5CED511CA1E}"/>
          </ac:spMkLst>
        </pc:spChg>
        <pc:spChg chg="mod">
          <ac:chgData name="Châu Thế Vĩ" userId="c537a6ea-4800-4603-a69a-1043dab8f887" providerId="ADAL" clId="{AFE868D1-1358-4817-A517-71A1D223C628}" dt="2023-11-16T18:04:54.050" v="3455" actId="165"/>
          <ac:spMkLst>
            <pc:docMk/>
            <pc:sldMk cId="2064445410" sldId="331"/>
            <ac:spMk id="51" creationId="{3BAA4461-FA40-D54B-C80C-8BDB99EC5920}"/>
          </ac:spMkLst>
        </pc:spChg>
        <pc:spChg chg="mod">
          <ac:chgData name="Châu Thế Vĩ" userId="c537a6ea-4800-4603-a69a-1043dab8f887" providerId="ADAL" clId="{AFE868D1-1358-4817-A517-71A1D223C628}" dt="2023-11-16T18:04:54.050" v="3455" actId="165"/>
          <ac:spMkLst>
            <pc:docMk/>
            <pc:sldMk cId="2064445410" sldId="331"/>
            <ac:spMk id="53" creationId="{16BBE981-B9A9-0964-B248-CC7741EBD668}"/>
          </ac:spMkLst>
        </pc:spChg>
        <pc:spChg chg="mod">
          <ac:chgData name="Châu Thế Vĩ" userId="c537a6ea-4800-4603-a69a-1043dab8f887" providerId="ADAL" clId="{AFE868D1-1358-4817-A517-71A1D223C628}" dt="2023-11-16T18:04:54.050" v="3455" actId="165"/>
          <ac:spMkLst>
            <pc:docMk/>
            <pc:sldMk cId="2064445410" sldId="331"/>
            <ac:spMk id="55" creationId="{C723E3FE-5CDC-EDB0-09CF-723BB9540464}"/>
          </ac:spMkLst>
        </pc:spChg>
        <pc:spChg chg="mod">
          <ac:chgData name="Châu Thế Vĩ" userId="c537a6ea-4800-4603-a69a-1043dab8f887" providerId="ADAL" clId="{AFE868D1-1358-4817-A517-71A1D223C628}" dt="2023-11-16T18:04:54.050" v="3455" actId="165"/>
          <ac:spMkLst>
            <pc:docMk/>
            <pc:sldMk cId="2064445410" sldId="331"/>
            <ac:spMk id="56" creationId="{7DC7C2ED-E7CD-65B5-B3A6-2458529471CD}"/>
          </ac:spMkLst>
        </pc:spChg>
        <pc:spChg chg="mod">
          <ac:chgData name="Châu Thế Vĩ" userId="c537a6ea-4800-4603-a69a-1043dab8f887" providerId="ADAL" clId="{AFE868D1-1358-4817-A517-71A1D223C628}" dt="2023-11-16T18:04:54.050" v="3455" actId="165"/>
          <ac:spMkLst>
            <pc:docMk/>
            <pc:sldMk cId="2064445410" sldId="331"/>
            <ac:spMk id="57" creationId="{961CBED0-F4A7-096B-84BF-9CA10C71FFA1}"/>
          </ac:spMkLst>
        </pc:spChg>
        <pc:spChg chg="mod">
          <ac:chgData name="Châu Thế Vĩ" userId="c537a6ea-4800-4603-a69a-1043dab8f887" providerId="ADAL" clId="{AFE868D1-1358-4817-A517-71A1D223C628}" dt="2023-11-16T18:04:54.050" v="3455" actId="165"/>
          <ac:spMkLst>
            <pc:docMk/>
            <pc:sldMk cId="2064445410" sldId="331"/>
            <ac:spMk id="60" creationId="{644B5462-6B9C-D43B-C9B5-12A36A137320}"/>
          </ac:spMkLst>
        </pc:spChg>
        <pc:spChg chg="mod">
          <ac:chgData name="Châu Thế Vĩ" userId="c537a6ea-4800-4603-a69a-1043dab8f887" providerId="ADAL" clId="{AFE868D1-1358-4817-A517-71A1D223C628}" dt="2023-11-16T18:04:54.050" v="3455" actId="165"/>
          <ac:spMkLst>
            <pc:docMk/>
            <pc:sldMk cId="2064445410" sldId="331"/>
            <ac:spMk id="61" creationId="{054294D1-4238-3ADF-3E6F-6FC3A7E9DE1C}"/>
          </ac:spMkLst>
        </pc:spChg>
        <pc:spChg chg="mod">
          <ac:chgData name="Châu Thế Vĩ" userId="c537a6ea-4800-4603-a69a-1043dab8f887" providerId="ADAL" clId="{AFE868D1-1358-4817-A517-71A1D223C628}" dt="2023-11-16T18:04:54.050" v="3455" actId="165"/>
          <ac:spMkLst>
            <pc:docMk/>
            <pc:sldMk cId="2064445410" sldId="331"/>
            <ac:spMk id="63" creationId="{BDA2BAB3-42F9-9CC0-C881-4A0FD457B7A1}"/>
          </ac:spMkLst>
        </pc:spChg>
        <pc:spChg chg="mod">
          <ac:chgData name="Châu Thế Vĩ" userId="c537a6ea-4800-4603-a69a-1043dab8f887" providerId="ADAL" clId="{AFE868D1-1358-4817-A517-71A1D223C628}" dt="2023-11-16T18:04:54.050" v="3455" actId="165"/>
          <ac:spMkLst>
            <pc:docMk/>
            <pc:sldMk cId="2064445410" sldId="331"/>
            <ac:spMk id="64" creationId="{206C64C1-9FF1-1218-FA5D-73D5CB4C5DE4}"/>
          </ac:spMkLst>
        </pc:spChg>
        <pc:spChg chg="mod">
          <ac:chgData name="Châu Thế Vĩ" userId="c537a6ea-4800-4603-a69a-1043dab8f887" providerId="ADAL" clId="{AFE868D1-1358-4817-A517-71A1D223C628}" dt="2023-11-16T18:04:54.050" v="3455" actId="165"/>
          <ac:spMkLst>
            <pc:docMk/>
            <pc:sldMk cId="2064445410" sldId="331"/>
            <ac:spMk id="67" creationId="{20B024C0-DCA9-FE58-BEEA-D03579A5D97E}"/>
          </ac:spMkLst>
        </pc:spChg>
        <pc:spChg chg="mod">
          <ac:chgData name="Châu Thế Vĩ" userId="c537a6ea-4800-4603-a69a-1043dab8f887" providerId="ADAL" clId="{AFE868D1-1358-4817-A517-71A1D223C628}" dt="2023-11-16T18:04:54.050" v="3455" actId="165"/>
          <ac:spMkLst>
            <pc:docMk/>
            <pc:sldMk cId="2064445410" sldId="331"/>
            <ac:spMk id="68" creationId="{58BF575B-B1BC-BBD6-46B1-42C4B0A9E315}"/>
          </ac:spMkLst>
        </pc:spChg>
        <pc:spChg chg="mod">
          <ac:chgData name="Châu Thế Vĩ" userId="c537a6ea-4800-4603-a69a-1043dab8f887" providerId="ADAL" clId="{AFE868D1-1358-4817-A517-71A1D223C628}" dt="2023-11-16T18:04:54.050" v="3455" actId="165"/>
          <ac:spMkLst>
            <pc:docMk/>
            <pc:sldMk cId="2064445410" sldId="331"/>
            <ac:spMk id="70" creationId="{23AC1F22-9A7D-D6F0-2AE5-455AD7630C67}"/>
          </ac:spMkLst>
        </pc:spChg>
        <pc:spChg chg="mod">
          <ac:chgData name="Châu Thế Vĩ" userId="c537a6ea-4800-4603-a69a-1043dab8f887" providerId="ADAL" clId="{AFE868D1-1358-4817-A517-71A1D223C628}" dt="2023-11-16T18:04:54.050" v="3455" actId="165"/>
          <ac:spMkLst>
            <pc:docMk/>
            <pc:sldMk cId="2064445410" sldId="331"/>
            <ac:spMk id="72" creationId="{23909DFC-7EBB-E0D8-B3D8-138D10D60D0D}"/>
          </ac:spMkLst>
        </pc:spChg>
        <pc:spChg chg="mod">
          <ac:chgData name="Châu Thế Vĩ" userId="c537a6ea-4800-4603-a69a-1043dab8f887" providerId="ADAL" clId="{AFE868D1-1358-4817-A517-71A1D223C628}" dt="2023-11-16T18:04:54.050" v="3455" actId="165"/>
          <ac:spMkLst>
            <pc:docMk/>
            <pc:sldMk cId="2064445410" sldId="331"/>
            <ac:spMk id="73" creationId="{0B32F262-F64D-066F-6EEE-11C1086ECB90}"/>
          </ac:spMkLst>
        </pc:spChg>
        <pc:spChg chg="mod">
          <ac:chgData name="Châu Thế Vĩ" userId="c537a6ea-4800-4603-a69a-1043dab8f887" providerId="ADAL" clId="{AFE868D1-1358-4817-A517-71A1D223C628}" dt="2023-11-16T18:04:54.050" v="3455" actId="165"/>
          <ac:spMkLst>
            <pc:docMk/>
            <pc:sldMk cId="2064445410" sldId="331"/>
            <ac:spMk id="74" creationId="{BCF52E01-EF97-172A-3DF0-E5D8E4559152}"/>
          </ac:spMkLst>
        </pc:spChg>
        <pc:spChg chg="mod">
          <ac:chgData name="Châu Thế Vĩ" userId="c537a6ea-4800-4603-a69a-1043dab8f887" providerId="ADAL" clId="{AFE868D1-1358-4817-A517-71A1D223C628}" dt="2023-11-16T18:04:54.050" v="3455" actId="165"/>
          <ac:spMkLst>
            <pc:docMk/>
            <pc:sldMk cId="2064445410" sldId="331"/>
            <ac:spMk id="76" creationId="{1F05B5C5-D706-CE7E-FCAC-34FCDFD48897}"/>
          </ac:spMkLst>
        </pc:spChg>
        <pc:spChg chg="mod">
          <ac:chgData name="Châu Thế Vĩ" userId="c537a6ea-4800-4603-a69a-1043dab8f887" providerId="ADAL" clId="{AFE868D1-1358-4817-A517-71A1D223C628}" dt="2023-11-16T18:04:54.050" v="3455" actId="165"/>
          <ac:spMkLst>
            <pc:docMk/>
            <pc:sldMk cId="2064445410" sldId="331"/>
            <ac:spMk id="77" creationId="{8D68564B-0122-5914-3B0F-526628A773D4}"/>
          </ac:spMkLst>
        </pc:spChg>
        <pc:spChg chg="mod">
          <ac:chgData name="Châu Thế Vĩ" userId="c537a6ea-4800-4603-a69a-1043dab8f887" providerId="ADAL" clId="{AFE868D1-1358-4817-A517-71A1D223C628}" dt="2023-11-16T18:04:54.050" v="3455" actId="165"/>
          <ac:spMkLst>
            <pc:docMk/>
            <pc:sldMk cId="2064445410" sldId="331"/>
            <ac:spMk id="79" creationId="{671D2181-F64C-64B8-6DFB-0B031597DF6E}"/>
          </ac:spMkLst>
        </pc:spChg>
        <pc:spChg chg="mod">
          <ac:chgData name="Châu Thế Vĩ" userId="c537a6ea-4800-4603-a69a-1043dab8f887" providerId="ADAL" clId="{AFE868D1-1358-4817-A517-71A1D223C628}" dt="2023-11-16T18:04:54.050" v="3455" actId="165"/>
          <ac:spMkLst>
            <pc:docMk/>
            <pc:sldMk cId="2064445410" sldId="331"/>
            <ac:spMk id="80" creationId="{957191B0-6A86-6836-4535-597F2169D275}"/>
          </ac:spMkLst>
        </pc:spChg>
        <pc:spChg chg="mod">
          <ac:chgData name="Châu Thế Vĩ" userId="c537a6ea-4800-4603-a69a-1043dab8f887" providerId="ADAL" clId="{AFE868D1-1358-4817-A517-71A1D223C628}" dt="2023-11-16T18:04:54.050" v="3455" actId="165"/>
          <ac:spMkLst>
            <pc:docMk/>
            <pc:sldMk cId="2064445410" sldId="331"/>
            <ac:spMk id="81" creationId="{E5D87CCC-4BB2-C7A2-9144-F663AD41D8F6}"/>
          </ac:spMkLst>
        </pc:spChg>
        <pc:spChg chg="mod">
          <ac:chgData name="Châu Thế Vĩ" userId="c537a6ea-4800-4603-a69a-1043dab8f887" providerId="ADAL" clId="{AFE868D1-1358-4817-A517-71A1D223C628}" dt="2023-11-16T18:04:54.050" v="3455" actId="165"/>
          <ac:spMkLst>
            <pc:docMk/>
            <pc:sldMk cId="2064445410" sldId="331"/>
            <ac:spMk id="82" creationId="{E7A4CD65-E290-58EF-ECE0-3344A10CBC2B}"/>
          </ac:spMkLst>
        </pc:spChg>
        <pc:spChg chg="mod">
          <ac:chgData name="Châu Thế Vĩ" userId="c537a6ea-4800-4603-a69a-1043dab8f887" providerId="ADAL" clId="{AFE868D1-1358-4817-A517-71A1D223C628}" dt="2023-11-16T18:04:54.050" v="3455" actId="165"/>
          <ac:spMkLst>
            <pc:docMk/>
            <pc:sldMk cId="2064445410" sldId="331"/>
            <ac:spMk id="83" creationId="{1657E3AB-EC05-93F4-0929-803B863AE2D0}"/>
          </ac:spMkLst>
        </pc:spChg>
        <pc:spChg chg="mod topLvl">
          <ac:chgData name="Châu Thế Vĩ" userId="c537a6ea-4800-4603-a69a-1043dab8f887" providerId="ADAL" clId="{AFE868D1-1358-4817-A517-71A1D223C628}" dt="2023-11-16T18:04:54.050" v="3455" actId="165"/>
          <ac:spMkLst>
            <pc:docMk/>
            <pc:sldMk cId="2064445410" sldId="331"/>
            <ac:spMk id="84" creationId="{EF56AEB1-DB02-1823-D09C-D05CD7EB2ECB}"/>
          </ac:spMkLst>
        </pc:spChg>
        <pc:spChg chg="mod topLvl">
          <ac:chgData name="Châu Thế Vĩ" userId="c537a6ea-4800-4603-a69a-1043dab8f887" providerId="ADAL" clId="{AFE868D1-1358-4817-A517-71A1D223C628}" dt="2023-11-16T18:04:54.050" v="3455" actId="165"/>
          <ac:spMkLst>
            <pc:docMk/>
            <pc:sldMk cId="2064445410" sldId="331"/>
            <ac:spMk id="85" creationId="{0E418BD2-B795-FD95-6128-04B17D353A2F}"/>
          </ac:spMkLst>
        </pc:spChg>
        <pc:spChg chg="mod topLvl">
          <ac:chgData name="Châu Thế Vĩ" userId="c537a6ea-4800-4603-a69a-1043dab8f887" providerId="ADAL" clId="{AFE868D1-1358-4817-A517-71A1D223C628}" dt="2023-11-16T18:04:54.050" v="3455" actId="165"/>
          <ac:spMkLst>
            <pc:docMk/>
            <pc:sldMk cId="2064445410" sldId="331"/>
            <ac:spMk id="86" creationId="{5E0FFAE0-C7B9-7083-9BB0-884E7BE662FE}"/>
          </ac:spMkLst>
        </pc:spChg>
        <pc:spChg chg="mod topLvl">
          <ac:chgData name="Châu Thế Vĩ" userId="c537a6ea-4800-4603-a69a-1043dab8f887" providerId="ADAL" clId="{AFE868D1-1358-4817-A517-71A1D223C628}" dt="2023-11-16T18:04:54.050" v="3455" actId="165"/>
          <ac:spMkLst>
            <pc:docMk/>
            <pc:sldMk cId="2064445410" sldId="331"/>
            <ac:spMk id="87" creationId="{52F20DFA-E2E4-392A-CC06-6958C7EAB1D3}"/>
          </ac:spMkLst>
        </pc:spChg>
        <pc:spChg chg="mod topLvl">
          <ac:chgData name="Châu Thế Vĩ" userId="c537a6ea-4800-4603-a69a-1043dab8f887" providerId="ADAL" clId="{AFE868D1-1358-4817-A517-71A1D223C628}" dt="2023-11-16T18:04:54.050" v="3455" actId="165"/>
          <ac:spMkLst>
            <pc:docMk/>
            <pc:sldMk cId="2064445410" sldId="331"/>
            <ac:spMk id="88" creationId="{A052A1D9-F781-FDC9-A31F-ED04175456EE}"/>
          </ac:spMkLst>
        </pc:spChg>
        <pc:spChg chg="mod topLvl">
          <ac:chgData name="Châu Thế Vĩ" userId="c537a6ea-4800-4603-a69a-1043dab8f887" providerId="ADAL" clId="{AFE868D1-1358-4817-A517-71A1D223C628}" dt="2023-11-16T18:04:54.050" v="3455" actId="165"/>
          <ac:spMkLst>
            <pc:docMk/>
            <pc:sldMk cId="2064445410" sldId="331"/>
            <ac:spMk id="89" creationId="{3D8BC51B-FC48-98C7-C232-3BA4E32E496E}"/>
          </ac:spMkLst>
        </pc:spChg>
        <pc:spChg chg="mod topLvl">
          <ac:chgData name="Châu Thế Vĩ" userId="c537a6ea-4800-4603-a69a-1043dab8f887" providerId="ADAL" clId="{AFE868D1-1358-4817-A517-71A1D223C628}" dt="2023-11-16T18:04:54.050" v="3455" actId="165"/>
          <ac:spMkLst>
            <pc:docMk/>
            <pc:sldMk cId="2064445410" sldId="331"/>
            <ac:spMk id="90" creationId="{BE2C9152-150F-3165-94D6-678520DB9E3B}"/>
          </ac:spMkLst>
        </pc:spChg>
        <pc:spChg chg="mod topLvl">
          <ac:chgData name="Châu Thế Vĩ" userId="c537a6ea-4800-4603-a69a-1043dab8f887" providerId="ADAL" clId="{AFE868D1-1358-4817-A517-71A1D223C628}" dt="2023-11-16T18:04:54.050" v="3455" actId="165"/>
          <ac:spMkLst>
            <pc:docMk/>
            <pc:sldMk cId="2064445410" sldId="331"/>
            <ac:spMk id="91" creationId="{71343D8D-D320-5649-6663-4EEA6618E1AA}"/>
          </ac:spMkLst>
        </pc:spChg>
        <pc:spChg chg="mod topLvl">
          <ac:chgData name="Châu Thế Vĩ" userId="c537a6ea-4800-4603-a69a-1043dab8f887" providerId="ADAL" clId="{AFE868D1-1358-4817-A517-71A1D223C628}" dt="2023-11-16T18:04:54.050" v="3455" actId="165"/>
          <ac:spMkLst>
            <pc:docMk/>
            <pc:sldMk cId="2064445410" sldId="331"/>
            <ac:spMk id="92" creationId="{21422243-3C63-3560-E89A-79F760EB8DB1}"/>
          </ac:spMkLst>
        </pc:spChg>
        <pc:spChg chg="mod">
          <ac:chgData name="Châu Thế Vĩ" userId="c537a6ea-4800-4603-a69a-1043dab8f887" providerId="ADAL" clId="{AFE868D1-1358-4817-A517-71A1D223C628}" dt="2023-11-16T18:04:54.050" v="3455" actId="165"/>
          <ac:spMkLst>
            <pc:docMk/>
            <pc:sldMk cId="2064445410" sldId="331"/>
            <ac:spMk id="95" creationId="{74FC2554-1EF7-674E-7E8A-FA363E098697}"/>
          </ac:spMkLst>
        </pc:spChg>
        <pc:spChg chg="mod">
          <ac:chgData name="Châu Thế Vĩ" userId="c537a6ea-4800-4603-a69a-1043dab8f887" providerId="ADAL" clId="{AFE868D1-1358-4817-A517-71A1D223C628}" dt="2023-11-16T18:04:54.050" v="3455" actId="165"/>
          <ac:spMkLst>
            <pc:docMk/>
            <pc:sldMk cId="2064445410" sldId="331"/>
            <ac:spMk id="96" creationId="{28EB73EA-47E7-2A2E-4B5F-B9CE674C8D09}"/>
          </ac:spMkLst>
        </pc:spChg>
        <pc:spChg chg="mod">
          <ac:chgData name="Châu Thế Vĩ" userId="c537a6ea-4800-4603-a69a-1043dab8f887" providerId="ADAL" clId="{AFE868D1-1358-4817-A517-71A1D223C628}" dt="2023-11-16T18:04:54.050" v="3455" actId="165"/>
          <ac:spMkLst>
            <pc:docMk/>
            <pc:sldMk cId="2064445410" sldId="331"/>
            <ac:spMk id="97" creationId="{0228C154-8EE7-2E24-1D0A-B0557A69D95E}"/>
          </ac:spMkLst>
        </pc:spChg>
        <pc:spChg chg="mod">
          <ac:chgData name="Châu Thế Vĩ" userId="c537a6ea-4800-4603-a69a-1043dab8f887" providerId="ADAL" clId="{AFE868D1-1358-4817-A517-71A1D223C628}" dt="2023-11-16T18:04:54.050" v="3455" actId="165"/>
          <ac:spMkLst>
            <pc:docMk/>
            <pc:sldMk cId="2064445410" sldId="331"/>
            <ac:spMk id="98" creationId="{349748A0-4D3A-1692-058C-1B02743C8076}"/>
          </ac:spMkLst>
        </pc:spChg>
        <pc:spChg chg="mod">
          <ac:chgData name="Châu Thế Vĩ" userId="c537a6ea-4800-4603-a69a-1043dab8f887" providerId="ADAL" clId="{AFE868D1-1358-4817-A517-71A1D223C628}" dt="2023-11-16T18:04:54.050" v="3455" actId="165"/>
          <ac:spMkLst>
            <pc:docMk/>
            <pc:sldMk cId="2064445410" sldId="331"/>
            <ac:spMk id="99" creationId="{775C2144-4298-C5D6-6912-CC6922CFD4FA}"/>
          </ac:spMkLst>
        </pc:spChg>
        <pc:spChg chg="mod topLvl">
          <ac:chgData name="Châu Thế Vĩ" userId="c537a6ea-4800-4603-a69a-1043dab8f887" providerId="ADAL" clId="{AFE868D1-1358-4817-A517-71A1D223C628}" dt="2023-11-16T18:04:54.050" v="3455" actId="165"/>
          <ac:spMkLst>
            <pc:docMk/>
            <pc:sldMk cId="2064445410" sldId="331"/>
            <ac:spMk id="100" creationId="{A7D7D858-CBA8-38C3-64A6-78ED5AF2FF9E}"/>
          </ac:spMkLst>
        </pc:spChg>
        <pc:spChg chg="mod topLvl">
          <ac:chgData name="Châu Thế Vĩ" userId="c537a6ea-4800-4603-a69a-1043dab8f887" providerId="ADAL" clId="{AFE868D1-1358-4817-A517-71A1D223C628}" dt="2023-11-16T18:04:54.050" v="3455" actId="165"/>
          <ac:spMkLst>
            <pc:docMk/>
            <pc:sldMk cId="2064445410" sldId="331"/>
            <ac:spMk id="101" creationId="{CCCBD0C0-0FAB-6A86-D39F-8EB888A692F1}"/>
          </ac:spMkLst>
        </pc:spChg>
        <pc:spChg chg="mod topLvl">
          <ac:chgData name="Châu Thế Vĩ" userId="c537a6ea-4800-4603-a69a-1043dab8f887" providerId="ADAL" clId="{AFE868D1-1358-4817-A517-71A1D223C628}" dt="2023-11-16T18:04:54.050" v="3455" actId="165"/>
          <ac:spMkLst>
            <pc:docMk/>
            <pc:sldMk cId="2064445410" sldId="331"/>
            <ac:spMk id="102" creationId="{6C23F40D-A68F-C9E7-E246-54638A7C3281}"/>
          </ac:spMkLst>
        </pc:spChg>
        <pc:spChg chg="mod topLvl">
          <ac:chgData name="Châu Thế Vĩ" userId="c537a6ea-4800-4603-a69a-1043dab8f887" providerId="ADAL" clId="{AFE868D1-1358-4817-A517-71A1D223C628}" dt="2023-11-16T18:04:54.050" v="3455" actId="165"/>
          <ac:spMkLst>
            <pc:docMk/>
            <pc:sldMk cId="2064445410" sldId="331"/>
            <ac:spMk id="103" creationId="{24734552-BCDC-1BE8-6B1D-6D32D7930DC3}"/>
          </ac:spMkLst>
        </pc:spChg>
        <pc:spChg chg="mod topLvl">
          <ac:chgData name="Châu Thế Vĩ" userId="c537a6ea-4800-4603-a69a-1043dab8f887" providerId="ADAL" clId="{AFE868D1-1358-4817-A517-71A1D223C628}" dt="2023-11-16T18:04:54.050" v="3455" actId="165"/>
          <ac:spMkLst>
            <pc:docMk/>
            <pc:sldMk cId="2064445410" sldId="331"/>
            <ac:spMk id="104" creationId="{874D7F52-B570-C614-F26B-D5B962938D61}"/>
          </ac:spMkLst>
        </pc:spChg>
        <pc:spChg chg="mod">
          <ac:chgData name="Châu Thế Vĩ" userId="c537a6ea-4800-4603-a69a-1043dab8f887" providerId="ADAL" clId="{AFE868D1-1358-4817-A517-71A1D223C628}" dt="2023-11-16T19:39:35.041" v="4293"/>
          <ac:spMkLst>
            <pc:docMk/>
            <pc:sldMk cId="2064445410" sldId="331"/>
            <ac:spMk id="106" creationId="{9A160B6E-4CAB-C7CE-5DFF-C398989E8372}"/>
          </ac:spMkLst>
        </pc:spChg>
        <pc:spChg chg="mod">
          <ac:chgData name="Châu Thế Vĩ" userId="c537a6ea-4800-4603-a69a-1043dab8f887" providerId="ADAL" clId="{AFE868D1-1358-4817-A517-71A1D223C628}" dt="2023-11-16T19:39:35.041" v="4293"/>
          <ac:spMkLst>
            <pc:docMk/>
            <pc:sldMk cId="2064445410" sldId="331"/>
            <ac:spMk id="107" creationId="{6F2B7A47-09C6-0CAC-F167-A38C6BA53186}"/>
          </ac:spMkLst>
        </pc:spChg>
        <pc:spChg chg="mod">
          <ac:chgData name="Châu Thế Vĩ" userId="c537a6ea-4800-4603-a69a-1043dab8f887" providerId="ADAL" clId="{AFE868D1-1358-4817-A517-71A1D223C628}" dt="2023-11-16T19:39:35.041" v="4293"/>
          <ac:spMkLst>
            <pc:docMk/>
            <pc:sldMk cId="2064445410" sldId="331"/>
            <ac:spMk id="108" creationId="{8F0612B3-896D-9D22-B80E-6137B6205976}"/>
          </ac:spMkLst>
        </pc:spChg>
        <pc:spChg chg="mod">
          <ac:chgData name="Châu Thế Vĩ" userId="c537a6ea-4800-4603-a69a-1043dab8f887" providerId="ADAL" clId="{AFE868D1-1358-4817-A517-71A1D223C628}" dt="2023-11-16T19:39:35.041" v="4293"/>
          <ac:spMkLst>
            <pc:docMk/>
            <pc:sldMk cId="2064445410" sldId="331"/>
            <ac:spMk id="109" creationId="{A2D0079E-5BD9-47C4-C8A2-21A21760F336}"/>
          </ac:spMkLst>
        </pc:spChg>
        <pc:spChg chg="mod">
          <ac:chgData name="Châu Thế Vĩ" userId="c537a6ea-4800-4603-a69a-1043dab8f887" providerId="ADAL" clId="{AFE868D1-1358-4817-A517-71A1D223C628}" dt="2023-11-16T19:39:35.041" v="4293"/>
          <ac:spMkLst>
            <pc:docMk/>
            <pc:sldMk cId="2064445410" sldId="331"/>
            <ac:spMk id="110" creationId="{DA86EA34-1346-E4DA-2041-04DE1BE1BA12}"/>
          </ac:spMkLst>
        </pc:spChg>
        <pc:spChg chg="mod">
          <ac:chgData name="Châu Thế Vĩ" userId="c537a6ea-4800-4603-a69a-1043dab8f887" providerId="ADAL" clId="{AFE868D1-1358-4817-A517-71A1D223C628}" dt="2023-11-16T19:39:35.041" v="4293"/>
          <ac:spMkLst>
            <pc:docMk/>
            <pc:sldMk cId="2064445410" sldId="331"/>
            <ac:spMk id="111" creationId="{6712CA53-5FF9-953A-9D1C-2B6C7CED06CD}"/>
          </ac:spMkLst>
        </pc:spChg>
        <pc:spChg chg="add mod">
          <ac:chgData name="Châu Thế Vĩ" userId="c537a6ea-4800-4603-a69a-1043dab8f887" providerId="ADAL" clId="{AFE868D1-1358-4817-A517-71A1D223C628}" dt="2023-11-16T19:54:07.413" v="4553"/>
          <ac:spMkLst>
            <pc:docMk/>
            <pc:sldMk cId="2064445410" sldId="331"/>
            <ac:spMk id="112" creationId="{94968E7F-C410-336D-AA99-AB3448FFE372}"/>
          </ac:spMkLst>
        </pc:spChg>
        <pc:spChg chg="add mod">
          <ac:chgData name="Châu Thế Vĩ" userId="c537a6ea-4800-4603-a69a-1043dab8f887" providerId="ADAL" clId="{AFE868D1-1358-4817-A517-71A1D223C628}" dt="2023-11-16T19:54:07.413" v="4553"/>
          <ac:spMkLst>
            <pc:docMk/>
            <pc:sldMk cId="2064445410" sldId="331"/>
            <ac:spMk id="113" creationId="{39DD43A5-575C-37E7-2E56-4416CE19C22F}"/>
          </ac:spMkLst>
        </pc:spChg>
        <pc:grpChg chg="del mod">
          <ac:chgData name="Châu Thế Vĩ" userId="c537a6ea-4800-4603-a69a-1043dab8f887" providerId="ADAL" clId="{AFE868D1-1358-4817-A517-71A1D223C628}" dt="2023-11-16T18:04:35.166" v="3443" actId="27803"/>
          <ac:grpSpMkLst>
            <pc:docMk/>
            <pc:sldMk cId="2064445410" sldId="331"/>
            <ac:grpSpMk id="7" creationId="{D2BBDB52-F0A9-DC1A-91AC-1B838FC174C2}"/>
          </ac:grpSpMkLst>
        </pc:grpChg>
        <pc:grpChg chg="add del mod">
          <ac:chgData name="Châu Thế Vĩ" userId="c537a6ea-4800-4603-a69a-1043dab8f887" providerId="ADAL" clId="{AFE868D1-1358-4817-A517-71A1D223C628}" dt="2023-11-16T18:05:16.312" v="3467" actId="1076"/>
          <ac:grpSpMkLst>
            <pc:docMk/>
            <pc:sldMk cId="2064445410" sldId="331"/>
            <ac:grpSpMk id="10" creationId="{DA67D838-0E29-5B3C-B08D-C54A97DE1B47}"/>
          </ac:grpSpMkLst>
        </pc:grpChg>
        <pc:grpChg chg="mod topLvl">
          <ac:chgData name="Châu Thế Vĩ" userId="c537a6ea-4800-4603-a69a-1043dab8f887" providerId="ADAL" clId="{AFE868D1-1358-4817-A517-71A1D223C628}" dt="2023-11-16T18:04:54.050" v="3455" actId="165"/>
          <ac:grpSpMkLst>
            <pc:docMk/>
            <pc:sldMk cId="2064445410" sldId="331"/>
            <ac:grpSpMk id="14" creationId="{590338CF-0887-82A3-A8D0-C454DF2219F6}"/>
          </ac:grpSpMkLst>
        </pc:grpChg>
        <pc:grpChg chg="mod">
          <ac:chgData name="Châu Thế Vĩ" userId="c537a6ea-4800-4603-a69a-1043dab8f887" providerId="ADAL" clId="{AFE868D1-1358-4817-A517-71A1D223C628}" dt="2023-11-16T18:04:54.050" v="3455" actId="165"/>
          <ac:grpSpMkLst>
            <pc:docMk/>
            <pc:sldMk cId="2064445410" sldId="331"/>
            <ac:grpSpMk id="15" creationId="{CFCB78D6-AE57-018A-74AB-B605CC089BD4}"/>
          </ac:grpSpMkLst>
        </pc:grpChg>
        <pc:grpChg chg="mod topLvl">
          <ac:chgData name="Châu Thế Vĩ" userId="c537a6ea-4800-4603-a69a-1043dab8f887" providerId="ADAL" clId="{AFE868D1-1358-4817-A517-71A1D223C628}" dt="2023-11-16T18:04:54.050" v="3455" actId="165"/>
          <ac:grpSpMkLst>
            <pc:docMk/>
            <pc:sldMk cId="2064445410" sldId="331"/>
            <ac:grpSpMk id="46" creationId="{5DF81F46-83E9-7CEE-CC2D-1DEF76D415E2}"/>
          </ac:grpSpMkLst>
        </pc:grpChg>
        <pc:grpChg chg="mod">
          <ac:chgData name="Châu Thế Vĩ" userId="c537a6ea-4800-4603-a69a-1043dab8f887" providerId="ADAL" clId="{AFE868D1-1358-4817-A517-71A1D223C628}" dt="2023-11-16T18:04:54.050" v="3455" actId="165"/>
          <ac:grpSpMkLst>
            <pc:docMk/>
            <pc:sldMk cId="2064445410" sldId="331"/>
            <ac:grpSpMk id="48" creationId="{22362A1C-5E50-37B2-AE51-7E5874893B08}"/>
          </ac:grpSpMkLst>
        </pc:grpChg>
        <pc:grpChg chg="mod topLvl">
          <ac:chgData name="Châu Thế Vĩ" userId="c537a6ea-4800-4603-a69a-1043dab8f887" providerId="ADAL" clId="{AFE868D1-1358-4817-A517-71A1D223C628}" dt="2023-11-16T18:04:54.050" v="3455" actId="165"/>
          <ac:grpSpMkLst>
            <pc:docMk/>
            <pc:sldMk cId="2064445410" sldId="331"/>
            <ac:grpSpMk id="52" creationId="{434301D8-AB70-81C4-62CE-08C8AB04A7BD}"/>
          </ac:grpSpMkLst>
        </pc:grpChg>
        <pc:grpChg chg="mod">
          <ac:chgData name="Châu Thế Vĩ" userId="c537a6ea-4800-4603-a69a-1043dab8f887" providerId="ADAL" clId="{AFE868D1-1358-4817-A517-71A1D223C628}" dt="2023-11-16T18:04:54.050" v="3455" actId="165"/>
          <ac:grpSpMkLst>
            <pc:docMk/>
            <pc:sldMk cId="2064445410" sldId="331"/>
            <ac:grpSpMk id="54" creationId="{5F8A52CD-23F7-8961-23F1-21FCCD34986D}"/>
          </ac:grpSpMkLst>
        </pc:grpChg>
        <pc:grpChg chg="mod topLvl">
          <ac:chgData name="Châu Thế Vĩ" userId="c537a6ea-4800-4603-a69a-1043dab8f887" providerId="ADAL" clId="{AFE868D1-1358-4817-A517-71A1D223C628}" dt="2023-11-16T18:04:54.050" v="3455" actId="165"/>
          <ac:grpSpMkLst>
            <pc:docMk/>
            <pc:sldMk cId="2064445410" sldId="331"/>
            <ac:grpSpMk id="58" creationId="{31DBEFFA-E469-6426-4320-622CE3E8A3C3}"/>
          </ac:grpSpMkLst>
        </pc:grpChg>
        <pc:grpChg chg="mod">
          <ac:chgData name="Châu Thế Vĩ" userId="c537a6ea-4800-4603-a69a-1043dab8f887" providerId="ADAL" clId="{AFE868D1-1358-4817-A517-71A1D223C628}" dt="2023-11-16T18:04:54.050" v="3455" actId="165"/>
          <ac:grpSpMkLst>
            <pc:docMk/>
            <pc:sldMk cId="2064445410" sldId="331"/>
            <ac:grpSpMk id="59" creationId="{015430BE-7A07-C5BA-B1C2-7C4134EC31CF}"/>
          </ac:grpSpMkLst>
        </pc:grpChg>
        <pc:grpChg chg="mod">
          <ac:chgData name="Châu Thế Vĩ" userId="c537a6ea-4800-4603-a69a-1043dab8f887" providerId="ADAL" clId="{AFE868D1-1358-4817-A517-71A1D223C628}" dt="2023-11-16T18:04:54.050" v="3455" actId="165"/>
          <ac:grpSpMkLst>
            <pc:docMk/>
            <pc:sldMk cId="2064445410" sldId="331"/>
            <ac:grpSpMk id="62" creationId="{72AE0515-EA40-5261-F561-E1E4C05ABC50}"/>
          </ac:grpSpMkLst>
        </pc:grpChg>
        <pc:grpChg chg="mod topLvl">
          <ac:chgData name="Châu Thế Vĩ" userId="c537a6ea-4800-4603-a69a-1043dab8f887" providerId="ADAL" clId="{AFE868D1-1358-4817-A517-71A1D223C628}" dt="2023-11-16T18:04:54.050" v="3455" actId="165"/>
          <ac:grpSpMkLst>
            <pc:docMk/>
            <pc:sldMk cId="2064445410" sldId="331"/>
            <ac:grpSpMk id="65" creationId="{3D41FD88-A8FC-7B07-C750-3C878FE67149}"/>
          </ac:grpSpMkLst>
        </pc:grpChg>
        <pc:grpChg chg="mod">
          <ac:chgData name="Châu Thế Vĩ" userId="c537a6ea-4800-4603-a69a-1043dab8f887" providerId="ADAL" clId="{AFE868D1-1358-4817-A517-71A1D223C628}" dt="2023-11-16T18:04:54.050" v="3455" actId="165"/>
          <ac:grpSpMkLst>
            <pc:docMk/>
            <pc:sldMk cId="2064445410" sldId="331"/>
            <ac:grpSpMk id="66" creationId="{8B85BD01-7D43-93D6-6A94-0E1520EF5C40}"/>
          </ac:grpSpMkLst>
        </pc:grpChg>
        <pc:grpChg chg="mod">
          <ac:chgData name="Châu Thế Vĩ" userId="c537a6ea-4800-4603-a69a-1043dab8f887" providerId="ADAL" clId="{AFE868D1-1358-4817-A517-71A1D223C628}" dt="2023-11-16T18:04:54.050" v="3455" actId="165"/>
          <ac:grpSpMkLst>
            <pc:docMk/>
            <pc:sldMk cId="2064445410" sldId="331"/>
            <ac:grpSpMk id="69" creationId="{A1A22B26-C968-F1B2-0DC6-850A2BC55ABE}"/>
          </ac:grpSpMkLst>
        </pc:grpChg>
        <pc:grpChg chg="mod">
          <ac:chgData name="Châu Thế Vĩ" userId="c537a6ea-4800-4603-a69a-1043dab8f887" providerId="ADAL" clId="{AFE868D1-1358-4817-A517-71A1D223C628}" dt="2023-11-16T18:04:54.050" v="3455" actId="165"/>
          <ac:grpSpMkLst>
            <pc:docMk/>
            <pc:sldMk cId="2064445410" sldId="331"/>
            <ac:grpSpMk id="71" creationId="{FFF0AB34-534D-185C-6B5B-08548C2967E1}"/>
          </ac:grpSpMkLst>
        </pc:grpChg>
        <pc:grpChg chg="mod topLvl">
          <ac:chgData name="Châu Thế Vĩ" userId="c537a6ea-4800-4603-a69a-1043dab8f887" providerId="ADAL" clId="{AFE868D1-1358-4817-A517-71A1D223C628}" dt="2023-11-16T18:04:54.050" v="3455" actId="165"/>
          <ac:grpSpMkLst>
            <pc:docMk/>
            <pc:sldMk cId="2064445410" sldId="331"/>
            <ac:grpSpMk id="75" creationId="{CFDDE962-E8DB-75FF-2D22-0C31449A2CA9}"/>
          </ac:grpSpMkLst>
        </pc:grpChg>
        <pc:grpChg chg="mod">
          <ac:chgData name="Châu Thế Vĩ" userId="c537a6ea-4800-4603-a69a-1043dab8f887" providerId="ADAL" clId="{AFE868D1-1358-4817-A517-71A1D223C628}" dt="2023-11-16T18:04:54.050" v="3455" actId="165"/>
          <ac:grpSpMkLst>
            <pc:docMk/>
            <pc:sldMk cId="2064445410" sldId="331"/>
            <ac:grpSpMk id="78" creationId="{8854E379-77DB-7701-025C-9E858E68FF5A}"/>
          </ac:grpSpMkLst>
        </pc:grpChg>
        <pc:grpChg chg="mod topLvl">
          <ac:chgData name="Châu Thế Vĩ" userId="c537a6ea-4800-4603-a69a-1043dab8f887" providerId="ADAL" clId="{AFE868D1-1358-4817-A517-71A1D223C628}" dt="2023-11-16T18:04:54.050" v="3455" actId="165"/>
          <ac:grpSpMkLst>
            <pc:docMk/>
            <pc:sldMk cId="2064445410" sldId="331"/>
            <ac:grpSpMk id="93" creationId="{E4DB4B5F-C1D1-FBBA-D299-F752699F686A}"/>
          </ac:grpSpMkLst>
        </pc:grpChg>
        <pc:grpChg chg="mod">
          <ac:chgData name="Châu Thế Vĩ" userId="c537a6ea-4800-4603-a69a-1043dab8f887" providerId="ADAL" clId="{AFE868D1-1358-4817-A517-71A1D223C628}" dt="2023-11-16T18:04:54.050" v="3455" actId="165"/>
          <ac:grpSpMkLst>
            <pc:docMk/>
            <pc:sldMk cId="2064445410" sldId="331"/>
            <ac:grpSpMk id="94" creationId="{C07861B3-6A6A-2173-F98B-F1C781B6490C}"/>
          </ac:grpSpMkLst>
        </pc:grpChg>
        <pc:grpChg chg="add mod">
          <ac:chgData name="Châu Thế Vĩ" userId="c537a6ea-4800-4603-a69a-1043dab8f887" providerId="ADAL" clId="{AFE868D1-1358-4817-A517-71A1D223C628}" dt="2023-11-16T19:39:35.041" v="4293"/>
          <ac:grpSpMkLst>
            <pc:docMk/>
            <pc:sldMk cId="2064445410" sldId="331"/>
            <ac:grpSpMk id="105" creationId="{65BCB8F1-D0B2-722D-08AA-A74AD18B0F9C}"/>
          </ac:grpSpMkLst>
        </pc:grpChg>
        <pc:picChg chg="add del">
          <ac:chgData name="Châu Thế Vĩ" userId="c537a6ea-4800-4603-a69a-1043dab8f887" providerId="ADAL" clId="{AFE868D1-1358-4817-A517-71A1D223C628}" dt="2023-11-16T18:04:35.166" v="3443" actId="27803"/>
          <ac:picMkLst>
            <pc:docMk/>
            <pc:sldMk cId="2064445410" sldId="331"/>
            <ac:picMk id="6" creationId="{B4875358-CF03-A321-413E-DF5993C078F8}"/>
          </ac:picMkLst>
        </pc:picChg>
      </pc:sldChg>
      <pc:sldChg chg="new del">
        <pc:chgData name="Châu Thế Vĩ" userId="c537a6ea-4800-4603-a69a-1043dab8f887" providerId="ADAL" clId="{AFE868D1-1358-4817-A517-71A1D223C628}" dt="2023-11-12T15:34:48.781" v="490" actId="47"/>
        <pc:sldMkLst>
          <pc:docMk/>
          <pc:sldMk cId="2751616597" sldId="331"/>
        </pc:sldMkLst>
      </pc:sldChg>
      <pc:sldChg chg="addSp delSp modSp add del mod">
        <pc:chgData name="Châu Thế Vĩ" userId="c537a6ea-4800-4603-a69a-1043dab8f887" providerId="ADAL" clId="{AFE868D1-1358-4817-A517-71A1D223C628}" dt="2023-11-16T19:57:16.441" v="4609" actId="47"/>
        <pc:sldMkLst>
          <pc:docMk/>
          <pc:sldMk cId="1182417142" sldId="332"/>
        </pc:sldMkLst>
        <pc:spChg chg="add del mod">
          <ac:chgData name="Châu Thế Vĩ" userId="c537a6ea-4800-4603-a69a-1043dab8f887" providerId="ADAL" clId="{AFE868D1-1358-4817-A517-71A1D223C628}" dt="2023-11-14T04:34:29.500" v="1671"/>
          <ac:spMkLst>
            <pc:docMk/>
            <pc:sldMk cId="1182417142" sldId="332"/>
            <ac:spMk id="3" creationId="{A60CB3B1-3052-AADB-2240-927EA2344F22}"/>
          </ac:spMkLst>
        </pc:spChg>
        <pc:spChg chg="mod">
          <ac:chgData name="Châu Thế Vĩ" userId="c537a6ea-4800-4603-a69a-1043dab8f887" providerId="ADAL" clId="{AFE868D1-1358-4817-A517-71A1D223C628}" dt="2023-11-16T19:38:41.867" v="4271"/>
          <ac:spMkLst>
            <pc:docMk/>
            <pc:sldMk cId="1182417142" sldId="332"/>
            <ac:spMk id="4" creationId="{AE15668D-AAA7-203A-F113-7A18CAC7EB3B}"/>
          </ac:spMkLst>
        </pc:spChg>
        <pc:spChg chg="add del mod">
          <ac:chgData name="Châu Thế Vĩ" userId="c537a6ea-4800-4603-a69a-1043dab8f887" providerId="ADAL" clId="{AFE868D1-1358-4817-A517-71A1D223C628}" dt="2023-11-14T04:34:29.500" v="1671"/>
          <ac:spMkLst>
            <pc:docMk/>
            <pc:sldMk cId="1182417142" sldId="332"/>
            <ac:spMk id="4" creationId="{BCDDA291-61D1-F27D-F32E-D78D15277737}"/>
          </ac:spMkLst>
        </pc:spChg>
        <pc:spChg chg="mod">
          <ac:chgData name="Châu Thế Vĩ" userId="c537a6ea-4800-4603-a69a-1043dab8f887" providerId="ADAL" clId="{AFE868D1-1358-4817-A517-71A1D223C628}" dt="2023-11-16T19:38:41.867" v="4271"/>
          <ac:spMkLst>
            <pc:docMk/>
            <pc:sldMk cId="1182417142" sldId="332"/>
            <ac:spMk id="5" creationId="{A4D191FA-6680-2AB0-11F1-458FEF5BCF78}"/>
          </ac:spMkLst>
        </pc:spChg>
        <pc:spChg chg="mod">
          <ac:chgData name="Châu Thế Vĩ" userId="c537a6ea-4800-4603-a69a-1043dab8f887" providerId="ADAL" clId="{AFE868D1-1358-4817-A517-71A1D223C628}" dt="2023-11-16T19:38:41.867" v="4271"/>
          <ac:spMkLst>
            <pc:docMk/>
            <pc:sldMk cId="1182417142" sldId="332"/>
            <ac:spMk id="6" creationId="{A228EE7B-0506-8E09-B156-84415D55AA8E}"/>
          </ac:spMkLst>
        </pc:spChg>
        <pc:spChg chg="mod">
          <ac:chgData name="Châu Thế Vĩ" userId="c537a6ea-4800-4603-a69a-1043dab8f887" providerId="ADAL" clId="{AFE868D1-1358-4817-A517-71A1D223C628}" dt="2023-11-16T19:38:41.867" v="4271"/>
          <ac:spMkLst>
            <pc:docMk/>
            <pc:sldMk cId="1182417142" sldId="332"/>
            <ac:spMk id="7" creationId="{2014494A-32D2-1C52-4959-BE0356E85B4A}"/>
          </ac:spMkLst>
        </pc:spChg>
        <pc:spChg chg="mod">
          <ac:chgData name="Châu Thế Vĩ" userId="c537a6ea-4800-4603-a69a-1043dab8f887" providerId="ADAL" clId="{AFE868D1-1358-4817-A517-71A1D223C628}" dt="2023-11-16T19:38:41.867" v="4271"/>
          <ac:spMkLst>
            <pc:docMk/>
            <pc:sldMk cId="1182417142" sldId="332"/>
            <ac:spMk id="8" creationId="{5CB57844-0E64-98BC-7563-7FBAF7896339}"/>
          </ac:spMkLst>
        </pc:spChg>
        <pc:spChg chg="mod">
          <ac:chgData name="Châu Thế Vĩ" userId="c537a6ea-4800-4603-a69a-1043dab8f887" providerId="ADAL" clId="{AFE868D1-1358-4817-A517-71A1D223C628}" dt="2023-11-16T19:38:41.867" v="4271"/>
          <ac:spMkLst>
            <pc:docMk/>
            <pc:sldMk cId="1182417142" sldId="332"/>
            <ac:spMk id="9" creationId="{BFDC7158-ECAC-E25F-2E84-41A90E0CD658}"/>
          </ac:spMkLst>
        </pc:spChg>
        <pc:spChg chg="mod">
          <ac:chgData name="Châu Thế Vĩ" userId="c537a6ea-4800-4603-a69a-1043dab8f887" providerId="ADAL" clId="{AFE868D1-1358-4817-A517-71A1D223C628}" dt="2023-11-16T19:38:46.877" v="4275"/>
          <ac:spMkLst>
            <pc:docMk/>
            <pc:sldMk cId="1182417142" sldId="332"/>
            <ac:spMk id="11" creationId="{C962F992-CCD9-C012-5640-11D4D7F4B5DE}"/>
          </ac:spMkLst>
        </pc:spChg>
        <pc:spChg chg="mod">
          <ac:chgData name="Châu Thế Vĩ" userId="c537a6ea-4800-4603-a69a-1043dab8f887" providerId="ADAL" clId="{AFE868D1-1358-4817-A517-71A1D223C628}" dt="2023-11-16T19:38:46.877" v="4275"/>
          <ac:spMkLst>
            <pc:docMk/>
            <pc:sldMk cId="1182417142" sldId="332"/>
            <ac:spMk id="12" creationId="{35653BEB-D031-EDCA-197B-9521C7812B1B}"/>
          </ac:spMkLst>
        </pc:spChg>
        <pc:spChg chg="mod">
          <ac:chgData name="Châu Thế Vĩ" userId="c537a6ea-4800-4603-a69a-1043dab8f887" providerId="ADAL" clId="{AFE868D1-1358-4817-A517-71A1D223C628}" dt="2023-11-16T19:38:46.877" v="4275"/>
          <ac:spMkLst>
            <pc:docMk/>
            <pc:sldMk cId="1182417142" sldId="332"/>
            <ac:spMk id="13" creationId="{3992B123-B917-9A7B-7477-40400F52B7AD}"/>
          </ac:spMkLst>
        </pc:spChg>
        <pc:spChg chg="mod">
          <ac:chgData name="Châu Thế Vĩ" userId="c537a6ea-4800-4603-a69a-1043dab8f887" providerId="ADAL" clId="{AFE868D1-1358-4817-A517-71A1D223C628}" dt="2023-11-16T19:38:46.877" v="4275"/>
          <ac:spMkLst>
            <pc:docMk/>
            <pc:sldMk cId="1182417142" sldId="332"/>
            <ac:spMk id="14" creationId="{7B139500-86C3-1F23-A262-091C3EBEE095}"/>
          </ac:spMkLst>
        </pc:spChg>
        <pc:spChg chg="mod">
          <ac:chgData name="Châu Thế Vĩ" userId="c537a6ea-4800-4603-a69a-1043dab8f887" providerId="ADAL" clId="{AFE868D1-1358-4817-A517-71A1D223C628}" dt="2023-11-14T02:48:11.971" v="1228" actId="20577"/>
          <ac:spMkLst>
            <pc:docMk/>
            <pc:sldMk cId="1182417142" sldId="332"/>
            <ac:spMk id="17" creationId="{375F1F10-78F0-FC28-7EC9-5F4B922CEC24}"/>
          </ac:spMkLst>
        </pc:spChg>
        <pc:spChg chg="mod">
          <ac:chgData name="Châu Thế Vĩ" userId="c537a6ea-4800-4603-a69a-1043dab8f887" providerId="ADAL" clId="{AFE868D1-1358-4817-A517-71A1D223C628}" dt="2023-11-13T16:49:33.591" v="955" actId="14100"/>
          <ac:spMkLst>
            <pc:docMk/>
            <pc:sldMk cId="1182417142" sldId="332"/>
            <ac:spMk id="26" creationId="{B611154E-0827-9362-01B5-3F48D29F925A}"/>
          </ac:spMkLst>
        </pc:spChg>
        <pc:spChg chg="mod">
          <ac:chgData name="Châu Thế Vĩ" userId="c537a6ea-4800-4603-a69a-1043dab8f887" providerId="ADAL" clId="{AFE868D1-1358-4817-A517-71A1D223C628}" dt="2023-11-16T19:38:56.276" v="4276" actId="108"/>
          <ac:spMkLst>
            <pc:docMk/>
            <pc:sldMk cId="1182417142" sldId="332"/>
            <ac:spMk id="27" creationId="{3110EF65-36A1-8C5D-815C-A4B34999616A}"/>
          </ac:spMkLst>
        </pc:spChg>
        <pc:spChg chg="mod">
          <ac:chgData name="Châu Thế Vĩ" userId="c537a6ea-4800-4603-a69a-1043dab8f887" providerId="ADAL" clId="{AFE868D1-1358-4817-A517-71A1D223C628}" dt="2023-11-16T19:38:46.877" v="4275"/>
          <ac:spMkLst>
            <pc:docMk/>
            <pc:sldMk cId="1182417142" sldId="332"/>
            <ac:spMk id="28" creationId="{2FF3EF30-13AE-5BB0-BF0C-2CAA0FFE3ED4}"/>
          </ac:spMkLst>
        </pc:spChg>
        <pc:spChg chg="mod">
          <ac:chgData name="Châu Thế Vĩ" userId="c537a6ea-4800-4603-a69a-1043dab8f887" providerId="ADAL" clId="{AFE868D1-1358-4817-A517-71A1D223C628}" dt="2023-11-14T02:47:58.621" v="1197" actId="20577"/>
          <ac:spMkLst>
            <pc:docMk/>
            <pc:sldMk cId="1182417142" sldId="332"/>
            <ac:spMk id="739" creationId="{00000000-0000-0000-0000-000000000000}"/>
          </ac:spMkLst>
        </pc:spChg>
        <pc:spChg chg="mod">
          <ac:chgData name="Châu Thế Vĩ" userId="c537a6ea-4800-4603-a69a-1043dab8f887" providerId="ADAL" clId="{AFE868D1-1358-4817-A517-71A1D223C628}" dt="2023-11-13T16:34:13.439" v="587" actId="20577"/>
          <ac:spMkLst>
            <pc:docMk/>
            <pc:sldMk cId="1182417142" sldId="332"/>
            <ac:spMk id="748" creationId="{00000000-0000-0000-0000-000000000000}"/>
          </ac:spMkLst>
        </pc:spChg>
        <pc:spChg chg="mod">
          <ac:chgData name="Châu Thế Vĩ" userId="c537a6ea-4800-4603-a69a-1043dab8f887" providerId="ADAL" clId="{AFE868D1-1358-4817-A517-71A1D223C628}" dt="2023-11-14T03:09:05.926" v="1506" actId="20577"/>
          <ac:spMkLst>
            <pc:docMk/>
            <pc:sldMk cId="1182417142" sldId="332"/>
            <ac:spMk id="749" creationId="{00000000-0000-0000-0000-000000000000}"/>
          </ac:spMkLst>
        </pc:spChg>
        <pc:spChg chg="mod">
          <ac:chgData name="Châu Thế Vĩ" userId="c537a6ea-4800-4603-a69a-1043dab8f887" providerId="ADAL" clId="{AFE868D1-1358-4817-A517-71A1D223C628}" dt="2023-11-14T02:48:03.254" v="1203" actId="20577"/>
          <ac:spMkLst>
            <pc:docMk/>
            <pc:sldMk cId="1182417142" sldId="332"/>
            <ac:spMk id="750" creationId="{00000000-0000-0000-0000-000000000000}"/>
          </ac:spMkLst>
        </pc:spChg>
        <pc:spChg chg="mod">
          <ac:chgData name="Châu Thế Vĩ" userId="c537a6ea-4800-4603-a69a-1043dab8f887" providerId="ADAL" clId="{AFE868D1-1358-4817-A517-71A1D223C628}" dt="2023-11-14T02:48:07.146" v="1213" actId="20577"/>
          <ac:spMkLst>
            <pc:docMk/>
            <pc:sldMk cId="1182417142" sldId="332"/>
            <ac:spMk id="751" creationId="{00000000-0000-0000-0000-000000000000}"/>
          </ac:spMkLst>
        </pc:spChg>
        <pc:grpChg chg="add del mod">
          <ac:chgData name="Châu Thế Vĩ" userId="c537a6ea-4800-4603-a69a-1043dab8f887" providerId="ADAL" clId="{AFE868D1-1358-4817-A517-71A1D223C628}" dt="2023-11-16T19:38:46.581" v="4274" actId="478"/>
          <ac:grpSpMkLst>
            <pc:docMk/>
            <pc:sldMk cId="1182417142" sldId="332"/>
            <ac:grpSpMk id="3" creationId="{C2E5D1AA-3B4D-7E6B-87CC-E581DB044EB4}"/>
          </ac:grpSpMkLst>
        </pc:grpChg>
        <pc:grpChg chg="add mod">
          <ac:chgData name="Châu Thế Vĩ" userId="c537a6ea-4800-4603-a69a-1043dab8f887" providerId="ADAL" clId="{AFE868D1-1358-4817-A517-71A1D223C628}" dt="2023-11-16T19:38:46.877" v="4275"/>
          <ac:grpSpMkLst>
            <pc:docMk/>
            <pc:sldMk cId="1182417142" sldId="332"/>
            <ac:grpSpMk id="10" creationId="{16BC56E8-2152-20AE-837D-E4798131EEE7}"/>
          </ac:grpSpMkLst>
        </pc:grpChg>
        <pc:grpChg chg="del">
          <ac:chgData name="Châu Thế Vĩ" userId="c537a6ea-4800-4603-a69a-1043dab8f887" providerId="ADAL" clId="{AFE868D1-1358-4817-A517-71A1D223C628}" dt="2023-11-16T19:38:44.962" v="4273" actId="478"/>
          <ac:grpSpMkLst>
            <pc:docMk/>
            <pc:sldMk cId="1182417142" sldId="332"/>
            <ac:grpSpMk id="19" creationId="{381241E9-3B10-CAB1-70D2-87A5725E40A3}"/>
          </ac:grpSpMkLst>
        </pc:grpChg>
      </pc:sldChg>
      <pc:sldChg chg="addSp delSp modSp add mod">
        <pc:chgData name="Châu Thế Vĩ" userId="c537a6ea-4800-4603-a69a-1043dab8f887" providerId="ADAL" clId="{AFE868D1-1358-4817-A517-71A1D223C628}" dt="2023-11-16T19:39:02.080" v="4278"/>
        <pc:sldMkLst>
          <pc:docMk/>
          <pc:sldMk cId="3257961960" sldId="333"/>
        </pc:sldMkLst>
        <pc:spChg chg="add del mod">
          <ac:chgData name="Châu Thế Vĩ" userId="c537a6ea-4800-4603-a69a-1043dab8f887" providerId="ADAL" clId="{AFE868D1-1358-4817-A517-71A1D223C628}" dt="2023-11-14T04:35:12.705" v="1705" actId="21"/>
          <ac:spMkLst>
            <pc:docMk/>
            <pc:sldMk cId="3257961960" sldId="333"/>
            <ac:spMk id="2" creationId="{10913E0D-8853-D616-4BB2-CB1EAB65802C}"/>
          </ac:spMkLst>
        </pc:spChg>
        <pc:spChg chg="add mod">
          <ac:chgData name="Châu Thế Vĩ" userId="c537a6ea-4800-4603-a69a-1043dab8f887" providerId="ADAL" clId="{AFE868D1-1358-4817-A517-71A1D223C628}" dt="2023-11-14T09:14:55.938" v="2425"/>
          <ac:spMkLst>
            <pc:docMk/>
            <pc:sldMk cId="3257961960" sldId="333"/>
            <ac:spMk id="2" creationId="{D2C468BC-BD3F-91DA-B604-7F5E2B455EEE}"/>
          </ac:spMkLst>
        </pc:spChg>
        <pc:spChg chg="add del mod">
          <ac:chgData name="Châu Thế Vĩ" userId="c537a6ea-4800-4603-a69a-1043dab8f887" providerId="ADAL" clId="{AFE868D1-1358-4817-A517-71A1D223C628}" dt="2023-11-14T04:35:12.705" v="1705" actId="21"/>
          <ac:spMkLst>
            <pc:docMk/>
            <pc:sldMk cId="3257961960" sldId="333"/>
            <ac:spMk id="3" creationId="{73B0640D-3950-DEC6-CED3-2476F2069325}"/>
          </ac:spMkLst>
        </pc:spChg>
        <pc:spChg chg="add del mod">
          <ac:chgData name="Châu Thế Vĩ" userId="c537a6ea-4800-4603-a69a-1043dab8f887" providerId="ADAL" clId="{AFE868D1-1358-4817-A517-71A1D223C628}" dt="2023-11-16T18:56:30.830" v="3871"/>
          <ac:spMkLst>
            <pc:docMk/>
            <pc:sldMk cId="3257961960" sldId="333"/>
            <ac:spMk id="3" creationId="{B0D76816-BBA4-D7EB-66E6-0261E0DF4F73}"/>
          </ac:spMkLst>
        </pc:spChg>
        <pc:spChg chg="mod">
          <ac:chgData name="Châu Thế Vĩ" userId="c537a6ea-4800-4603-a69a-1043dab8f887" providerId="ADAL" clId="{AFE868D1-1358-4817-A517-71A1D223C628}" dt="2023-11-16T19:39:02.080" v="4278"/>
          <ac:spMkLst>
            <pc:docMk/>
            <pc:sldMk cId="3257961960" sldId="333"/>
            <ac:spMk id="5" creationId="{6C324736-370F-5A64-25C2-7289570498BB}"/>
          </ac:spMkLst>
        </pc:spChg>
        <pc:spChg chg="mod">
          <ac:chgData name="Châu Thế Vĩ" userId="c537a6ea-4800-4603-a69a-1043dab8f887" providerId="ADAL" clId="{AFE868D1-1358-4817-A517-71A1D223C628}" dt="2023-11-16T19:39:02.080" v="4278"/>
          <ac:spMkLst>
            <pc:docMk/>
            <pc:sldMk cId="3257961960" sldId="333"/>
            <ac:spMk id="6" creationId="{EFCB8C21-9260-1F8B-ADDC-2485EB751CF2}"/>
          </ac:spMkLst>
        </pc:spChg>
        <pc:spChg chg="mod">
          <ac:chgData name="Châu Thế Vĩ" userId="c537a6ea-4800-4603-a69a-1043dab8f887" providerId="ADAL" clId="{AFE868D1-1358-4817-A517-71A1D223C628}" dt="2023-11-16T19:39:02.080" v="4278"/>
          <ac:spMkLst>
            <pc:docMk/>
            <pc:sldMk cId="3257961960" sldId="333"/>
            <ac:spMk id="8" creationId="{02F9290A-E683-15C1-6169-65F6D5F406ED}"/>
          </ac:spMkLst>
        </pc:spChg>
        <pc:spChg chg="mod">
          <ac:chgData name="Châu Thế Vĩ" userId="c537a6ea-4800-4603-a69a-1043dab8f887" providerId="ADAL" clId="{AFE868D1-1358-4817-A517-71A1D223C628}" dt="2023-11-16T19:39:02.080" v="4278"/>
          <ac:spMkLst>
            <pc:docMk/>
            <pc:sldMk cId="3257961960" sldId="333"/>
            <ac:spMk id="9" creationId="{2D5D2E4D-3436-862D-B025-2FF5504CF4AB}"/>
          </ac:spMkLst>
        </pc:spChg>
        <pc:spChg chg="mod">
          <ac:chgData name="Châu Thế Vĩ" userId="c537a6ea-4800-4603-a69a-1043dab8f887" providerId="ADAL" clId="{AFE868D1-1358-4817-A517-71A1D223C628}" dt="2023-11-16T19:39:02.080" v="4278"/>
          <ac:spMkLst>
            <pc:docMk/>
            <pc:sldMk cId="3257961960" sldId="333"/>
            <ac:spMk id="10" creationId="{DA754525-FCA5-1947-F4C2-FD572B5B54F0}"/>
          </ac:spMkLst>
        </pc:spChg>
        <pc:spChg chg="mod">
          <ac:chgData name="Châu Thế Vĩ" userId="c537a6ea-4800-4603-a69a-1043dab8f887" providerId="ADAL" clId="{AFE868D1-1358-4817-A517-71A1D223C628}" dt="2023-11-16T19:39:02.080" v="4278"/>
          <ac:spMkLst>
            <pc:docMk/>
            <pc:sldMk cId="3257961960" sldId="333"/>
            <ac:spMk id="11" creationId="{1CFE3F53-B466-B537-37BC-326CC6AC55B5}"/>
          </ac:spMkLst>
        </pc:spChg>
        <pc:spChg chg="mod">
          <ac:chgData name="Châu Thế Vĩ" userId="c537a6ea-4800-4603-a69a-1043dab8f887" providerId="ADAL" clId="{AFE868D1-1358-4817-A517-71A1D223C628}" dt="2023-11-14T03:08:54.134" v="1490" actId="14100"/>
          <ac:spMkLst>
            <pc:docMk/>
            <pc:sldMk cId="3257961960" sldId="333"/>
            <ac:spMk id="756" creationId="{00000000-0000-0000-0000-000000000000}"/>
          </ac:spMkLst>
        </pc:spChg>
        <pc:spChg chg="mod">
          <ac:chgData name="Châu Thế Vĩ" userId="c537a6ea-4800-4603-a69a-1043dab8f887" providerId="ADAL" clId="{AFE868D1-1358-4817-A517-71A1D223C628}" dt="2023-11-13T16:29:47.021" v="580" actId="20577"/>
          <ac:spMkLst>
            <pc:docMk/>
            <pc:sldMk cId="3257961960" sldId="333"/>
            <ac:spMk id="758" creationId="{00000000-0000-0000-0000-000000000000}"/>
          </ac:spMkLst>
        </pc:spChg>
        <pc:spChg chg="del">
          <ac:chgData name="Châu Thế Vĩ" userId="c537a6ea-4800-4603-a69a-1043dab8f887" providerId="ADAL" clId="{AFE868D1-1358-4817-A517-71A1D223C628}" dt="2023-11-13T16:22:57.350" v="558" actId="478"/>
          <ac:spMkLst>
            <pc:docMk/>
            <pc:sldMk cId="3257961960" sldId="333"/>
            <ac:spMk id="1119" creationId="{9B57835B-C7D0-24C1-60C5-4D759525C331}"/>
          </ac:spMkLst>
        </pc:spChg>
        <pc:spChg chg="del">
          <ac:chgData name="Châu Thế Vĩ" userId="c537a6ea-4800-4603-a69a-1043dab8f887" providerId="ADAL" clId="{AFE868D1-1358-4817-A517-71A1D223C628}" dt="2023-11-13T16:22:57.350" v="558" actId="478"/>
          <ac:spMkLst>
            <pc:docMk/>
            <pc:sldMk cId="3257961960" sldId="333"/>
            <ac:spMk id="1120" creationId="{EBC96431-8C8C-5F1D-3D71-E908B15276CA}"/>
          </ac:spMkLst>
        </pc:spChg>
        <pc:grpChg chg="add mod">
          <ac:chgData name="Châu Thế Vĩ" userId="c537a6ea-4800-4603-a69a-1043dab8f887" providerId="ADAL" clId="{AFE868D1-1358-4817-A517-71A1D223C628}" dt="2023-11-16T19:39:02.080" v="4278"/>
          <ac:grpSpMkLst>
            <pc:docMk/>
            <pc:sldMk cId="3257961960" sldId="333"/>
            <ac:grpSpMk id="4" creationId="{40ADE343-620A-4AB8-CCCB-6C723D374810}"/>
          </ac:grpSpMkLst>
        </pc:grpChg>
        <pc:grpChg chg="del">
          <ac:chgData name="Châu Thế Vĩ" userId="c537a6ea-4800-4603-a69a-1043dab8f887" providerId="ADAL" clId="{AFE868D1-1358-4817-A517-71A1D223C628}" dt="2023-11-13T16:22:57.350" v="558" actId="478"/>
          <ac:grpSpMkLst>
            <pc:docMk/>
            <pc:sldMk cId="3257961960" sldId="333"/>
            <ac:grpSpMk id="1121" creationId="{7F9C03A6-BA3C-A84D-DD08-48FA4109E875}"/>
          </ac:grpSpMkLst>
        </pc:grpChg>
        <pc:grpChg chg="del">
          <ac:chgData name="Châu Thế Vĩ" userId="c537a6ea-4800-4603-a69a-1043dab8f887" providerId="ADAL" clId="{AFE868D1-1358-4817-A517-71A1D223C628}" dt="2023-11-13T16:22:57.350" v="558" actId="478"/>
          <ac:grpSpMkLst>
            <pc:docMk/>
            <pc:sldMk cId="3257961960" sldId="333"/>
            <ac:grpSpMk id="1131" creationId="{CAE0FF50-B8DC-7D7A-88DB-FA33D59EEDCD}"/>
          </ac:grpSpMkLst>
        </pc:grpChg>
        <pc:grpChg chg="del">
          <ac:chgData name="Châu Thế Vĩ" userId="c537a6ea-4800-4603-a69a-1043dab8f887" providerId="ADAL" clId="{AFE868D1-1358-4817-A517-71A1D223C628}" dt="2023-11-13T16:22:57.350" v="558" actId="478"/>
          <ac:grpSpMkLst>
            <pc:docMk/>
            <pc:sldMk cId="3257961960" sldId="333"/>
            <ac:grpSpMk id="1141" creationId="{F02B86E8-92F8-10B0-8FC1-222E49EDA374}"/>
          </ac:grpSpMkLst>
        </pc:grpChg>
        <pc:grpChg chg="del">
          <ac:chgData name="Châu Thế Vĩ" userId="c537a6ea-4800-4603-a69a-1043dab8f887" providerId="ADAL" clId="{AFE868D1-1358-4817-A517-71A1D223C628}" dt="2023-11-13T16:22:57.350" v="558" actId="478"/>
          <ac:grpSpMkLst>
            <pc:docMk/>
            <pc:sldMk cId="3257961960" sldId="333"/>
            <ac:grpSpMk id="1144" creationId="{B96CCFFB-B96A-8F5F-42DB-3307B2A1DFFC}"/>
          </ac:grpSpMkLst>
        </pc:grpChg>
        <pc:grpChg chg="del">
          <ac:chgData name="Châu Thế Vĩ" userId="c537a6ea-4800-4603-a69a-1043dab8f887" providerId="ADAL" clId="{AFE868D1-1358-4817-A517-71A1D223C628}" dt="2023-11-13T16:22:57.350" v="558" actId="478"/>
          <ac:grpSpMkLst>
            <pc:docMk/>
            <pc:sldMk cId="3257961960" sldId="333"/>
            <ac:grpSpMk id="1147" creationId="{04D564C9-16BF-2EB4-1157-D4DC7845C4C1}"/>
          </ac:grpSpMkLst>
        </pc:grpChg>
        <pc:grpChg chg="del">
          <ac:chgData name="Châu Thế Vĩ" userId="c537a6ea-4800-4603-a69a-1043dab8f887" providerId="ADAL" clId="{AFE868D1-1358-4817-A517-71A1D223C628}" dt="2023-11-13T16:22:57.350" v="558" actId="478"/>
          <ac:grpSpMkLst>
            <pc:docMk/>
            <pc:sldMk cId="3257961960" sldId="333"/>
            <ac:grpSpMk id="1150" creationId="{9ED7CCBF-E75D-45D3-5DF1-E5FB219F3324}"/>
          </ac:grpSpMkLst>
        </pc:grpChg>
        <pc:grpChg chg="del">
          <ac:chgData name="Châu Thế Vĩ" userId="c537a6ea-4800-4603-a69a-1043dab8f887" providerId="ADAL" clId="{AFE868D1-1358-4817-A517-71A1D223C628}" dt="2023-11-13T16:22:57.350" v="558" actId="478"/>
          <ac:grpSpMkLst>
            <pc:docMk/>
            <pc:sldMk cId="3257961960" sldId="333"/>
            <ac:grpSpMk id="1153" creationId="{D923FDF7-E571-0B64-9D5C-E9FEF742D78F}"/>
          </ac:grpSpMkLst>
        </pc:grpChg>
        <pc:grpChg chg="del">
          <ac:chgData name="Châu Thế Vĩ" userId="c537a6ea-4800-4603-a69a-1043dab8f887" providerId="ADAL" clId="{AFE868D1-1358-4817-A517-71A1D223C628}" dt="2023-11-13T16:22:57.350" v="558" actId="478"/>
          <ac:grpSpMkLst>
            <pc:docMk/>
            <pc:sldMk cId="3257961960" sldId="333"/>
            <ac:grpSpMk id="1163" creationId="{03A3D1F5-AD87-624C-B6BB-8F245E09A294}"/>
          </ac:grpSpMkLst>
        </pc:grpChg>
        <pc:grpChg chg="del">
          <ac:chgData name="Châu Thế Vĩ" userId="c537a6ea-4800-4603-a69a-1043dab8f887" providerId="ADAL" clId="{AFE868D1-1358-4817-A517-71A1D223C628}" dt="2023-11-13T16:22:57.350" v="558" actId="478"/>
          <ac:grpSpMkLst>
            <pc:docMk/>
            <pc:sldMk cId="3257961960" sldId="333"/>
            <ac:grpSpMk id="1166" creationId="{C159419A-41AB-5676-4694-951A004ED5B2}"/>
          </ac:grpSpMkLst>
        </pc:grpChg>
        <pc:grpChg chg="del">
          <ac:chgData name="Châu Thế Vĩ" userId="c537a6ea-4800-4603-a69a-1043dab8f887" providerId="ADAL" clId="{AFE868D1-1358-4817-A517-71A1D223C628}" dt="2023-11-13T16:22:57.350" v="558" actId="478"/>
          <ac:grpSpMkLst>
            <pc:docMk/>
            <pc:sldMk cId="3257961960" sldId="333"/>
            <ac:grpSpMk id="1208" creationId="{A49336F6-D294-75D4-5867-4779A197278F}"/>
          </ac:grpSpMkLst>
        </pc:grpChg>
        <pc:grpChg chg="del">
          <ac:chgData name="Châu Thế Vĩ" userId="c537a6ea-4800-4603-a69a-1043dab8f887" providerId="ADAL" clId="{AFE868D1-1358-4817-A517-71A1D223C628}" dt="2023-11-13T16:22:57.350" v="558" actId="478"/>
          <ac:grpSpMkLst>
            <pc:docMk/>
            <pc:sldMk cId="3257961960" sldId="333"/>
            <ac:grpSpMk id="1246" creationId="{14FAE86D-E098-DBF8-3071-092B491AF5EB}"/>
          </ac:grpSpMkLst>
        </pc:grpChg>
        <pc:grpChg chg="del">
          <ac:chgData name="Châu Thế Vĩ" userId="c537a6ea-4800-4603-a69a-1043dab8f887" providerId="ADAL" clId="{AFE868D1-1358-4817-A517-71A1D223C628}" dt="2023-11-13T16:22:57.350" v="558" actId="478"/>
          <ac:grpSpMkLst>
            <pc:docMk/>
            <pc:sldMk cId="3257961960" sldId="333"/>
            <ac:grpSpMk id="1252" creationId="{16FA7F8C-B168-B434-5A31-465BA1F5D199}"/>
          </ac:grpSpMkLst>
        </pc:grpChg>
        <pc:grpChg chg="del">
          <ac:chgData name="Châu Thế Vĩ" userId="c537a6ea-4800-4603-a69a-1043dab8f887" providerId="ADAL" clId="{AFE868D1-1358-4817-A517-71A1D223C628}" dt="2023-11-13T16:22:57.350" v="558" actId="478"/>
          <ac:grpSpMkLst>
            <pc:docMk/>
            <pc:sldMk cId="3257961960" sldId="333"/>
            <ac:grpSpMk id="1258" creationId="{5ADFC0DE-B2B4-2BDC-0316-09B6214F7D7F}"/>
          </ac:grpSpMkLst>
        </pc:grpChg>
        <pc:grpChg chg="del">
          <ac:chgData name="Châu Thế Vĩ" userId="c537a6ea-4800-4603-a69a-1043dab8f887" providerId="ADAL" clId="{AFE868D1-1358-4817-A517-71A1D223C628}" dt="2023-11-13T16:22:57.350" v="558" actId="478"/>
          <ac:grpSpMkLst>
            <pc:docMk/>
            <pc:sldMk cId="3257961960" sldId="333"/>
            <ac:grpSpMk id="1262" creationId="{1ACB3A77-5221-958D-A6C1-447B0959AA02}"/>
          </ac:grpSpMkLst>
        </pc:grpChg>
        <pc:grpChg chg="del">
          <ac:chgData name="Châu Thế Vĩ" userId="c537a6ea-4800-4603-a69a-1043dab8f887" providerId="ADAL" clId="{AFE868D1-1358-4817-A517-71A1D223C628}" dt="2023-11-16T19:39:01.868" v="4277" actId="478"/>
          <ac:grpSpMkLst>
            <pc:docMk/>
            <pc:sldMk cId="3257961960" sldId="333"/>
            <ac:grpSpMk id="1273" creationId="{DC1EBB07-9A37-85F4-0425-357C9E405156}"/>
          </ac:grpSpMkLst>
        </pc:grpChg>
        <pc:picChg chg="add del mod">
          <ac:chgData name="Châu Thế Vĩ" userId="c537a6ea-4800-4603-a69a-1043dab8f887" providerId="ADAL" clId="{AFE868D1-1358-4817-A517-71A1D223C628}" dt="2023-11-13T16:27:27.296" v="568" actId="478"/>
          <ac:picMkLst>
            <pc:docMk/>
            <pc:sldMk cId="3257961960" sldId="333"/>
            <ac:picMk id="3" creationId="{7DCA2D2B-3F5E-8FB7-EF40-98E6E97E2796}"/>
          </ac:picMkLst>
        </pc:picChg>
        <pc:picChg chg="add del mod">
          <ac:chgData name="Châu Thế Vĩ" userId="c537a6ea-4800-4603-a69a-1043dab8f887" providerId="ADAL" clId="{AFE868D1-1358-4817-A517-71A1D223C628}" dt="2023-11-13T16:28:37.127" v="573" actId="478"/>
          <ac:picMkLst>
            <pc:docMk/>
            <pc:sldMk cId="3257961960" sldId="333"/>
            <ac:picMk id="5" creationId="{A3107959-2FC4-59D0-098E-23A0AE514257}"/>
          </ac:picMkLst>
        </pc:picChg>
        <pc:picChg chg="add mod">
          <ac:chgData name="Châu Thế Vĩ" userId="c537a6ea-4800-4603-a69a-1043dab8f887" providerId="ADAL" clId="{AFE868D1-1358-4817-A517-71A1D223C628}" dt="2023-11-16T18:11:45.773" v="3472" actId="1076"/>
          <ac:picMkLst>
            <pc:docMk/>
            <pc:sldMk cId="3257961960" sldId="333"/>
            <ac:picMk id="7" creationId="{5038B498-10B3-5C8B-DFF8-468E0F034210}"/>
          </ac:picMkLst>
        </pc:picChg>
      </pc:sldChg>
      <pc:sldChg chg="addSp delSp modSp new mod modNotesTx">
        <pc:chgData name="Châu Thế Vĩ" userId="c537a6ea-4800-4603-a69a-1043dab8f887" providerId="ADAL" clId="{AFE868D1-1358-4817-A517-71A1D223C628}" dt="2023-11-16T20:02:20.287" v="4619" actId="14100"/>
        <pc:sldMkLst>
          <pc:docMk/>
          <pc:sldMk cId="2427920916" sldId="334"/>
        </pc:sldMkLst>
        <pc:spChg chg="mod">
          <ac:chgData name="Châu Thế Vĩ" userId="c537a6ea-4800-4603-a69a-1043dab8f887" providerId="ADAL" clId="{AFE868D1-1358-4817-A517-71A1D223C628}" dt="2023-11-16T20:02:20.287" v="4619" actId="14100"/>
          <ac:spMkLst>
            <pc:docMk/>
            <pc:sldMk cId="2427920916" sldId="334"/>
            <ac:spMk id="2" creationId="{5AD463D5-60E0-E7EF-C9BC-EAFA70FD5B44}"/>
          </ac:spMkLst>
        </pc:spChg>
        <pc:spChg chg="add mod">
          <ac:chgData name="Châu Thế Vĩ" userId="c537a6ea-4800-4603-a69a-1043dab8f887" providerId="ADAL" clId="{AFE868D1-1358-4817-A517-71A1D223C628}" dt="2023-11-14T04:34:26.962" v="1669"/>
          <ac:spMkLst>
            <pc:docMk/>
            <pc:sldMk cId="2427920916" sldId="334"/>
            <ac:spMk id="3" creationId="{963EBE89-4E12-2D45-F1CD-3DB3943C68C8}"/>
          </ac:spMkLst>
        </pc:spChg>
        <pc:spChg chg="del">
          <ac:chgData name="Châu Thế Vĩ" userId="c537a6ea-4800-4603-a69a-1043dab8f887" providerId="ADAL" clId="{AFE868D1-1358-4817-A517-71A1D223C628}" dt="2023-11-13T16:48:45.251" v="874" actId="478"/>
          <ac:spMkLst>
            <pc:docMk/>
            <pc:sldMk cId="2427920916" sldId="334"/>
            <ac:spMk id="3" creationId="{A5CF4922-FAC7-9EAD-14FE-84EDA1DE949B}"/>
          </ac:spMkLst>
        </pc:spChg>
        <pc:spChg chg="add mod">
          <ac:chgData name="Châu Thế Vĩ" userId="c537a6ea-4800-4603-a69a-1043dab8f887" providerId="ADAL" clId="{AFE868D1-1358-4817-A517-71A1D223C628}" dt="2023-11-14T04:34:26.962" v="1669"/>
          <ac:spMkLst>
            <pc:docMk/>
            <pc:sldMk cId="2427920916" sldId="334"/>
            <ac:spMk id="4" creationId="{2941D281-7FD6-5F42-DDDA-DA5E26BE166B}"/>
          </ac:spMkLst>
        </pc:spChg>
        <pc:spChg chg="del">
          <ac:chgData name="Châu Thế Vĩ" userId="c537a6ea-4800-4603-a69a-1043dab8f887" providerId="ADAL" clId="{AFE868D1-1358-4817-A517-71A1D223C628}" dt="2023-11-13T16:48:46.114" v="875" actId="478"/>
          <ac:spMkLst>
            <pc:docMk/>
            <pc:sldMk cId="2427920916" sldId="334"/>
            <ac:spMk id="4" creationId="{9E83231F-7A53-1622-68BD-ADCF529674FE}"/>
          </ac:spMkLst>
        </pc:spChg>
        <pc:spChg chg="del">
          <ac:chgData name="Châu Thế Vĩ" userId="c537a6ea-4800-4603-a69a-1043dab8f887" providerId="ADAL" clId="{AFE868D1-1358-4817-A517-71A1D223C628}" dt="2023-11-14T09:15:24.634" v="2434" actId="478"/>
          <ac:spMkLst>
            <pc:docMk/>
            <pc:sldMk cId="2427920916" sldId="334"/>
            <ac:spMk id="5" creationId="{408777F8-EBA3-FB33-45DF-6EFAE40D134D}"/>
          </ac:spMkLst>
        </pc:spChg>
        <pc:spChg chg="add mod">
          <ac:chgData name="Châu Thế Vĩ" userId="c537a6ea-4800-4603-a69a-1043dab8f887" providerId="ADAL" clId="{AFE868D1-1358-4817-A517-71A1D223C628}" dt="2023-11-14T09:15:24.895" v="2435"/>
          <ac:spMkLst>
            <pc:docMk/>
            <pc:sldMk cId="2427920916" sldId="334"/>
            <ac:spMk id="6" creationId="{0AF30713-3FBD-5050-4BE1-110FFF270187}"/>
          </ac:spMkLst>
        </pc:spChg>
        <pc:spChg chg="mod">
          <ac:chgData name="Châu Thế Vĩ" userId="c537a6ea-4800-4603-a69a-1043dab8f887" providerId="ADAL" clId="{AFE868D1-1358-4817-A517-71A1D223C628}" dt="2023-11-16T19:38:39.718" v="4270"/>
          <ac:spMkLst>
            <pc:docMk/>
            <pc:sldMk cId="2427920916" sldId="334"/>
            <ac:spMk id="7" creationId="{50BCAE67-A878-7275-2A0B-48224AB22FA2}"/>
          </ac:spMkLst>
        </pc:spChg>
        <pc:spChg chg="mod">
          <ac:chgData name="Châu Thế Vĩ" userId="c537a6ea-4800-4603-a69a-1043dab8f887" providerId="ADAL" clId="{AFE868D1-1358-4817-A517-71A1D223C628}" dt="2023-11-16T19:38:39.718" v="4270"/>
          <ac:spMkLst>
            <pc:docMk/>
            <pc:sldMk cId="2427920916" sldId="334"/>
            <ac:spMk id="8" creationId="{6761116C-7C6B-3C9B-2A0C-D3813BE1BB46}"/>
          </ac:spMkLst>
        </pc:spChg>
        <pc:spChg chg="mod">
          <ac:chgData name="Châu Thế Vĩ" userId="c537a6ea-4800-4603-a69a-1043dab8f887" providerId="ADAL" clId="{AFE868D1-1358-4817-A517-71A1D223C628}" dt="2023-11-16T19:38:39.718" v="4270"/>
          <ac:spMkLst>
            <pc:docMk/>
            <pc:sldMk cId="2427920916" sldId="334"/>
            <ac:spMk id="9" creationId="{31F3B2B4-72D3-99D5-922F-6054CE3EAE0E}"/>
          </ac:spMkLst>
        </pc:spChg>
        <pc:spChg chg="mod">
          <ac:chgData name="Châu Thế Vĩ" userId="c537a6ea-4800-4603-a69a-1043dab8f887" providerId="ADAL" clId="{AFE868D1-1358-4817-A517-71A1D223C628}" dt="2023-11-16T19:38:39.718" v="4270"/>
          <ac:spMkLst>
            <pc:docMk/>
            <pc:sldMk cId="2427920916" sldId="334"/>
            <ac:spMk id="10" creationId="{1D0DB13D-A0D9-B46C-7146-BE0873EB835E}"/>
          </ac:spMkLst>
        </pc:spChg>
        <pc:spChg chg="mod">
          <ac:chgData name="Châu Thế Vĩ" userId="c537a6ea-4800-4603-a69a-1043dab8f887" providerId="ADAL" clId="{AFE868D1-1358-4817-A517-71A1D223C628}" dt="2023-11-16T19:38:39.718" v="4270"/>
          <ac:spMkLst>
            <pc:docMk/>
            <pc:sldMk cId="2427920916" sldId="334"/>
            <ac:spMk id="11" creationId="{E8EB7F84-4AF9-6620-99ED-45A7FD710CC0}"/>
          </ac:spMkLst>
        </pc:spChg>
        <pc:spChg chg="mod">
          <ac:chgData name="Châu Thế Vĩ" userId="c537a6ea-4800-4603-a69a-1043dab8f887" providerId="ADAL" clId="{AFE868D1-1358-4817-A517-71A1D223C628}" dt="2023-11-16T19:38:39.718" v="4270"/>
          <ac:spMkLst>
            <pc:docMk/>
            <pc:sldMk cId="2427920916" sldId="334"/>
            <ac:spMk id="12" creationId="{5D7E954D-4FDC-2813-2178-CBC48B332824}"/>
          </ac:spMkLst>
        </pc:spChg>
        <pc:grpChg chg="add mod">
          <ac:chgData name="Châu Thế Vĩ" userId="c537a6ea-4800-4603-a69a-1043dab8f887" providerId="ADAL" clId="{AFE868D1-1358-4817-A517-71A1D223C628}" dt="2023-11-16T19:38:39.718" v="4270"/>
          <ac:grpSpMkLst>
            <pc:docMk/>
            <pc:sldMk cId="2427920916" sldId="334"/>
            <ac:grpSpMk id="5" creationId="{01D5F87A-65D9-7140-216C-4DB5D1EC7769}"/>
          </ac:grpSpMkLst>
        </pc:grpChg>
      </pc:sldChg>
      <pc:sldChg chg="addSp delSp modSp new mod ord modTransition">
        <pc:chgData name="Châu Thế Vĩ" userId="c537a6ea-4800-4603-a69a-1043dab8f887" providerId="ADAL" clId="{AFE868D1-1358-4817-A517-71A1D223C628}" dt="2023-11-17T01:06:39.615" v="4637"/>
        <pc:sldMkLst>
          <pc:docMk/>
          <pc:sldMk cId="4107903520" sldId="335"/>
        </pc:sldMkLst>
        <pc:spChg chg="mod">
          <ac:chgData name="Châu Thế Vĩ" userId="c537a6ea-4800-4603-a69a-1043dab8f887" providerId="ADAL" clId="{AFE868D1-1358-4817-A517-71A1D223C628}" dt="2023-11-13T17:22:17.667" v="1065" actId="20577"/>
          <ac:spMkLst>
            <pc:docMk/>
            <pc:sldMk cId="4107903520" sldId="335"/>
            <ac:spMk id="2" creationId="{D9273242-B7E4-B5DD-3AB4-23B0629E4B16}"/>
          </ac:spMkLst>
        </pc:spChg>
        <pc:spChg chg="del">
          <ac:chgData name="Châu Thế Vĩ" userId="c537a6ea-4800-4603-a69a-1043dab8f887" providerId="ADAL" clId="{AFE868D1-1358-4817-A517-71A1D223C628}" dt="2023-11-13T17:03:08.238" v="1024" actId="478"/>
          <ac:spMkLst>
            <pc:docMk/>
            <pc:sldMk cId="4107903520" sldId="335"/>
            <ac:spMk id="3" creationId="{9D504563-935E-F521-CD06-AE2181A6C50C}"/>
          </ac:spMkLst>
        </pc:spChg>
        <pc:spChg chg="add del mod">
          <ac:chgData name="Châu Thế Vĩ" userId="c537a6ea-4800-4603-a69a-1043dab8f887" providerId="ADAL" clId="{AFE868D1-1358-4817-A517-71A1D223C628}" dt="2023-11-14T09:11:59.031" v="2383" actId="478"/>
          <ac:spMkLst>
            <pc:docMk/>
            <pc:sldMk cId="4107903520" sldId="335"/>
            <ac:spMk id="3" creationId="{E008EDBC-4709-EA45-81A6-18DB20828DB2}"/>
          </ac:spMkLst>
        </pc:spChg>
        <pc:spChg chg="mod">
          <ac:chgData name="Châu Thế Vĩ" userId="c537a6ea-4800-4603-a69a-1043dab8f887" providerId="ADAL" clId="{AFE868D1-1358-4817-A517-71A1D223C628}" dt="2023-11-16T20:02:43.419" v="4620" actId="2711"/>
          <ac:spMkLst>
            <pc:docMk/>
            <pc:sldMk cId="4107903520" sldId="335"/>
            <ac:spMk id="4" creationId="{AFB221C9-A4BA-7B4D-95FA-527B299D0330}"/>
          </ac:spMkLst>
        </pc:spChg>
        <pc:spChg chg="mod">
          <ac:chgData name="Châu Thế Vĩ" userId="c537a6ea-4800-4603-a69a-1043dab8f887" providerId="ADAL" clId="{AFE868D1-1358-4817-A517-71A1D223C628}" dt="2023-11-16T19:39:13.866" v="4284"/>
          <ac:spMkLst>
            <pc:docMk/>
            <pc:sldMk cId="4107903520" sldId="335"/>
            <ac:spMk id="5" creationId="{A64BFEB2-6008-9B22-3D3B-BA51B305D4BA}"/>
          </ac:spMkLst>
        </pc:spChg>
        <pc:spChg chg="del">
          <ac:chgData name="Châu Thế Vĩ" userId="c537a6ea-4800-4603-a69a-1043dab8f887" providerId="ADAL" clId="{AFE868D1-1358-4817-A517-71A1D223C628}" dt="2023-11-14T09:14:39.146" v="2417" actId="478"/>
          <ac:spMkLst>
            <pc:docMk/>
            <pc:sldMk cId="4107903520" sldId="335"/>
            <ac:spMk id="5" creationId="{B67935DF-EE01-6BD3-CE72-296A6A260499}"/>
          </ac:spMkLst>
        </pc:spChg>
        <pc:spChg chg="add del mod">
          <ac:chgData name="Châu Thế Vĩ" userId="c537a6ea-4800-4603-a69a-1043dab8f887" providerId="ADAL" clId="{AFE868D1-1358-4817-A517-71A1D223C628}" dt="2023-11-14T09:11:59.031" v="2383" actId="478"/>
          <ac:spMkLst>
            <pc:docMk/>
            <pc:sldMk cId="4107903520" sldId="335"/>
            <ac:spMk id="6" creationId="{1CBBAD09-AC0E-7B22-4EF0-69EC493FF800}"/>
          </ac:spMkLst>
        </pc:spChg>
        <pc:spChg chg="mod">
          <ac:chgData name="Châu Thế Vĩ" userId="c537a6ea-4800-4603-a69a-1043dab8f887" providerId="ADAL" clId="{AFE868D1-1358-4817-A517-71A1D223C628}" dt="2023-11-16T19:39:13.866" v="4284"/>
          <ac:spMkLst>
            <pc:docMk/>
            <pc:sldMk cId="4107903520" sldId="335"/>
            <ac:spMk id="6" creationId="{76105F62-17D5-F148-E15A-B5FA20032910}"/>
          </ac:spMkLst>
        </pc:spChg>
        <pc:spChg chg="add mod">
          <ac:chgData name="Châu Thế Vĩ" userId="c537a6ea-4800-4603-a69a-1043dab8f887" providerId="ADAL" clId="{AFE868D1-1358-4817-A517-71A1D223C628}" dt="2023-11-13T17:07:50.083" v="1044" actId="1076"/>
          <ac:spMkLst>
            <pc:docMk/>
            <pc:sldMk cId="4107903520" sldId="335"/>
            <ac:spMk id="7" creationId="{AB4A9A7F-B62E-EE08-D03A-569EB54121B1}"/>
          </ac:spMkLst>
        </pc:spChg>
        <pc:spChg chg="add mod">
          <ac:chgData name="Châu Thế Vĩ" userId="c537a6ea-4800-4603-a69a-1043dab8f887" providerId="ADAL" clId="{AFE868D1-1358-4817-A517-71A1D223C628}" dt="2023-11-14T09:11:59.319" v="2384"/>
          <ac:spMkLst>
            <pc:docMk/>
            <pc:sldMk cId="4107903520" sldId="335"/>
            <ac:spMk id="8" creationId="{DB35201E-670F-A5A5-70CB-46C896CD0325}"/>
          </ac:spMkLst>
        </pc:spChg>
        <pc:spChg chg="add mod">
          <ac:chgData name="Châu Thế Vĩ" userId="c537a6ea-4800-4603-a69a-1043dab8f887" providerId="ADAL" clId="{AFE868D1-1358-4817-A517-71A1D223C628}" dt="2023-11-14T09:11:59.319" v="2384"/>
          <ac:spMkLst>
            <pc:docMk/>
            <pc:sldMk cId="4107903520" sldId="335"/>
            <ac:spMk id="9" creationId="{122BB5FB-6099-1012-B761-8C13CA2C45A8}"/>
          </ac:spMkLst>
        </pc:spChg>
        <pc:spChg chg="mod">
          <ac:chgData name="Châu Thế Vĩ" userId="c537a6ea-4800-4603-a69a-1043dab8f887" providerId="ADAL" clId="{AFE868D1-1358-4817-A517-71A1D223C628}" dt="2023-11-13T17:04:38.726" v="1031" actId="27803"/>
          <ac:spMkLst>
            <pc:docMk/>
            <pc:sldMk cId="4107903520" sldId="335"/>
            <ac:spMk id="11" creationId="{57E93942-DFDA-4F72-C943-66E9668669B4}"/>
          </ac:spMkLst>
        </pc:spChg>
        <pc:spChg chg="mod">
          <ac:chgData name="Châu Thế Vĩ" userId="c537a6ea-4800-4603-a69a-1043dab8f887" providerId="ADAL" clId="{AFE868D1-1358-4817-A517-71A1D223C628}" dt="2023-11-13T17:04:38.726" v="1031" actId="27803"/>
          <ac:spMkLst>
            <pc:docMk/>
            <pc:sldMk cId="4107903520" sldId="335"/>
            <ac:spMk id="12" creationId="{19A4CB91-8BB8-6007-C7CA-D8FC45C2A261}"/>
          </ac:spMkLst>
        </pc:spChg>
        <pc:spChg chg="mod">
          <ac:chgData name="Châu Thế Vĩ" userId="c537a6ea-4800-4603-a69a-1043dab8f887" providerId="ADAL" clId="{AFE868D1-1358-4817-A517-71A1D223C628}" dt="2023-11-13T17:04:38.726" v="1031" actId="27803"/>
          <ac:spMkLst>
            <pc:docMk/>
            <pc:sldMk cId="4107903520" sldId="335"/>
            <ac:spMk id="13" creationId="{B5A3F48C-D7C5-9A09-919E-781EBCF1BB06}"/>
          </ac:spMkLst>
        </pc:spChg>
        <pc:spChg chg="mod">
          <ac:chgData name="Châu Thế Vĩ" userId="c537a6ea-4800-4603-a69a-1043dab8f887" providerId="ADAL" clId="{AFE868D1-1358-4817-A517-71A1D223C628}" dt="2023-11-13T17:04:38.726" v="1031" actId="27803"/>
          <ac:spMkLst>
            <pc:docMk/>
            <pc:sldMk cId="4107903520" sldId="335"/>
            <ac:spMk id="14" creationId="{68EB2CEA-5D0E-B220-1D8A-BA6A394D327E}"/>
          </ac:spMkLst>
        </pc:spChg>
        <pc:spChg chg="mod">
          <ac:chgData name="Châu Thế Vĩ" userId="c537a6ea-4800-4603-a69a-1043dab8f887" providerId="ADAL" clId="{AFE868D1-1358-4817-A517-71A1D223C628}" dt="2023-11-13T17:04:38.726" v="1031" actId="27803"/>
          <ac:spMkLst>
            <pc:docMk/>
            <pc:sldMk cId="4107903520" sldId="335"/>
            <ac:spMk id="15" creationId="{AC5D9878-7726-579A-F550-FD1CD843FFF5}"/>
          </ac:spMkLst>
        </pc:spChg>
        <pc:spChg chg="mod">
          <ac:chgData name="Châu Thế Vĩ" userId="c537a6ea-4800-4603-a69a-1043dab8f887" providerId="ADAL" clId="{AFE868D1-1358-4817-A517-71A1D223C628}" dt="2023-11-13T17:04:38.726" v="1031" actId="27803"/>
          <ac:spMkLst>
            <pc:docMk/>
            <pc:sldMk cId="4107903520" sldId="335"/>
            <ac:spMk id="16" creationId="{541E1415-E797-2B83-7EB6-03BDFCD89B60}"/>
          </ac:spMkLst>
        </pc:spChg>
        <pc:spChg chg="mod">
          <ac:chgData name="Châu Thế Vĩ" userId="c537a6ea-4800-4603-a69a-1043dab8f887" providerId="ADAL" clId="{AFE868D1-1358-4817-A517-71A1D223C628}" dt="2023-11-13T17:04:38.726" v="1031" actId="27803"/>
          <ac:spMkLst>
            <pc:docMk/>
            <pc:sldMk cId="4107903520" sldId="335"/>
            <ac:spMk id="17" creationId="{E16ADAF6-E07A-494B-505A-DB70CDB626CD}"/>
          </ac:spMkLst>
        </pc:spChg>
        <pc:spChg chg="mod">
          <ac:chgData name="Châu Thế Vĩ" userId="c537a6ea-4800-4603-a69a-1043dab8f887" providerId="ADAL" clId="{AFE868D1-1358-4817-A517-71A1D223C628}" dt="2023-11-13T17:04:38.726" v="1031" actId="27803"/>
          <ac:spMkLst>
            <pc:docMk/>
            <pc:sldMk cId="4107903520" sldId="335"/>
            <ac:spMk id="18" creationId="{82B66D6D-C918-91D7-100C-82646F7280DD}"/>
          </ac:spMkLst>
        </pc:spChg>
        <pc:spChg chg="mod">
          <ac:chgData name="Châu Thế Vĩ" userId="c537a6ea-4800-4603-a69a-1043dab8f887" providerId="ADAL" clId="{AFE868D1-1358-4817-A517-71A1D223C628}" dt="2023-11-13T17:04:38.726" v="1031" actId="27803"/>
          <ac:spMkLst>
            <pc:docMk/>
            <pc:sldMk cId="4107903520" sldId="335"/>
            <ac:spMk id="19" creationId="{D6EEC8C7-4ACE-65CD-5B5C-10B983A1CAE0}"/>
          </ac:spMkLst>
        </pc:spChg>
        <pc:spChg chg="mod">
          <ac:chgData name="Châu Thế Vĩ" userId="c537a6ea-4800-4603-a69a-1043dab8f887" providerId="ADAL" clId="{AFE868D1-1358-4817-A517-71A1D223C628}" dt="2023-11-13T17:04:38.726" v="1031" actId="27803"/>
          <ac:spMkLst>
            <pc:docMk/>
            <pc:sldMk cId="4107903520" sldId="335"/>
            <ac:spMk id="20" creationId="{7D42DDBD-59C1-69EC-3A72-D13AA8655635}"/>
          </ac:spMkLst>
        </pc:spChg>
        <pc:spChg chg="mod">
          <ac:chgData name="Châu Thế Vĩ" userId="c537a6ea-4800-4603-a69a-1043dab8f887" providerId="ADAL" clId="{AFE868D1-1358-4817-A517-71A1D223C628}" dt="2023-11-13T17:04:38.726" v="1031" actId="27803"/>
          <ac:spMkLst>
            <pc:docMk/>
            <pc:sldMk cId="4107903520" sldId="335"/>
            <ac:spMk id="21" creationId="{220DEB94-A903-62B2-9E2F-0C52B24AA3FA}"/>
          </ac:spMkLst>
        </pc:spChg>
        <pc:spChg chg="mod">
          <ac:chgData name="Châu Thế Vĩ" userId="c537a6ea-4800-4603-a69a-1043dab8f887" providerId="ADAL" clId="{AFE868D1-1358-4817-A517-71A1D223C628}" dt="2023-11-13T17:04:38.726" v="1031" actId="27803"/>
          <ac:spMkLst>
            <pc:docMk/>
            <pc:sldMk cId="4107903520" sldId="335"/>
            <ac:spMk id="22" creationId="{06E28917-21B1-327D-AB47-85CFC4059CDC}"/>
          </ac:spMkLst>
        </pc:spChg>
        <pc:spChg chg="mod">
          <ac:chgData name="Châu Thế Vĩ" userId="c537a6ea-4800-4603-a69a-1043dab8f887" providerId="ADAL" clId="{AFE868D1-1358-4817-A517-71A1D223C628}" dt="2023-11-13T17:04:38.726" v="1031" actId="27803"/>
          <ac:spMkLst>
            <pc:docMk/>
            <pc:sldMk cId="4107903520" sldId="335"/>
            <ac:spMk id="23" creationId="{1B7A7272-0471-B78F-66A0-68F5C96DA075}"/>
          </ac:spMkLst>
        </pc:spChg>
        <pc:spChg chg="mod">
          <ac:chgData name="Châu Thế Vĩ" userId="c537a6ea-4800-4603-a69a-1043dab8f887" providerId="ADAL" clId="{AFE868D1-1358-4817-A517-71A1D223C628}" dt="2023-11-13T17:04:38.726" v="1031" actId="27803"/>
          <ac:spMkLst>
            <pc:docMk/>
            <pc:sldMk cId="4107903520" sldId="335"/>
            <ac:spMk id="24" creationId="{11B176AA-272D-07B1-3749-101F0A0027B9}"/>
          </ac:spMkLst>
        </pc:spChg>
        <pc:spChg chg="mod">
          <ac:chgData name="Châu Thế Vĩ" userId="c537a6ea-4800-4603-a69a-1043dab8f887" providerId="ADAL" clId="{AFE868D1-1358-4817-A517-71A1D223C628}" dt="2023-11-13T17:04:38.726" v="1031" actId="27803"/>
          <ac:spMkLst>
            <pc:docMk/>
            <pc:sldMk cId="4107903520" sldId="335"/>
            <ac:spMk id="25" creationId="{D684EBB3-0191-F895-0E81-14AC51E1ABC0}"/>
          </ac:spMkLst>
        </pc:spChg>
        <pc:spChg chg="mod">
          <ac:chgData name="Châu Thế Vĩ" userId="c537a6ea-4800-4603-a69a-1043dab8f887" providerId="ADAL" clId="{AFE868D1-1358-4817-A517-71A1D223C628}" dt="2023-11-13T17:04:38.726" v="1031" actId="27803"/>
          <ac:spMkLst>
            <pc:docMk/>
            <pc:sldMk cId="4107903520" sldId="335"/>
            <ac:spMk id="26" creationId="{72CF491C-3533-584F-A56F-EEC67AE762A0}"/>
          </ac:spMkLst>
        </pc:spChg>
        <pc:spChg chg="mod">
          <ac:chgData name="Châu Thế Vĩ" userId="c537a6ea-4800-4603-a69a-1043dab8f887" providerId="ADAL" clId="{AFE868D1-1358-4817-A517-71A1D223C628}" dt="2023-11-13T17:04:38.726" v="1031" actId="27803"/>
          <ac:spMkLst>
            <pc:docMk/>
            <pc:sldMk cId="4107903520" sldId="335"/>
            <ac:spMk id="27" creationId="{77237450-B6DB-7308-4096-20A1D86ED787}"/>
          </ac:spMkLst>
        </pc:spChg>
        <pc:spChg chg="mod">
          <ac:chgData name="Châu Thế Vĩ" userId="c537a6ea-4800-4603-a69a-1043dab8f887" providerId="ADAL" clId="{AFE868D1-1358-4817-A517-71A1D223C628}" dt="2023-11-13T17:04:38.726" v="1031" actId="27803"/>
          <ac:spMkLst>
            <pc:docMk/>
            <pc:sldMk cId="4107903520" sldId="335"/>
            <ac:spMk id="28" creationId="{948F66F4-1D34-6D16-E5EA-07ABCEB4A705}"/>
          </ac:spMkLst>
        </pc:spChg>
        <pc:spChg chg="mod">
          <ac:chgData name="Châu Thế Vĩ" userId="c537a6ea-4800-4603-a69a-1043dab8f887" providerId="ADAL" clId="{AFE868D1-1358-4817-A517-71A1D223C628}" dt="2023-11-13T17:04:38.726" v="1031" actId="27803"/>
          <ac:spMkLst>
            <pc:docMk/>
            <pc:sldMk cId="4107903520" sldId="335"/>
            <ac:spMk id="29" creationId="{740ED63B-6466-7B80-8693-02104CCF63DC}"/>
          </ac:spMkLst>
        </pc:spChg>
        <pc:spChg chg="mod">
          <ac:chgData name="Châu Thế Vĩ" userId="c537a6ea-4800-4603-a69a-1043dab8f887" providerId="ADAL" clId="{AFE868D1-1358-4817-A517-71A1D223C628}" dt="2023-11-13T17:04:38.726" v="1031" actId="27803"/>
          <ac:spMkLst>
            <pc:docMk/>
            <pc:sldMk cId="4107903520" sldId="335"/>
            <ac:spMk id="30" creationId="{E00BF4DD-7D08-D880-6B7E-00410B3B3B07}"/>
          </ac:spMkLst>
        </pc:spChg>
        <pc:spChg chg="mod">
          <ac:chgData name="Châu Thế Vĩ" userId="c537a6ea-4800-4603-a69a-1043dab8f887" providerId="ADAL" clId="{AFE868D1-1358-4817-A517-71A1D223C628}" dt="2023-11-13T17:04:38.726" v="1031" actId="27803"/>
          <ac:spMkLst>
            <pc:docMk/>
            <pc:sldMk cId="4107903520" sldId="335"/>
            <ac:spMk id="31" creationId="{C9D9D5FD-0EED-F53E-75D0-035656F82A2D}"/>
          </ac:spMkLst>
        </pc:spChg>
        <pc:spChg chg="mod">
          <ac:chgData name="Châu Thế Vĩ" userId="c537a6ea-4800-4603-a69a-1043dab8f887" providerId="ADAL" clId="{AFE868D1-1358-4817-A517-71A1D223C628}" dt="2023-11-13T17:04:38.726" v="1031" actId="27803"/>
          <ac:spMkLst>
            <pc:docMk/>
            <pc:sldMk cId="4107903520" sldId="335"/>
            <ac:spMk id="32" creationId="{91C3EF7E-74F4-DB89-4C31-75704DF06215}"/>
          </ac:spMkLst>
        </pc:spChg>
        <pc:spChg chg="mod">
          <ac:chgData name="Châu Thế Vĩ" userId="c537a6ea-4800-4603-a69a-1043dab8f887" providerId="ADAL" clId="{AFE868D1-1358-4817-A517-71A1D223C628}" dt="2023-11-13T17:04:38.726" v="1031" actId="27803"/>
          <ac:spMkLst>
            <pc:docMk/>
            <pc:sldMk cId="4107903520" sldId="335"/>
            <ac:spMk id="33" creationId="{7621CD11-0B2B-BBB7-90C7-A3062B542474}"/>
          </ac:spMkLst>
        </pc:spChg>
        <pc:spChg chg="mod">
          <ac:chgData name="Châu Thế Vĩ" userId="c537a6ea-4800-4603-a69a-1043dab8f887" providerId="ADAL" clId="{AFE868D1-1358-4817-A517-71A1D223C628}" dt="2023-11-13T17:04:38.726" v="1031" actId="27803"/>
          <ac:spMkLst>
            <pc:docMk/>
            <pc:sldMk cId="4107903520" sldId="335"/>
            <ac:spMk id="34" creationId="{8C0689F8-50CC-FC50-318B-9CA5E4C6A87C}"/>
          </ac:spMkLst>
        </pc:spChg>
        <pc:spChg chg="mod">
          <ac:chgData name="Châu Thế Vĩ" userId="c537a6ea-4800-4603-a69a-1043dab8f887" providerId="ADAL" clId="{AFE868D1-1358-4817-A517-71A1D223C628}" dt="2023-11-13T17:04:38.726" v="1031" actId="27803"/>
          <ac:spMkLst>
            <pc:docMk/>
            <pc:sldMk cId="4107903520" sldId="335"/>
            <ac:spMk id="35" creationId="{E0140813-ADC0-D14A-57F3-90F6D85E810B}"/>
          </ac:spMkLst>
        </pc:spChg>
        <pc:spChg chg="add mod">
          <ac:chgData name="Châu Thế Vĩ" userId="c537a6ea-4800-4603-a69a-1043dab8f887" providerId="ADAL" clId="{AFE868D1-1358-4817-A517-71A1D223C628}" dt="2023-11-14T09:14:39.392" v="2418"/>
          <ac:spMkLst>
            <pc:docMk/>
            <pc:sldMk cId="4107903520" sldId="335"/>
            <ac:spMk id="36" creationId="{CE1FBDC4-8D7C-9E92-270F-93FC5E265B6E}"/>
          </ac:spMkLst>
        </pc:spChg>
        <pc:spChg chg="mod">
          <ac:chgData name="Châu Thế Vĩ" userId="c537a6ea-4800-4603-a69a-1043dab8f887" providerId="ADAL" clId="{AFE868D1-1358-4817-A517-71A1D223C628}" dt="2023-11-16T19:39:13.866" v="4284"/>
          <ac:spMkLst>
            <pc:docMk/>
            <pc:sldMk cId="4107903520" sldId="335"/>
            <ac:spMk id="37" creationId="{70A1078E-8B41-91DF-E0D5-D40B1CEE6861}"/>
          </ac:spMkLst>
        </pc:spChg>
        <pc:spChg chg="mod">
          <ac:chgData name="Châu Thế Vĩ" userId="c537a6ea-4800-4603-a69a-1043dab8f887" providerId="ADAL" clId="{AFE868D1-1358-4817-A517-71A1D223C628}" dt="2023-11-16T19:39:13.866" v="4284"/>
          <ac:spMkLst>
            <pc:docMk/>
            <pc:sldMk cId="4107903520" sldId="335"/>
            <ac:spMk id="38" creationId="{205AF202-10E6-F289-F74D-851563F2D2B1}"/>
          </ac:spMkLst>
        </pc:spChg>
        <pc:spChg chg="mod">
          <ac:chgData name="Châu Thế Vĩ" userId="c537a6ea-4800-4603-a69a-1043dab8f887" providerId="ADAL" clId="{AFE868D1-1358-4817-A517-71A1D223C628}" dt="2023-11-16T19:39:13.866" v="4284"/>
          <ac:spMkLst>
            <pc:docMk/>
            <pc:sldMk cId="4107903520" sldId="335"/>
            <ac:spMk id="39" creationId="{175A937C-E328-93B1-1005-396975783812}"/>
          </ac:spMkLst>
        </pc:spChg>
        <pc:spChg chg="mod">
          <ac:chgData name="Châu Thế Vĩ" userId="c537a6ea-4800-4603-a69a-1043dab8f887" providerId="ADAL" clId="{AFE868D1-1358-4817-A517-71A1D223C628}" dt="2023-11-16T19:39:13.866" v="4284"/>
          <ac:spMkLst>
            <pc:docMk/>
            <pc:sldMk cId="4107903520" sldId="335"/>
            <ac:spMk id="40" creationId="{6819E197-91FF-B051-FF30-F8BB633CA8FC}"/>
          </ac:spMkLst>
        </pc:spChg>
        <pc:grpChg chg="add mod">
          <ac:chgData name="Châu Thế Vĩ" userId="c537a6ea-4800-4603-a69a-1043dab8f887" providerId="ADAL" clId="{AFE868D1-1358-4817-A517-71A1D223C628}" dt="2023-11-16T19:39:13.866" v="4284"/>
          <ac:grpSpMkLst>
            <pc:docMk/>
            <pc:sldMk cId="4107903520" sldId="335"/>
            <ac:grpSpMk id="3" creationId="{ABEBBC21-7EB2-3BAF-C0F8-404C5EC142F1}"/>
          </ac:grpSpMkLst>
        </pc:grpChg>
        <pc:grpChg chg="mod">
          <ac:chgData name="Châu Thế Vĩ" userId="c537a6ea-4800-4603-a69a-1043dab8f887" providerId="ADAL" clId="{AFE868D1-1358-4817-A517-71A1D223C628}" dt="2023-11-13T17:04:52.025" v="1034" actId="1076"/>
          <ac:grpSpMkLst>
            <pc:docMk/>
            <pc:sldMk cId="4107903520" sldId="335"/>
            <ac:grpSpMk id="10" creationId="{7328009C-D718-D202-5134-BFF5C8557791}"/>
          </ac:grpSpMkLst>
        </pc:grpChg>
        <pc:picChg chg="add del">
          <ac:chgData name="Châu Thế Vĩ" userId="c537a6ea-4800-4603-a69a-1043dab8f887" providerId="ADAL" clId="{AFE868D1-1358-4817-A517-71A1D223C628}" dt="2023-11-13T17:04:38.726" v="1031" actId="27803"/>
          <ac:picMkLst>
            <pc:docMk/>
            <pc:sldMk cId="4107903520" sldId="335"/>
            <ac:picMk id="9" creationId="{95E90129-FB25-0602-5715-C7F92B6F395C}"/>
          </ac:picMkLst>
        </pc:picChg>
      </pc:sldChg>
      <pc:sldChg chg="addSp delSp modSp new mod modTransition">
        <pc:chgData name="Châu Thế Vĩ" userId="c537a6ea-4800-4603-a69a-1043dab8f887" providerId="ADAL" clId="{AFE868D1-1358-4817-A517-71A1D223C628}" dt="2023-11-17T01:06:48.672" v="4638"/>
        <pc:sldMkLst>
          <pc:docMk/>
          <pc:sldMk cId="2513279720" sldId="336"/>
        </pc:sldMkLst>
        <pc:spChg chg="mod">
          <ac:chgData name="Châu Thế Vĩ" userId="c537a6ea-4800-4603-a69a-1043dab8f887" providerId="ADAL" clId="{AFE868D1-1358-4817-A517-71A1D223C628}" dt="2023-11-13T17:08:14.313" v="1047"/>
          <ac:spMkLst>
            <pc:docMk/>
            <pc:sldMk cId="2513279720" sldId="336"/>
            <ac:spMk id="2" creationId="{D0159A2E-32B1-8A95-568E-7B3CEA9F29B9}"/>
          </ac:spMkLst>
        </pc:spChg>
        <pc:spChg chg="add del mod">
          <ac:chgData name="Châu Thế Vĩ" userId="c537a6ea-4800-4603-a69a-1043dab8f887" providerId="ADAL" clId="{AFE868D1-1358-4817-A517-71A1D223C628}" dt="2023-11-14T09:12:02.206" v="2385" actId="478"/>
          <ac:spMkLst>
            <pc:docMk/>
            <pc:sldMk cId="2513279720" sldId="336"/>
            <ac:spMk id="3" creationId="{028DD5F8-D003-F858-5C11-500FC565C9C3}"/>
          </ac:spMkLst>
        </pc:spChg>
        <pc:spChg chg="del">
          <ac:chgData name="Châu Thế Vĩ" userId="c537a6ea-4800-4603-a69a-1043dab8f887" providerId="ADAL" clId="{AFE868D1-1358-4817-A517-71A1D223C628}" dt="2023-11-13T17:08:20.355" v="1049" actId="478"/>
          <ac:spMkLst>
            <pc:docMk/>
            <pc:sldMk cId="2513279720" sldId="336"/>
            <ac:spMk id="3" creationId="{273C82B7-CCCA-2947-6790-EF8B1C856E21}"/>
          </ac:spMkLst>
        </pc:spChg>
        <pc:spChg chg="mod">
          <ac:chgData name="Châu Thế Vĩ" userId="c537a6ea-4800-4603-a69a-1043dab8f887" providerId="ADAL" clId="{AFE868D1-1358-4817-A517-71A1D223C628}" dt="2023-11-16T20:02:59.653" v="4629" actId="1076"/>
          <ac:spMkLst>
            <pc:docMk/>
            <pc:sldMk cId="2513279720" sldId="336"/>
            <ac:spMk id="4" creationId="{F673C048-66A0-440C-6BA5-A24F996AE08F}"/>
          </ac:spMkLst>
        </pc:spChg>
        <pc:spChg chg="del">
          <ac:chgData name="Châu Thế Vĩ" userId="c537a6ea-4800-4603-a69a-1043dab8f887" providerId="ADAL" clId="{AFE868D1-1358-4817-A517-71A1D223C628}" dt="2023-11-14T09:14:33.608" v="2415" actId="478"/>
          <ac:spMkLst>
            <pc:docMk/>
            <pc:sldMk cId="2513279720" sldId="336"/>
            <ac:spMk id="5" creationId="{65429A39-FAB2-63DC-8CFF-A96D4B09C278}"/>
          </ac:spMkLst>
        </pc:spChg>
        <pc:spChg chg="mod">
          <ac:chgData name="Châu Thế Vĩ" userId="c537a6ea-4800-4603-a69a-1043dab8f887" providerId="ADAL" clId="{AFE868D1-1358-4817-A517-71A1D223C628}" dt="2023-11-16T19:39:14.691" v="4285"/>
          <ac:spMkLst>
            <pc:docMk/>
            <pc:sldMk cId="2513279720" sldId="336"/>
            <ac:spMk id="5" creationId="{C6F88681-A052-1A10-9A6D-E6618C225C65}"/>
          </ac:spMkLst>
        </pc:spChg>
        <pc:spChg chg="add del mod">
          <ac:chgData name="Châu Thế Vĩ" userId="c537a6ea-4800-4603-a69a-1043dab8f887" providerId="ADAL" clId="{AFE868D1-1358-4817-A517-71A1D223C628}" dt="2023-11-14T09:12:02.206" v="2385" actId="478"/>
          <ac:spMkLst>
            <pc:docMk/>
            <pc:sldMk cId="2513279720" sldId="336"/>
            <ac:spMk id="6" creationId="{6373AC39-DA86-9248-E685-DAC7D336CDF0}"/>
          </ac:spMkLst>
        </pc:spChg>
        <pc:spChg chg="mod">
          <ac:chgData name="Châu Thế Vĩ" userId="c537a6ea-4800-4603-a69a-1043dab8f887" providerId="ADAL" clId="{AFE868D1-1358-4817-A517-71A1D223C628}" dt="2023-11-16T19:39:14.691" v="4285"/>
          <ac:spMkLst>
            <pc:docMk/>
            <pc:sldMk cId="2513279720" sldId="336"/>
            <ac:spMk id="6" creationId="{8763F90E-B160-A024-60AE-5C9DE243C465}"/>
          </ac:spMkLst>
        </pc:spChg>
        <pc:spChg chg="mod">
          <ac:chgData name="Châu Thế Vĩ" userId="c537a6ea-4800-4603-a69a-1043dab8f887" providerId="ADAL" clId="{AFE868D1-1358-4817-A517-71A1D223C628}" dt="2023-11-16T19:39:14.691" v="4285"/>
          <ac:spMkLst>
            <pc:docMk/>
            <pc:sldMk cId="2513279720" sldId="336"/>
            <ac:spMk id="7" creationId="{E9FDB653-140E-8553-F35F-2C04F96093DC}"/>
          </ac:spMkLst>
        </pc:spChg>
        <pc:spChg chg="mod">
          <ac:chgData name="Châu Thế Vĩ" userId="c537a6ea-4800-4603-a69a-1043dab8f887" providerId="ADAL" clId="{AFE868D1-1358-4817-A517-71A1D223C628}" dt="2023-11-16T19:39:14.691" v="4285"/>
          <ac:spMkLst>
            <pc:docMk/>
            <pc:sldMk cId="2513279720" sldId="336"/>
            <ac:spMk id="8" creationId="{3E68C6D8-7B77-6B50-88A3-EB0FABCEC5CD}"/>
          </ac:spMkLst>
        </pc:spChg>
        <pc:spChg chg="mod">
          <ac:chgData name="Châu Thế Vĩ" userId="c537a6ea-4800-4603-a69a-1043dab8f887" providerId="ADAL" clId="{AFE868D1-1358-4817-A517-71A1D223C628}" dt="2023-11-13T17:16:04.416" v="1052" actId="27803"/>
          <ac:spMkLst>
            <pc:docMk/>
            <pc:sldMk cId="2513279720" sldId="336"/>
            <ac:spMk id="10" creationId="{3BFAB58F-177D-48F8-A643-EB3D754148CC}"/>
          </ac:spMkLst>
        </pc:spChg>
        <pc:spChg chg="mod">
          <ac:chgData name="Châu Thế Vĩ" userId="c537a6ea-4800-4603-a69a-1043dab8f887" providerId="ADAL" clId="{AFE868D1-1358-4817-A517-71A1D223C628}" dt="2023-11-13T17:16:04.416" v="1052" actId="27803"/>
          <ac:spMkLst>
            <pc:docMk/>
            <pc:sldMk cId="2513279720" sldId="336"/>
            <ac:spMk id="11" creationId="{13C0F794-9B00-B678-512C-7936B7867429}"/>
          </ac:spMkLst>
        </pc:spChg>
        <pc:spChg chg="mod">
          <ac:chgData name="Châu Thế Vĩ" userId="c537a6ea-4800-4603-a69a-1043dab8f887" providerId="ADAL" clId="{AFE868D1-1358-4817-A517-71A1D223C628}" dt="2023-11-13T17:16:04.416" v="1052" actId="27803"/>
          <ac:spMkLst>
            <pc:docMk/>
            <pc:sldMk cId="2513279720" sldId="336"/>
            <ac:spMk id="12" creationId="{230EE626-12A4-F1BB-0305-4073E51BA447}"/>
          </ac:spMkLst>
        </pc:spChg>
        <pc:spChg chg="mod">
          <ac:chgData name="Châu Thế Vĩ" userId="c537a6ea-4800-4603-a69a-1043dab8f887" providerId="ADAL" clId="{AFE868D1-1358-4817-A517-71A1D223C628}" dt="2023-11-13T17:16:04.416" v="1052" actId="27803"/>
          <ac:spMkLst>
            <pc:docMk/>
            <pc:sldMk cId="2513279720" sldId="336"/>
            <ac:spMk id="13" creationId="{F7A645C1-4E1F-A6AC-EA75-A580C739AE2C}"/>
          </ac:spMkLst>
        </pc:spChg>
        <pc:spChg chg="mod">
          <ac:chgData name="Châu Thế Vĩ" userId="c537a6ea-4800-4603-a69a-1043dab8f887" providerId="ADAL" clId="{AFE868D1-1358-4817-A517-71A1D223C628}" dt="2023-11-13T17:16:04.416" v="1052" actId="27803"/>
          <ac:spMkLst>
            <pc:docMk/>
            <pc:sldMk cId="2513279720" sldId="336"/>
            <ac:spMk id="14" creationId="{6797C933-A825-E5B7-5A07-FBA461E8FFD2}"/>
          </ac:spMkLst>
        </pc:spChg>
        <pc:spChg chg="mod">
          <ac:chgData name="Châu Thế Vĩ" userId="c537a6ea-4800-4603-a69a-1043dab8f887" providerId="ADAL" clId="{AFE868D1-1358-4817-A517-71A1D223C628}" dt="2023-11-13T17:16:04.416" v="1052" actId="27803"/>
          <ac:spMkLst>
            <pc:docMk/>
            <pc:sldMk cId="2513279720" sldId="336"/>
            <ac:spMk id="15" creationId="{E3C8548B-0876-CCBC-7D86-345B741CB070}"/>
          </ac:spMkLst>
        </pc:spChg>
        <pc:spChg chg="mod">
          <ac:chgData name="Châu Thế Vĩ" userId="c537a6ea-4800-4603-a69a-1043dab8f887" providerId="ADAL" clId="{AFE868D1-1358-4817-A517-71A1D223C628}" dt="2023-11-13T17:16:04.416" v="1052" actId="27803"/>
          <ac:spMkLst>
            <pc:docMk/>
            <pc:sldMk cId="2513279720" sldId="336"/>
            <ac:spMk id="16" creationId="{B2150F43-F714-ECE4-E583-A63C9FF8BE23}"/>
          </ac:spMkLst>
        </pc:spChg>
        <pc:spChg chg="mod">
          <ac:chgData name="Châu Thế Vĩ" userId="c537a6ea-4800-4603-a69a-1043dab8f887" providerId="ADAL" clId="{AFE868D1-1358-4817-A517-71A1D223C628}" dt="2023-11-13T17:16:04.416" v="1052" actId="27803"/>
          <ac:spMkLst>
            <pc:docMk/>
            <pc:sldMk cId="2513279720" sldId="336"/>
            <ac:spMk id="17" creationId="{67747DC2-0E7E-7FD6-1608-2918698F1D6C}"/>
          </ac:spMkLst>
        </pc:spChg>
        <pc:spChg chg="mod">
          <ac:chgData name="Châu Thế Vĩ" userId="c537a6ea-4800-4603-a69a-1043dab8f887" providerId="ADAL" clId="{AFE868D1-1358-4817-A517-71A1D223C628}" dt="2023-11-13T17:16:04.416" v="1052" actId="27803"/>
          <ac:spMkLst>
            <pc:docMk/>
            <pc:sldMk cId="2513279720" sldId="336"/>
            <ac:spMk id="18" creationId="{51E6FD54-6137-7898-7B58-3527C432A236}"/>
          </ac:spMkLst>
        </pc:spChg>
        <pc:spChg chg="mod">
          <ac:chgData name="Châu Thế Vĩ" userId="c537a6ea-4800-4603-a69a-1043dab8f887" providerId="ADAL" clId="{AFE868D1-1358-4817-A517-71A1D223C628}" dt="2023-11-13T17:16:04.416" v="1052" actId="27803"/>
          <ac:spMkLst>
            <pc:docMk/>
            <pc:sldMk cId="2513279720" sldId="336"/>
            <ac:spMk id="19" creationId="{D11983E4-E199-7113-D07B-3DD30233892F}"/>
          </ac:spMkLst>
        </pc:spChg>
        <pc:spChg chg="mod">
          <ac:chgData name="Châu Thế Vĩ" userId="c537a6ea-4800-4603-a69a-1043dab8f887" providerId="ADAL" clId="{AFE868D1-1358-4817-A517-71A1D223C628}" dt="2023-11-13T17:16:04.416" v="1052" actId="27803"/>
          <ac:spMkLst>
            <pc:docMk/>
            <pc:sldMk cId="2513279720" sldId="336"/>
            <ac:spMk id="20" creationId="{E691DD2E-E89A-EE51-C85F-F3A49ADCB20F}"/>
          </ac:spMkLst>
        </pc:spChg>
        <pc:spChg chg="mod">
          <ac:chgData name="Châu Thế Vĩ" userId="c537a6ea-4800-4603-a69a-1043dab8f887" providerId="ADAL" clId="{AFE868D1-1358-4817-A517-71A1D223C628}" dt="2023-11-13T17:16:04.416" v="1052" actId="27803"/>
          <ac:spMkLst>
            <pc:docMk/>
            <pc:sldMk cId="2513279720" sldId="336"/>
            <ac:spMk id="21" creationId="{B1128F3E-DEE0-91A3-13C6-1CC25B42AF4B}"/>
          </ac:spMkLst>
        </pc:spChg>
        <pc:spChg chg="mod">
          <ac:chgData name="Châu Thế Vĩ" userId="c537a6ea-4800-4603-a69a-1043dab8f887" providerId="ADAL" clId="{AFE868D1-1358-4817-A517-71A1D223C628}" dt="2023-11-13T17:16:04.416" v="1052" actId="27803"/>
          <ac:spMkLst>
            <pc:docMk/>
            <pc:sldMk cId="2513279720" sldId="336"/>
            <ac:spMk id="22" creationId="{88E63EB7-E8A8-52E0-66C7-D56E28CC12D5}"/>
          </ac:spMkLst>
        </pc:spChg>
        <pc:spChg chg="mod">
          <ac:chgData name="Châu Thế Vĩ" userId="c537a6ea-4800-4603-a69a-1043dab8f887" providerId="ADAL" clId="{AFE868D1-1358-4817-A517-71A1D223C628}" dt="2023-11-13T17:16:04.416" v="1052" actId="27803"/>
          <ac:spMkLst>
            <pc:docMk/>
            <pc:sldMk cId="2513279720" sldId="336"/>
            <ac:spMk id="23" creationId="{FC4B799F-FF78-47BE-C45E-CDEEA2D606C4}"/>
          </ac:spMkLst>
        </pc:spChg>
        <pc:spChg chg="mod">
          <ac:chgData name="Châu Thế Vĩ" userId="c537a6ea-4800-4603-a69a-1043dab8f887" providerId="ADAL" clId="{AFE868D1-1358-4817-A517-71A1D223C628}" dt="2023-11-13T17:16:04.416" v="1052" actId="27803"/>
          <ac:spMkLst>
            <pc:docMk/>
            <pc:sldMk cId="2513279720" sldId="336"/>
            <ac:spMk id="24" creationId="{37EDA41F-7FFA-ABF7-B372-5C8B4B3F4562}"/>
          </ac:spMkLst>
        </pc:spChg>
        <pc:spChg chg="mod">
          <ac:chgData name="Châu Thế Vĩ" userId="c537a6ea-4800-4603-a69a-1043dab8f887" providerId="ADAL" clId="{AFE868D1-1358-4817-A517-71A1D223C628}" dt="2023-11-13T17:16:04.416" v="1052" actId="27803"/>
          <ac:spMkLst>
            <pc:docMk/>
            <pc:sldMk cId="2513279720" sldId="336"/>
            <ac:spMk id="25" creationId="{81162424-37AD-FEC7-BC9E-6E72401A19D6}"/>
          </ac:spMkLst>
        </pc:spChg>
        <pc:spChg chg="mod">
          <ac:chgData name="Châu Thế Vĩ" userId="c537a6ea-4800-4603-a69a-1043dab8f887" providerId="ADAL" clId="{AFE868D1-1358-4817-A517-71A1D223C628}" dt="2023-11-13T17:16:04.416" v="1052" actId="27803"/>
          <ac:spMkLst>
            <pc:docMk/>
            <pc:sldMk cId="2513279720" sldId="336"/>
            <ac:spMk id="26" creationId="{E5D304D6-7909-2D2B-D72C-A231912A1976}"/>
          </ac:spMkLst>
        </pc:spChg>
        <pc:spChg chg="mod">
          <ac:chgData name="Châu Thế Vĩ" userId="c537a6ea-4800-4603-a69a-1043dab8f887" providerId="ADAL" clId="{AFE868D1-1358-4817-A517-71A1D223C628}" dt="2023-11-13T17:16:04.416" v="1052" actId="27803"/>
          <ac:spMkLst>
            <pc:docMk/>
            <pc:sldMk cId="2513279720" sldId="336"/>
            <ac:spMk id="27" creationId="{CBE5658F-2CE0-D9FC-4850-905958DD7FBB}"/>
          </ac:spMkLst>
        </pc:spChg>
        <pc:spChg chg="mod">
          <ac:chgData name="Châu Thế Vĩ" userId="c537a6ea-4800-4603-a69a-1043dab8f887" providerId="ADAL" clId="{AFE868D1-1358-4817-A517-71A1D223C628}" dt="2023-11-13T17:16:04.416" v="1052" actId="27803"/>
          <ac:spMkLst>
            <pc:docMk/>
            <pc:sldMk cId="2513279720" sldId="336"/>
            <ac:spMk id="28" creationId="{39DC952F-C341-8BEB-C6B9-3109556AE55D}"/>
          </ac:spMkLst>
        </pc:spChg>
        <pc:spChg chg="mod">
          <ac:chgData name="Châu Thế Vĩ" userId="c537a6ea-4800-4603-a69a-1043dab8f887" providerId="ADAL" clId="{AFE868D1-1358-4817-A517-71A1D223C628}" dt="2023-11-13T17:16:04.416" v="1052" actId="27803"/>
          <ac:spMkLst>
            <pc:docMk/>
            <pc:sldMk cId="2513279720" sldId="336"/>
            <ac:spMk id="29" creationId="{D64F927B-D0E1-8575-E102-2405316BE5F2}"/>
          </ac:spMkLst>
        </pc:spChg>
        <pc:spChg chg="mod">
          <ac:chgData name="Châu Thế Vĩ" userId="c537a6ea-4800-4603-a69a-1043dab8f887" providerId="ADAL" clId="{AFE868D1-1358-4817-A517-71A1D223C628}" dt="2023-11-13T17:16:04.416" v="1052" actId="27803"/>
          <ac:spMkLst>
            <pc:docMk/>
            <pc:sldMk cId="2513279720" sldId="336"/>
            <ac:spMk id="30" creationId="{F50D55AD-DAA2-3451-4C01-D7794477AF4D}"/>
          </ac:spMkLst>
        </pc:spChg>
        <pc:spChg chg="mod">
          <ac:chgData name="Châu Thế Vĩ" userId="c537a6ea-4800-4603-a69a-1043dab8f887" providerId="ADAL" clId="{AFE868D1-1358-4817-A517-71A1D223C628}" dt="2023-11-13T17:16:04.416" v="1052" actId="27803"/>
          <ac:spMkLst>
            <pc:docMk/>
            <pc:sldMk cId="2513279720" sldId="336"/>
            <ac:spMk id="31" creationId="{DF54F6E1-58E6-9DCE-C272-55FF7B65A444}"/>
          </ac:spMkLst>
        </pc:spChg>
        <pc:spChg chg="mod">
          <ac:chgData name="Châu Thế Vĩ" userId="c537a6ea-4800-4603-a69a-1043dab8f887" providerId="ADAL" clId="{AFE868D1-1358-4817-A517-71A1D223C628}" dt="2023-11-13T17:16:04.416" v="1052" actId="27803"/>
          <ac:spMkLst>
            <pc:docMk/>
            <pc:sldMk cId="2513279720" sldId="336"/>
            <ac:spMk id="32" creationId="{1381713B-41D4-4F81-9FB7-44C47FBEE126}"/>
          </ac:spMkLst>
        </pc:spChg>
        <pc:spChg chg="mod">
          <ac:chgData name="Châu Thế Vĩ" userId="c537a6ea-4800-4603-a69a-1043dab8f887" providerId="ADAL" clId="{AFE868D1-1358-4817-A517-71A1D223C628}" dt="2023-11-13T17:16:04.416" v="1052" actId="27803"/>
          <ac:spMkLst>
            <pc:docMk/>
            <pc:sldMk cId="2513279720" sldId="336"/>
            <ac:spMk id="33" creationId="{33277A29-DE09-4661-B4B1-5FDA28AD4051}"/>
          </ac:spMkLst>
        </pc:spChg>
        <pc:spChg chg="mod">
          <ac:chgData name="Châu Thế Vĩ" userId="c537a6ea-4800-4603-a69a-1043dab8f887" providerId="ADAL" clId="{AFE868D1-1358-4817-A517-71A1D223C628}" dt="2023-11-13T17:16:04.416" v="1052" actId="27803"/>
          <ac:spMkLst>
            <pc:docMk/>
            <pc:sldMk cId="2513279720" sldId="336"/>
            <ac:spMk id="34" creationId="{64DE68AF-0BEB-498D-FB7B-614D4246F6B0}"/>
          </ac:spMkLst>
        </pc:spChg>
        <pc:spChg chg="mod">
          <ac:chgData name="Châu Thế Vĩ" userId="c537a6ea-4800-4603-a69a-1043dab8f887" providerId="ADAL" clId="{AFE868D1-1358-4817-A517-71A1D223C628}" dt="2023-11-13T17:16:04.416" v="1052" actId="27803"/>
          <ac:spMkLst>
            <pc:docMk/>
            <pc:sldMk cId="2513279720" sldId="336"/>
            <ac:spMk id="35" creationId="{9E379897-A977-1301-53C4-12BC9F4E1F8D}"/>
          </ac:spMkLst>
        </pc:spChg>
        <pc:spChg chg="mod">
          <ac:chgData name="Châu Thế Vĩ" userId="c537a6ea-4800-4603-a69a-1043dab8f887" providerId="ADAL" clId="{AFE868D1-1358-4817-A517-71A1D223C628}" dt="2023-11-13T17:16:07.526" v="1053" actId="164"/>
          <ac:spMkLst>
            <pc:docMk/>
            <pc:sldMk cId="2513279720" sldId="336"/>
            <ac:spMk id="36" creationId="{483520B3-A8C1-235A-5AAC-4FBE32BC4CA5}"/>
          </ac:spMkLst>
        </pc:spChg>
        <pc:spChg chg="mod">
          <ac:chgData name="Châu Thế Vĩ" userId="c537a6ea-4800-4603-a69a-1043dab8f887" providerId="ADAL" clId="{AFE868D1-1358-4817-A517-71A1D223C628}" dt="2023-11-13T17:16:04.416" v="1052" actId="27803"/>
          <ac:spMkLst>
            <pc:docMk/>
            <pc:sldMk cId="2513279720" sldId="336"/>
            <ac:spMk id="38" creationId="{E45DACF5-4E4F-7757-FB07-8FC15DF92338}"/>
          </ac:spMkLst>
        </pc:spChg>
        <pc:spChg chg="mod">
          <ac:chgData name="Châu Thế Vĩ" userId="c537a6ea-4800-4603-a69a-1043dab8f887" providerId="ADAL" clId="{AFE868D1-1358-4817-A517-71A1D223C628}" dt="2023-11-13T17:16:04.416" v="1052" actId="27803"/>
          <ac:spMkLst>
            <pc:docMk/>
            <pc:sldMk cId="2513279720" sldId="336"/>
            <ac:spMk id="39" creationId="{FEBA316E-6A69-CE0F-B0BD-250638A2F79E}"/>
          </ac:spMkLst>
        </pc:spChg>
        <pc:spChg chg="mod">
          <ac:chgData name="Châu Thế Vĩ" userId="c537a6ea-4800-4603-a69a-1043dab8f887" providerId="ADAL" clId="{AFE868D1-1358-4817-A517-71A1D223C628}" dt="2023-11-13T17:16:04.416" v="1052" actId="27803"/>
          <ac:spMkLst>
            <pc:docMk/>
            <pc:sldMk cId="2513279720" sldId="336"/>
            <ac:spMk id="40" creationId="{DCF9E1B5-9F7A-E6CA-620C-E53FD3E76D68}"/>
          </ac:spMkLst>
        </pc:spChg>
        <pc:spChg chg="mod">
          <ac:chgData name="Châu Thế Vĩ" userId="c537a6ea-4800-4603-a69a-1043dab8f887" providerId="ADAL" clId="{AFE868D1-1358-4817-A517-71A1D223C628}" dt="2023-11-13T17:16:04.416" v="1052" actId="27803"/>
          <ac:spMkLst>
            <pc:docMk/>
            <pc:sldMk cId="2513279720" sldId="336"/>
            <ac:spMk id="41" creationId="{B4E7854D-0FA5-E166-511D-DF2F72E3658A}"/>
          </ac:spMkLst>
        </pc:spChg>
        <pc:spChg chg="mod">
          <ac:chgData name="Châu Thế Vĩ" userId="c537a6ea-4800-4603-a69a-1043dab8f887" providerId="ADAL" clId="{AFE868D1-1358-4817-A517-71A1D223C628}" dt="2023-11-13T17:16:04.416" v="1052" actId="27803"/>
          <ac:spMkLst>
            <pc:docMk/>
            <pc:sldMk cId="2513279720" sldId="336"/>
            <ac:spMk id="42" creationId="{6CDDB483-E353-4AA4-C96D-19AE99B787B4}"/>
          </ac:spMkLst>
        </pc:spChg>
        <pc:spChg chg="mod">
          <ac:chgData name="Châu Thế Vĩ" userId="c537a6ea-4800-4603-a69a-1043dab8f887" providerId="ADAL" clId="{AFE868D1-1358-4817-A517-71A1D223C628}" dt="2023-11-13T17:16:04.416" v="1052" actId="27803"/>
          <ac:spMkLst>
            <pc:docMk/>
            <pc:sldMk cId="2513279720" sldId="336"/>
            <ac:spMk id="43" creationId="{F53A591D-73DB-1B74-D97A-B8FB474B62A6}"/>
          </ac:spMkLst>
        </pc:spChg>
        <pc:spChg chg="mod">
          <ac:chgData name="Châu Thế Vĩ" userId="c537a6ea-4800-4603-a69a-1043dab8f887" providerId="ADAL" clId="{AFE868D1-1358-4817-A517-71A1D223C628}" dt="2023-11-13T17:16:07.526" v="1053" actId="164"/>
          <ac:spMkLst>
            <pc:docMk/>
            <pc:sldMk cId="2513279720" sldId="336"/>
            <ac:spMk id="44" creationId="{B9630605-44EC-C73D-2751-DF973D67E3EC}"/>
          </ac:spMkLst>
        </pc:spChg>
        <pc:spChg chg="add mod">
          <ac:chgData name="Châu Thế Vĩ" userId="c537a6ea-4800-4603-a69a-1043dab8f887" providerId="ADAL" clId="{AFE868D1-1358-4817-A517-71A1D223C628}" dt="2023-11-14T09:12:12.209" v="2388"/>
          <ac:spMkLst>
            <pc:docMk/>
            <pc:sldMk cId="2513279720" sldId="336"/>
            <ac:spMk id="46" creationId="{FE0B64BF-A188-7A4C-412A-16AE157BA370}"/>
          </ac:spMkLst>
        </pc:spChg>
        <pc:spChg chg="add mod">
          <ac:chgData name="Châu Thế Vĩ" userId="c537a6ea-4800-4603-a69a-1043dab8f887" providerId="ADAL" clId="{AFE868D1-1358-4817-A517-71A1D223C628}" dt="2023-11-14T09:12:12.209" v="2388"/>
          <ac:spMkLst>
            <pc:docMk/>
            <pc:sldMk cId="2513279720" sldId="336"/>
            <ac:spMk id="47" creationId="{C5A8A424-E124-F456-3470-1A7AD674DD1C}"/>
          </ac:spMkLst>
        </pc:spChg>
        <pc:spChg chg="add mod">
          <ac:chgData name="Châu Thế Vĩ" userId="c537a6ea-4800-4603-a69a-1043dab8f887" providerId="ADAL" clId="{AFE868D1-1358-4817-A517-71A1D223C628}" dt="2023-11-14T09:14:33.820" v="2416"/>
          <ac:spMkLst>
            <pc:docMk/>
            <pc:sldMk cId="2513279720" sldId="336"/>
            <ac:spMk id="48" creationId="{C46F8483-75DB-E748-A456-DD0870254256}"/>
          </ac:spMkLst>
        </pc:spChg>
        <pc:spChg chg="mod">
          <ac:chgData name="Châu Thế Vĩ" userId="c537a6ea-4800-4603-a69a-1043dab8f887" providerId="ADAL" clId="{AFE868D1-1358-4817-A517-71A1D223C628}" dt="2023-11-16T19:39:14.691" v="4285"/>
          <ac:spMkLst>
            <pc:docMk/>
            <pc:sldMk cId="2513279720" sldId="336"/>
            <ac:spMk id="49" creationId="{0E44ED83-7D01-16D5-C0E3-9484C7F6906B}"/>
          </ac:spMkLst>
        </pc:spChg>
        <pc:spChg chg="mod">
          <ac:chgData name="Châu Thế Vĩ" userId="c537a6ea-4800-4603-a69a-1043dab8f887" providerId="ADAL" clId="{AFE868D1-1358-4817-A517-71A1D223C628}" dt="2023-11-16T19:39:14.691" v="4285"/>
          <ac:spMkLst>
            <pc:docMk/>
            <pc:sldMk cId="2513279720" sldId="336"/>
            <ac:spMk id="50" creationId="{F8A31417-7782-B685-C99D-3C919B48E1B8}"/>
          </ac:spMkLst>
        </pc:spChg>
        <pc:grpChg chg="add mod">
          <ac:chgData name="Châu Thế Vĩ" userId="c537a6ea-4800-4603-a69a-1043dab8f887" providerId="ADAL" clId="{AFE868D1-1358-4817-A517-71A1D223C628}" dt="2023-11-16T19:39:14.691" v="4285"/>
          <ac:grpSpMkLst>
            <pc:docMk/>
            <pc:sldMk cId="2513279720" sldId="336"/>
            <ac:grpSpMk id="3" creationId="{8170A3DF-53F6-92DA-912E-E57621DB01A2}"/>
          </ac:grpSpMkLst>
        </pc:grpChg>
        <pc:grpChg chg="del mod">
          <ac:chgData name="Châu Thế Vĩ" userId="c537a6ea-4800-4603-a69a-1043dab8f887" providerId="ADAL" clId="{AFE868D1-1358-4817-A517-71A1D223C628}" dt="2023-11-13T17:16:04.416" v="1052" actId="27803"/>
          <ac:grpSpMkLst>
            <pc:docMk/>
            <pc:sldMk cId="2513279720" sldId="336"/>
            <ac:grpSpMk id="8" creationId="{36BB30E8-1351-AC99-6EBD-782B098437AC}"/>
          </ac:grpSpMkLst>
        </pc:grpChg>
        <pc:grpChg chg="mod">
          <ac:chgData name="Châu Thế Vĩ" userId="c537a6ea-4800-4603-a69a-1043dab8f887" providerId="ADAL" clId="{AFE868D1-1358-4817-A517-71A1D223C628}" dt="2023-11-13T17:16:07.526" v="1053" actId="164"/>
          <ac:grpSpMkLst>
            <pc:docMk/>
            <pc:sldMk cId="2513279720" sldId="336"/>
            <ac:grpSpMk id="9" creationId="{6439A503-FB50-78EE-C9C4-35DFEDBA05F7}"/>
          </ac:grpSpMkLst>
        </pc:grpChg>
        <pc:grpChg chg="mod">
          <ac:chgData name="Châu Thế Vĩ" userId="c537a6ea-4800-4603-a69a-1043dab8f887" providerId="ADAL" clId="{AFE868D1-1358-4817-A517-71A1D223C628}" dt="2023-11-13T17:16:07.526" v="1053" actId="164"/>
          <ac:grpSpMkLst>
            <pc:docMk/>
            <pc:sldMk cId="2513279720" sldId="336"/>
            <ac:grpSpMk id="37" creationId="{CD23FE67-7E3B-C469-4BDF-C24C3B0458B9}"/>
          </ac:grpSpMkLst>
        </pc:grpChg>
        <pc:grpChg chg="add mod">
          <ac:chgData name="Châu Thế Vĩ" userId="c537a6ea-4800-4603-a69a-1043dab8f887" providerId="ADAL" clId="{AFE868D1-1358-4817-A517-71A1D223C628}" dt="2023-11-16T19:06:20.865" v="4026" actId="1076"/>
          <ac:grpSpMkLst>
            <pc:docMk/>
            <pc:sldMk cId="2513279720" sldId="336"/>
            <ac:grpSpMk id="45" creationId="{92CF8EFC-E632-938F-0359-1392B0849F28}"/>
          </ac:grpSpMkLst>
        </pc:grpChg>
        <pc:picChg chg="add del">
          <ac:chgData name="Châu Thế Vĩ" userId="c537a6ea-4800-4603-a69a-1043dab8f887" providerId="ADAL" clId="{AFE868D1-1358-4817-A517-71A1D223C628}" dt="2023-11-13T17:16:04.416" v="1052" actId="27803"/>
          <ac:picMkLst>
            <pc:docMk/>
            <pc:sldMk cId="2513279720" sldId="336"/>
            <ac:picMk id="7" creationId="{B416F635-0EFD-E40D-B91A-BC3A3D9FAEFE}"/>
          </ac:picMkLst>
        </pc:picChg>
        <pc:picChg chg="add del">
          <ac:chgData name="Châu Thế Vĩ" userId="c537a6ea-4800-4603-a69a-1043dab8f887" providerId="ADAL" clId="{AFE868D1-1358-4817-A517-71A1D223C628}" dt="2023-11-14T09:12:08.875" v="2387" actId="22"/>
          <ac:picMkLst>
            <pc:docMk/>
            <pc:sldMk cId="2513279720" sldId="336"/>
            <ac:picMk id="8" creationId="{6C8DD98B-35A2-4446-222E-D0322C8121C0}"/>
          </ac:picMkLst>
        </pc:picChg>
      </pc:sldChg>
      <pc:sldChg chg="addSp delSp modSp add del mod">
        <pc:chgData name="Châu Thế Vĩ" userId="c537a6ea-4800-4603-a69a-1043dab8f887" providerId="ADAL" clId="{AFE868D1-1358-4817-A517-71A1D223C628}" dt="2023-11-16T18:05:50.476" v="3471" actId="47"/>
        <pc:sldMkLst>
          <pc:docMk/>
          <pc:sldMk cId="1036114926" sldId="337"/>
        </pc:sldMkLst>
        <pc:spChg chg="mod">
          <ac:chgData name="Châu Thế Vĩ" userId="c537a6ea-4800-4603-a69a-1043dab8f887" providerId="ADAL" clId="{AFE868D1-1358-4817-A517-71A1D223C628}" dt="2023-11-13T17:28:11.528" v="1122" actId="20577"/>
          <ac:spMkLst>
            <pc:docMk/>
            <pc:sldMk cId="1036114926" sldId="337"/>
            <ac:spMk id="2" creationId="{D0159A2E-32B1-8A95-568E-7B3CEA9F29B9}"/>
          </ac:spMkLst>
        </pc:spChg>
        <pc:spChg chg="add del mod">
          <ac:chgData name="Châu Thế Vĩ" userId="c537a6ea-4800-4603-a69a-1043dab8f887" providerId="ADAL" clId="{AFE868D1-1358-4817-A517-71A1D223C628}" dt="2023-11-14T09:12:15.612" v="2389" actId="478"/>
          <ac:spMkLst>
            <pc:docMk/>
            <pc:sldMk cId="1036114926" sldId="337"/>
            <ac:spMk id="3" creationId="{B0A6AB24-FE6D-A248-EB5E-896043E84CAE}"/>
          </ac:spMkLst>
        </pc:spChg>
        <pc:spChg chg="mod">
          <ac:chgData name="Châu Thế Vĩ" userId="c537a6ea-4800-4603-a69a-1043dab8f887" providerId="ADAL" clId="{AFE868D1-1358-4817-A517-71A1D223C628}" dt="2023-11-14T02:08:27.143" v="1146" actId="1076"/>
          <ac:spMkLst>
            <pc:docMk/>
            <pc:sldMk cId="1036114926" sldId="337"/>
            <ac:spMk id="4" creationId="{F673C048-66A0-440C-6BA5-A24F996AE08F}"/>
          </ac:spMkLst>
        </pc:spChg>
        <pc:spChg chg="del">
          <ac:chgData name="Châu Thế Vĩ" userId="c537a6ea-4800-4603-a69a-1043dab8f887" providerId="ADAL" clId="{AFE868D1-1358-4817-A517-71A1D223C628}" dt="2023-11-14T09:14:29.831" v="2413" actId="478"/>
          <ac:spMkLst>
            <pc:docMk/>
            <pc:sldMk cId="1036114926" sldId="337"/>
            <ac:spMk id="5" creationId="{65429A39-FAB2-63DC-8CFF-A96D4B09C278}"/>
          </ac:spMkLst>
        </pc:spChg>
        <pc:spChg chg="add del mod">
          <ac:chgData name="Châu Thế Vĩ" userId="c537a6ea-4800-4603-a69a-1043dab8f887" providerId="ADAL" clId="{AFE868D1-1358-4817-A517-71A1D223C628}" dt="2023-11-14T09:12:15.612" v="2389" actId="478"/>
          <ac:spMkLst>
            <pc:docMk/>
            <pc:sldMk cId="1036114926" sldId="337"/>
            <ac:spMk id="6" creationId="{C24A5E2A-79D6-EF30-7AEA-AA7BB277BB52}"/>
          </ac:spMkLst>
        </pc:spChg>
        <pc:spChg chg="add mod">
          <ac:chgData name="Châu Thế Vĩ" userId="c537a6ea-4800-4603-a69a-1043dab8f887" providerId="ADAL" clId="{AFE868D1-1358-4817-A517-71A1D223C628}" dt="2023-11-14T09:12:15.948" v="2390"/>
          <ac:spMkLst>
            <pc:docMk/>
            <pc:sldMk cId="1036114926" sldId="337"/>
            <ac:spMk id="7" creationId="{E3D46185-D8F3-3591-6183-4E1CFCD1DFDE}"/>
          </ac:spMkLst>
        </pc:spChg>
        <pc:spChg chg="add mod">
          <ac:chgData name="Châu Thế Vĩ" userId="c537a6ea-4800-4603-a69a-1043dab8f887" providerId="ADAL" clId="{AFE868D1-1358-4817-A517-71A1D223C628}" dt="2023-11-14T09:12:15.948" v="2390"/>
          <ac:spMkLst>
            <pc:docMk/>
            <pc:sldMk cId="1036114926" sldId="337"/>
            <ac:spMk id="8" creationId="{1571FB7C-D4DB-2653-5DBC-48FBD734CBAC}"/>
          </ac:spMkLst>
        </pc:spChg>
        <pc:spChg chg="add mod">
          <ac:chgData name="Châu Thế Vĩ" userId="c537a6ea-4800-4603-a69a-1043dab8f887" providerId="ADAL" clId="{AFE868D1-1358-4817-A517-71A1D223C628}" dt="2023-11-14T09:14:30.058" v="2414"/>
          <ac:spMkLst>
            <pc:docMk/>
            <pc:sldMk cId="1036114926" sldId="337"/>
            <ac:spMk id="9" creationId="{65C09D7A-01EC-A33E-F1AD-935A5ED8C702}"/>
          </ac:spMkLst>
        </pc:spChg>
        <pc:grpChg chg="del">
          <ac:chgData name="Châu Thế Vĩ" userId="c537a6ea-4800-4603-a69a-1043dab8f887" providerId="ADAL" clId="{AFE868D1-1358-4817-A517-71A1D223C628}" dt="2023-11-13T17:28:19.734" v="1133" actId="478"/>
          <ac:grpSpMkLst>
            <pc:docMk/>
            <pc:sldMk cId="1036114926" sldId="337"/>
            <ac:grpSpMk id="45" creationId="{92CF8EFC-E632-938F-0359-1392B0849F28}"/>
          </ac:grpSpMkLst>
        </pc:grpChg>
      </pc:sldChg>
      <pc:sldChg chg="delSp modSp add del mod">
        <pc:chgData name="Châu Thế Vĩ" userId="c537a6ea-4800-4603-a69a-1043dab8f887" providerId="ADAL" clId="{AFE868D1-1358-4817-A517-71A1D223C628}" dt="2023-11-16T19:49:38.767" v="4471" actId="47"/>
        <pc:sldMkLst>
          <pc:docMk/>
          <pc:sldMk cId="3092218831" sldId="338"/>
        </pc:sldMkLst>
        <pc:spChg chg="mod">
          <ac:chgData name="Châu Thế Vĩ" userId="c537a6ea-4800-4603-a69a-1043dab8f887" providerId="ADAL" clId="{AFE868D1-1358-4817-A517-71A1D223C628}" dt="2023-11-14T07:32:37.945" v="1924" actId="1038"/>
          <ac:spMkLst>
            <pc:docMk/>
            <pc:sldMk cId="3092218831" sldId="338"/>
            <ac:spMk id="26" creationId="{B611154E-0827-9362-01B5-3F48D29F925A}"/>
          </ac:spMkLst>
        </pc:spChg>
        <pc:grpChg chg="del">
          <ac:chgData name="Châu Thế Vĩ" userId="c537a6ea-4800-4603-a69a-1043dab8f887" providerId="ADAL" clId="{AFE868D1-1358-4817-A517-71A1D223C628}" dt="2023-11-16T19:49:37.070" v="4470" actId="478"/>
          <ac:grpSpMkLst>
            <pc:docMk/>
            <pc:sldMk cId="3092218831" sldId="338"/>
            <ac:grpSpMk id="19" creationId="{381241E9-3B10-CAB1-70D2-87A5725E40A3}"/>
          </ac:grpSpMkLst>
        </pc:grpChg>
      </pc:sldChg>
      <pc:sldChg chg="new del">
        <pc:chgData name="Châu Thế Vĩ" userId="c537a6ea-4800-4603-a69a-1043dab8f887" providerId="ADAL" clId="{AFE868D1-1358-4817-A517-71A1D223C628}" dt="2023-11-14T08:16:59.029" v="2105" actId="680"/>
        <pc:sldMkLst>
          <pc:docMk/>
          <pc:sldMk cId="515893681" sldId="339"/>
        </pc:sldMkLst>
      </pc:sldChg>
      <pc:sldChg chg="addSp delSp modSp add mod modTransition modAnim modNotes">
        <pc:chgData name="Châu Thế Vĩ" userId="c537a6ea-4800-4603-a69a-1043dab8f887" providerId="ADAL" clId="{AFE868D1-1358-4817-A517-71A1D223C628}" dt="2023-11-17T01:06:27.647" v="4635"/>
        <pc:sldMkLst>
          <pc:docMk/>
          <pc:sldMk cId="2179038120" sldId="339"/>
        </pc:sldMkLst>
        <pc:spChg chg="del">
          <ac:chgData name="Châu Thế Vĩ" userId="c537a6ea-4800-4603-a69a-1043dab8f887" providerId="ADAL" clId="{AFE868D1-1358-4817-A517-71A1D223C628}" dt="2023-11-14T09:11:45.353" v="2377" actId="478"/>
          <ac:spMkLst>
            <pc:docMk/>
            <pc:sldMk cId="2179038120" sldId="339"/>
            <ac:spMk id="3" creationId="{6FF28D73-C4A2-E4E2-6AD9-6531FDCA6F4C}"/>
          </ac:spMkLst>
        </pc:spChg>
        <pc:spChg chg="del">
          <ac:chgData name="Châu Thế Vĩ" userId="c537a6ea-4800-4603-a69a-1043dab8f887" providerId="ADAL" clId="{AFE868D1-1358-4817-A517-71A1D223C628}" dt="2023-11-14T08:17:07.592" v="2107" actId="478"/>
          <ac:spMkLst>
            <pc:docMk/>
            <pc:sldMk cId="2179038120" sldId="339"/>
            <ac:spMk id="4" creationId="{3AED7A87-EFB1-6D93-31F8-293ADB66C43A}"/>
          </ac:spMkLst>
        </pc:spChg>
        <pc:spChg chg="add mod">
          <ac:chgData name="Châu Thế Vĩ" userId="c537a6ea-4800-4603-a69a-1043dab8f887" providerId="ADAL" clId="{AFE868D1-1358-4817-A517-71A1D223C628}" dt="2023-11-16T19:01:44.159" v="3992" actId="571"/>
          <ac:spMkLst>
            <pc:docMk/>
            <pc:sldMk cId="2179038120" sldId="339"/>
            <ac:spMk id="5" creationId="{004EAB62-2629-47F6-DDF9-B847D91DD49F}"/>
          </ac:spMkLst>
        </pc:spChg>
        <pc:spChg chg="del">
          <ac:chgData name="Châu Thế Vĩ" userId="c537a6ea-4800-4603-a69a-1043dab8f887" providerId="ADAL" clId="{AFE868D1-1358-4817-A517-71A1D223C628}" dt="2023-11-14T09:14:51.471" v="2423" actId="478"/>
          <ac:spMkLst>
            <pc:docMk/>
            <pc:sldMk cId="2179038120" sldId="339"/>
            <ac:spMk id="5" creationId="{249C0A95-FA5E-1B77-16EE-FDFBD4733014}"/>
          </ac:spMkLst>
        </pc:spChg>
        <pc:spChg chg="del">
          <ac:chgData name="Châu Thế Vĩ" userId="c537a6ea-4800-4603-a69a-1043dab8f887" providerId="ADAL" clId="{AFE868D1-1358-4817-A517-71A1D223C628}" dt="2023-11-14T09:11:45.353" v="2377" actId="478"/>
          <ac:spMkLst>
            <pc:docMk/>
            <pc:sldMk cId="2179038120" sldId="339"/>
            <ac:spMk id="6" creationId="{489E002B-9690-B4EF-BB0C-96BF80992755}"/>
          </ac:spMkLst>
        </pc:spChg>
        <pc:spChg chg="add del mod">
          <ac:chgData name="Châu Thế Vĩ" userId="c537a6ea-4800-4603-a69a-1043dab8f887" providerId="ADAL" clId="{AFE868D1-1358-4817-A517-71A1D223C628}" dt="2023-11-14T08:17:15.812" v="2108" actId="478"/>
          <ac:spMkLst>
            <pc:docMk/>
            <pc:sldMk cId="2179038120" sldId="339"/>
            <ac:spMk id="7" creationId="{13031EF6-8049-F780-F180-00B1AD921499}"/>
          </ac:spMkLst>
        </pc:spChg>
        <pc:spChg chg="add mod">
          <ac:chgData name="Châu Thế Vĩ" userId="c537a6ea-4800-4603-a69a-1043dab8f887" providerId="ADAL" clId="{AFE868D1-1358-4817-A517-71A1D223C628}" dt="2023-11-16T19:01:44.159" v="3992" actId="571"/>
          <ac:spMkLst>
            <pc:docMk/>
            <pc:sldMk cId="2179038120" sldId="339"/>
            <ac:spMk id="7" creationId="{E54A105D-3992-1B7E-5738-A2773B6A654A}"/>
          </ac:spMkLst>
        </pc:spChg>
        <pc:spChg chg="add mod">
          <ac:chgData name="Châu Thế Vĩ" userId="c537a6ea-4800-4603-a69a-1043dab8f887" providerId="ADAL" clId="{AFE868D1-1358-4817-A517-71A1D223C628}" dt="2023-11-14T08:24:27.339" v="2317" actId="1076"/>
          <ac:spMkLst>
            <pc:docMk/>
            <pc:sldMk cId="2179038120" sldId="339"/>
            <ac:spMk id="8" creationId="{EFC7D756-2627-5C71-F418-7A5A0608E501}"/>
          </ac:spMkLst>
        </pc:spChg>
        <pc:spChg chg="add mod">
          <ac:chgData name="Châu Thế Vĩ" userId="c537a6ea-4800-4603-a69a-1043dab8f887" providerId="ADAL" clId="{AFE868D1-1358-4817-A517-71A1D223C628}" dt="2023-11-14T08:19:09.246" v="2152" actId="164"/>
          <ac:spMkLst>
            <pc:docMk/>
            <pc:sldMk cId="2179038120" sldId="339"/>
            <ac:spMk id="9" creationId="{4CD9C74F-AB07-F6C7-3D96-396D7CB54FDE}"/>
          </ac:spMkLst>
        </pc:spChg>
        <pc:spChg chg="add mod">
          <ac:chgData name="Châu Thế Vĩ" userId="c537a6ea-4800-4603-a69a-1043dab8f887" providerId="ADAL" clId="{AFE868D1-1358-4817-A517-71A1D223C628}" dt="2023-11-16T19:01:44.159" v="3992" actId="571"/>
          <ac:spMkLst>
            <pc:docMk/>
            <pc:sldMk cId="2179038120" sldId="339"/>
            <ac:spMk id="10" creationId="{2DD8D451-84C2-0A31-00D8-42793AFC9E95}"/>
          </ac:spMkLst>
        </pc:spChg>
        <pc:spChg chg="add mod topLvl">
          <ac:chgData name="Châu Thế Vĩ" userId="c537a6ea-4800-4603-a69a-1043dab8f887" providerId="ADAL" clId="{AFE868D1-1358-4817-A517-71A1D223C628}" dt="2023-11-16T19:00:41.511" v="3979" actId="164"/>
          <ac:spMkLst>
            <pc:docMk/>
            <pc:sldMk cId="2179038120" sldId="339"/>
            <ac:spMk id="14" creationId="{1C26F6CD-9464-4E54-2206-B996AFE07DC2}"/>
          </ac:spMkLst>
        </pc:spChg>
        <pc:spChg chg="add del mod">
          <ac:chgData name="Châu Thế Vĩ" userId="c537a6ea-4800-4603-a69a-1043dab8f887" providerId="ADAL" clId="{AFE868D1-1358-4817-A517-71A1D223C628}" dt="2023-11-14T08:19:02.553" v="2151" actId="164"/>
          <ac:spMkLst>
            <pc:docMk/>
            <pc:sldMk cId="2179038120" sldId="339"/>
            <ac:spMk id="17" creationId="{0858EA46-D466-EDD1-400D-8CEEFE3FD2DA}"/>
          </ac:spMkLst>
        </pc:spChg>
        <pc:spChg chg="add mod">
          <ac:chgData name="Châu Thế Vĩ" userId="c537a6ea-4800-4603-a69a-1043dab8f887" providerId="ADAL" clId="{AFE868D1-1358-4817-A517-71A1D223C628}" dt="2023-11-16T19:01:44.159" v="3992" actId="571"/>
          <ac:spMkLst>
            <pc:docMk/>
            <pc:sldMk cId="2179038120" sldId="339"/>
            <ac:spMk id="17" creationId="{5696E4CC-8162-5C30-44FD-913589BAAB3B}"/>
          </ac:spMkLst>
        </pc:spChg>
        <pc:spChg chg="mod">
          <ac:chgData name="Châu Thế Vĩ" userId="c537a6ea-4800-4603-a69a-1043dab8f887" providerId="ADAL" clId="{AFE868D1-1358-4817-A517-71A1D223C628}" dt="2023-11-16T19:39:08.161" v="4281"/>
          <ac:spMkLst>
            <pc:docMk/>
            <pc:sldMk cId="2179038120" sldId="339"/>
            <ac:spMk id="23" creationId="{A4C12AD7-8144-C182-2BC7-3657D61B7020}"/>
          </ac:spMkLst>
        </pc:spChg>
        <pc:spChg chg="mod">
          <ac:chgData name="Châu Thế Vĩ" userId="c537a6ea-4800-4603-a69a-1043dab8f887" providerId="ADAL" clId="{AFE868D1-1358-4817-A517-71A1D223C628}" dt="2023-11-16T19:39:08.161" v="4281"/>
          <ac:spMkLst>
            <pc:docMk/>
            <pc:sldMk cId="2179038120" sldId="339"/>
            <ac:spMk id="25" creationId="{22020D0E-2B8D-106B-E6D1-8DCE1BC8C7E1}"/>
          </ac:spMkLst>
        </pc:spChg>
        <pc:spChg chg="mod">
          <ac:chgData name="Châu Thế Vĩ" userId="c537a6ea-4800-4603-a69a-1043dab8f887" providerId="ADAL" clId="{AFE868D1-1358-4817-A517-71A1D223C628}" dt="2023-11-16T19:39:08.161" v="4281"/>
          <ac:spMkLst>
            <pc:docMk/>
            <pc:sldMk cId="2179038120" sldId="339"/>
            <ac:spMk id="29" creationId="{B2071CB4-B314-D0B7-E1C0-AE779EAEEC92}"/>
          </ac:spMkLst>
        </pc:spChg>
        <pc:spChg chg="mod">
          <ac:chgData name="Châu Thế Vĩ" userId="c537a6ea-4800-4603-a69a-1043dab8f887" providerId="ADAL" clId="{AFE868D1-1358-4817-A517-71A1D223C628}" dt="2023-11-16T19:39:08.161" v="4281"/>
          <ac:spMkLst>
            <pc:docMk/>
            <pc:sldMk cId="2179038120" sldId="339"/>
            <ac:spMk id="30" creationId="{13C806EC-C965-3576-3669-D4A475AD0E1A}"/>
          </ac:spMkLst>
        </pc:spChg>
        <pc:spChg chg="add mod">
          <ac:chgData name="Châu Thế Vĩ" userId="c537a6ea-4800-4603-a69a-1043dab8f887" providerId="ADAL" clId="{AFE868D1-1358-4817-A517-71A1D223C628}" dt="2023-11-14T08:20:08.012" v="2161" actId="571"/>
          <ac:spMkLst>
            <pc:docMk/>
            <pc:sldMk cId="2179038120" sldId="339"/>
            <ac:spMk id="31" creationId="{745D21BB-63F2-401D-8A2E-62BDE9517924}"/>
          </ac:spMkLst>
        </pc:spChg>
        <pc:spChg chg="mod">
          <ac:chgData name="Châu Thế Vĩ" userId="c537a6ea-4800-4603-a69a-1043dab8f887" providerId="ADAL" clId="{AFE868D1-1358-4817-A517-71A1D223C628}" dt="2023-11-16T19:39:08.161" v="4281"/>
          <ac:spMkLst>
            <pc:docMk/>
            <pc:sldMk cId="2179038120" sldId="339"/>
            <ac:spMk id="31" creationId="{FBD2089F-723F-2F25-B50F-B5E693E61990}"/>
          </ac:spMkLst>
        </pc:spChg>
        <pc:spChg chg="mod">
          <ac:chgData name="Châu Thế Vĩ" userId="c537a6ea-4800-4603-a69a-1043dab8f887" providerId="ADAL" clId="{AFE868D1-1358-4817-A517-71A1D223C628}" dt="2023-11-16T19:39:08.161" v="4281"/>
          <ac:spMkLst>
            <pc:docMk/>
            <pc:sldMk cId="2179038120" sldId="339"/>
            <ac:spMk id="1024" creationId="{A1903F54-D81E-0958-F071-DBF777B65EBD}"/>
          </ac:spMkLst>
        </pc:spChg>
        <pc:spChg chg="add mod">
          <ac:chgData name="Châu Thế Vĩ" userId="c537a6ea-4800-4603-a69a-1043dab8f887" providerId="ADAL" clId="{AFE868D1-1358-4817-A517-71A1D223C628}" dt="2023-11-16T19:00:46.774" v="3980" actId="164"/>
          <ac:spMkLst>
            <pc:docMk/>
            <pc:sldMk cId="2179038120" sldId="339"/>
            <ac:spMk id="1028" creationId="{07C86F31-96AB-3092-A805-D70C01A7F0CA}"/>
          </ac:spMkLst>
        </pc:spChg>
        <pc:spChg chg="mod topLvl">
          <ac:chgData name="Châu Thế Vĩ" userId="c537a6ea-4800-4603-a69a-1043dab8f887" providerId="ADAL" clId="{AFE868D1-1358-4817-A517-71A1D223C628}" dt="2023-11-14T08:24:27.339" v="2317" actId="1076"/>
          <ac:spMkLst>
            <pc:docMk/>
            <pc:sldMk cId="2179038120" sldId="339"/>
            <ac:spMk id="1037" creationId="{81F1E863-5A47-50E8-D4BB-22794B8E973E}"/>
          </ac:spMkLst>
        </pc:spChg>
        <pc:spChg chg="add mod">
          <ac:chgData name="Châu Thế Vĩ" userId="c537a6ea-4800-4603-a69a-1043dab8f887" providerId="ADAL" clId="{AFE868D1-1358-4817-A517-71A1D223C628}" dt="2023-11-14T08:24:27.339" v="2317" actId="1076"/>
          <ac:spMkLst>
            <pc:docMk/>
            <pc:sldMk cId="2179038120" sldId="339"/>
            <ac:spMk id="1040" creationId="{69A75C23-DBF5-ABD7-117C-18CAED09FFE3}"/>
          </ac:spMkLst>
        </pc:spChg>
        <pc:spChg chg="add mod">
          <ac:chgData name="Châu Thế Vĩ" userId="c537a6ea-4800-4603-a69a-1043dab8f887" providerId="ADAL" clId="{AFE868D1-1358-4817-A517-71A1D223C628}" dt="2023-11-14T08:24:27.339" v="2317" actId="1076"/>
          <ac:spMkLst>
            <pc:docMk/>
            <pc:sldMk cId="2179038120" sldId="339"/>
            <ac:spMk id="1041" creationId="{B7D0035C-5C9A-B22B-B858-21F268581300}"/>
          </ac:spMkLst>
        </pc:spChg>
        <pc:spChg chg="add mod">
          <ac:chgData name="Châu Thế Vĩ" userId="c537a6ea-4800-4603-a69a-1043dab8f887" providerId="ADAL" clId="{AFE868D1-1358-4817-A517-71A1D223C628}" dt="2023-11-14T08:22:13.775" v="2217" actId="571"/>
          <ac:spMkLst>
            <pc:docMk/>
            <pc:sldMk cId="2179038120" sldId="339"/>
            <ac:spMk id="1044" creationId="{98EF12ED-F628-429F-327E-D490E8B78210}"/>
          </ac:spMkLst>
        </pc:spChg>
        <pc:spChg chg="add mod">
          <ac:chgData name="Châu Thế Vĩ" userId="c537a6ea-4800-4603-a69a-1043dab8f887" providerId="ADAL" clId="{AFE868D1-1358-4817-A517-71A1D223C628}" dt="2023-11-14T08:22:16.567" v="2219" actId="571"/>
          <ac:spMkLst>
            <pc:docMk/>
            <pc:sldMk cId="2179038120" sldId="339"/>
            <ac:spMk id="1046" creationId="{89726978-28F2-32E7-9769-159FAAF2409F}"/>
          </ac:spMkLst>
        </pc:spChg>
        <pc:spChg chg="add mod">
          <ac:chgData name="Châu Thế Vĩ" userId="c537a6ea-4800-4603-a69a-1043dab8f887" providerId="ADAL" clId="{AFE868D1-1358-4817-A517-71A1D223C628}" dt="2023-11-14T08:24:27.339" v="2317" actId="1076"/>
          <ac:spMkLst>
            <pc:docMk/>
            <pc:sldMk cId="2179038120" sldId="339"/>
            <ac:spMk id="1047" creationId="{FDC00BB7-C67D-2584-6BE0-054869515B2E}"/>
          </ac:spMkLst>
        </pc:spChg>
        <pc:spChg chg="add mod">
          <ac:chgData name="Châu Thế Vĩ" userId="c537a6ea-4800-4603-a69a-1043dab8f887" providerId="ADAL" clId="{AFE868D1-1358-4817-A517-71A1D223C628}" dt="2023-11-14T08:24:27.339" v="2317" actId="1076"/>
          <ac:spMkLst>
            <pc:docMk/>
            <pc:sldMk cId="2179038120" sldId="339"/>
            <ac:spMk id="1049" creationId="{9271F2BE-9A27-73F5-F9E1-C96CAA210DE6}"/>
          </ac:spMkLst>
        </pc:spChg>
        <pc:spChg chg="add mod">
          <ac:chgData name="Châu Thế Vĩ" userId="c537a6ea-4800-4603-a69a-1043dab8f887" providerId="ADAL" clId="{AFE868D1-1358-4817-A517-71A1D223C628}" dt="2023-11-14T08:24:27.339" v="2317" actId="1076"/>
          <ac:spMkLst>
            <pc:docMk/>
            <pc:sldMk cId="2179038120" sldId="339"/>
            <ac:spMk id="1051" creationId="{CB02EE8F-6E0C-F07B-30A1-4BFD1DD41A56}"/>
          </ac:spMkLst>
        </pc:spChg>
        <pc:spChg chg="add mod">
          <ac:chgData name="Châu Thế Vĩ" userId="c537a6ea-4800-4603-a69a-1043dab8f887" providerId="ADAL" clId="{AFE868D1-1358-4817-A517-71A1D223C628}" dt="2023-11-14T09:11:45.789" v="2378"/>
          <ac:spMkLst>
            <pc:docMk/>
            <pc:sldMk cId="2179038120" sldId="339"/>
            <ac:spMk id="1066" creationId="{D698DA0B-6AD7-6AC5-F7F8-0A4CC08B13D8}"/>
          </ac:spMkLst>
        </pc:spChg>
        <pc:spChg chg="add mod">
          <ac:chgData name="Châu Thế Vĩ" userId="c537a6ea-4800-4603-a69a-1043dab8f887" providerId="ADAL" clId="{AFE868D1-1358-4817-A517-71A1D223C628}" dt="2023-11-14T09:11:45.789" v="2378"/>
          <ac:spMkLst>
            <pc:docMk/>
            <pc:sldMk cId="2179038120" sldId="339"/>
            <ac:spMk id="1067" creationId="{26C366CE-05B7-2C78-93BC-93A69DEE569C}"/>
          </ac:spMkLst>
        </pc:spChg>
        <pc:spChg chg="add mod">
          <ac:chgData name="Châu Thế Vĩ" userId="c537a6ea-4800-4603-a69a-1043dab8f887" providerId="ADAL" clId="{AFE868D1-1358-4817-A517-71A1D223C628}" dt="2023-11-14T09:14:52.110" v="2424"/>
          <ac:spMkLst>
            <pc:docMk/>
            <pc:sldMk cId="2179038120" sldId="339"/>
            <ac:spMk id="1068" creationId="{D8A9A7B2-D9AD-C57D-269B-3EBDD252C660}"/>
          </ac:spMkLst>
        </pc:spChg>
        <pc:grpChg chg="add mod">
          <ac:chgData name="Châu Thế Vĩ" userId="c537a6ea-4800-4603-a69a-1043dab8f887" providerId="ADAL" clId="{AFE868D1-1358-4817-A517-71A1D223C628}" dt="2023-11-16T19:00:53.606" v="3982" actId="1076"/>
          <ac:grpSpMkLst>
            <pc:docMk/>
            <pc:sldMk cId="2179038120" sldId="339"/>
            <ac:grpSpMk id="3" creationId="{5CCFE284-E426-5732-FC19-01E9F79D69CB}"/>
          </ac:grpSpMkLst>
        </pc:grpChg>
        <pc:grpChg chg="add mod">
          <ac:chgData name="Châu Thế Vĩ" userId="c537a6ea-4800-4603-a69a-1043dab8f887" providerId="ADAL" clId="{AFE868D1-1358-4817-A517-71A1D223C628}" dt="2023-11-16T19:00:53.606" v="3982" actId="1076"/>
          <ac:grpSpMkLst>
            <pc:docMk/>
            <pc:sldMk cId="2179038120" sldId="339"/>
            <ac:grpSpMk id="4" creationId="{511D4CE8-BDAE-85C8-FCB4-D3C25D602E2D}"/>
          </ac:grpSpMkLst>
        </pc:grpChg>
        <pc:grpChg chg="add del mod">
          <ac:chgData name="Châu Thế Vĩ" userId="c537a6ea-4800-4603-a69a-1043dab8f887" providerId="ADAL" clId="{AFE868D1-1358-4817-A517-71A1D223C628}" dt="2023-11-14T08:20:02.652" v="2158" actId="165"/>
          <ac:grpSpMkLst>
            <pc:docMk/>
            <pc:sldMk cId="2179038120" sldId="339"/>
            <ac:grpSpMk id="22" creationId="{7085CC9E-2FA6-7F50-0303-FA1CFB6043AE}"/>
          </ac:grpSpMkLst>
        </pc:grpChg>
        <pc:grpChg chg="add mod">
          <ac:chgData name="Châu Thế Vĩ" userId="c537a6ea-4800-4603-a69a-1043dab8f887" providerId="ADAL" clId="{AFE868D1-1358-4817-A517-71A1D223C628}" dt="2023-11-16T19:39:08.161" v="4281"/>
          <ac:grpSpMkLst>
            <pc:docMk/>
            <pc:sldMk cId="2179038120" sldId="339"/>
            <ac:grpSpMk id="22" creationId="{8EDB816A-1C0B-A4D2-E35F-E0A52867457C}"/>
          </ac:grpSpMkLst>
        </pc:grpChg>
        <pc:grpChg chg="add del mod">
          <ac:chgData name="Châu Thế Vĩ" userId="c537a6ea-4800-4603-a69a-1043dab8f887" providerId="ADAL" clId="{AFE868D1-1358-4817-A517-71A1D223C628}" dt="2023-11-14T08:20:25.041" v="2172" actId="478"/>
          <ac:grpSpMkLst>
            <pc:docMk/>
            <pc:sldMk cId="2179038120" sldId="339"/>
            <ac:grpSpMk id="23" creationId="{0B6F5A1B-E3EC-4974-724B-99098ED2E84E}"/>
          </ac:grpSpMkLst>
        </pc:grpChg>
        <pc:grpChg chg="add mod">
          <ac:chgData name="Châu Thế Vĩ" userId="c537a6ea-4800-4603-a69a-1043dab8f887" providerId="ADAL" clId="{AFE868D1-1358-4817-A517-71A1D223C628}" dt="2023-11-16T19:00:53.606" v="3982" actId="1076"/>
          <ac:grpSpMkLst>
            <pc:docMk/>
            <pc:sldMk cId="2179038120" sldId="339"/>
            <ac:grpSpMk id="24" creationId="{215E48AE-E670-84EB-0518-8CAB63C144AC}"/>
          </ac:grpSpMkLst>
        </pc:grpChg>
        <pc:grpChg chg="add del mod">
          <ac:chgData name="Châu Thế Vĩ" userId="c537a6ea-4800-4603-a69a-1043dab8f887" providerId="ADAL" clId="{AFE868D1-1358-4817-A517-71A1D223C628}" dt="2023-11-14T08:21:28.999" v="2188" actId="165"/>
          <ac:grpSpMkLst>
            <pc:docMk/>
            <pc:sldMk cId="2179038120" sldId="339"/>
            <ac:grpSpMk id="1036" creationId="{2798A563-5E61-8F83-E49F-60157D27D7E9}"/>
          </ac:grpSpMkLst>
        </pc:grpChg>
        <pc:picChg chg="del">
          <ac:chgData name="Châu Thế Vĩ" userId="c537a6ea-4800-4603-a69a-1043dab8f887" providerId="ADAL" clId="{AFE868D1-1358-4817-A517-71A1D223C628}" dt="2023-11-14T08:17:07.592" v="2107" actId="478"/>
          <ac:picMkLst>
            <pc:docMk/>
            <pc:sldMk cId="2179038120" sldId="339"/>
            <ac:picMk id="1026" creationId="{A1BC5BCB-6809-4232-0D19-FD2ED1BF87EA}"/>
          </ac:picMkLst>
        </pc:picChg>
        <pc:cxnChg chg="add mod">
          <ac:chgData name="Châu Thế Vĩ" userId="c537a6ea-4800-4603-a69a-1043dab8f887" providerId="ADAL" clId="{AFE868D1-1358-4817-A517-71A1D223C628}" dt="2023-11-16T19:01:44.159" v="3992" actId="571"/>
          <ac:cxnSpMkLst>
            <pc:docMk/>
            <pc:sldMk cId="2179038120" sldId="339"/>
            <ac:cxnSpMk id="6" creationId="{5C483FC4-3FDE-915D-11BB-048065D142EC}"/>
          </ac:cxnSpMkLst>
        </pc:cxnChg>
        <pc:cxnChg chg="add mod">
          <ac:chgData name="Châu Thế Vĩ" userId="c537a6ea-4800-4603-a69a-1043dab8f887" providerId="ADAL" clId="{AFE868D1-1358-4817-A517-71A1D223C628}" dt="2023-11-14T08:19:09.246" v="2152" actId="164"/>
          <ac:cxnSpMkLst>
            <pc:docMk/>
            <pc:sldMk cId="2179038120" sldId="339"/>
            <ac:cxnSpMk id="11" creationId="{C1D7AEB0-3DEF-82B3-5F27-DCEAE4A72BDD}"/>
          </ac:cxnSpMkLst>
        </pc:cxnChg>
        <pc:cxnChg chg="add mod">
          <ac:chgData name="Châu Thế Vĩ" userId="c537a6ea-4800-4603-a69a-1043dab8f887" providerId="ADAL" clId="{AFE868D1-1358-4817-A517-71A1D223C628}" dt="2023-11-16T19:01:44.159" v="3992" actId="571"/>
          <ac:cxnSpMkLst>
            <pc:docMk/>
            <pc:sldMk cId="2179038120" sldId="339"/>
            <ac:cxnSpMk id="12" creationId="{3BB875DA-842F-E908-57CC-94398190E173}"/>
          </ac:cxnSpMkLst>
        </pc:cxnChg>
        <pc:cxnChg chg="add mod">
          <ac:chgData name="Châu Thế Vĩ" userId="c537a6ea-4800-4603-a69a-1043dab8f887" providerId="ADAL" clId="{AFE868D1-1358-4817-A517-71A1D223C628}" dt="2023-11-14T08:19:09.246" v="2152" actId="164"/>
          <ac:cxnSpMkLst>
            <pc:docMk/>
            <pc:sldMk cId="2179038120" sldId="339"/>
            <ac:cxnSpMk id="13" creationId="{31FAC7ED-FB54-215B-79CF-198E30CC291C}"/>
          </ac:cxnSpMkLst>
        </pc:cxnChg>
        <pc:cxnChg chg="add mod topLvl">
          <ac:chgData name="Châu Thế Vĩ" userId="c537a6ea-4800-4603-a69a-1043dab8f887" providerId="ADAL" clId="{AFE868D1-1358-4817-A517-71A1D223C628}" dt="2023-11-16T19:00:41.511" v="3979" actId="164"/>
          <ac:cxnSpMkLst>
            <pc:docMk/>
            <pc:sldMk cId="2179038120" sldId="339"/>
            <ac:cxnSpMk id="15" creationId="{59B0CAF2-1C4B-BB9F-904B-8D933C2D1FC2}"/>
          </ac:cxnSpMkLst>
        </pc:cxnChg>
        <pc:cxnChg chg="add mod topLvl">
          <ac:chgData name="Châu Thế Vĩ" userId="c537a6ea-4800-4603-a69a-1043dab8f887" providerId="ADAL" clId="{AFE868D1-1358-4817-A517-71A1D223C628}" dt="2023-11-16T19:00:41.511" v="3979" actId="164"/>
          <ac:cxnSpMkLst>
            <pc:docMk/>
            <pc:sldMk cId="2179038120" sldId="339"/>
            <ac:cxnSpMk id="16" creationId="{EE832D1E-9B47-B76A-8A91-94DA4256CC02}"/>
          </ac:cxnSpMkLst>
        </pc:cxnChg>
        <pc:cxnChg chg="add mod">
          <ac:chgData name="Châu Thế Vĩ" userId="c537a6ea-4800-4603-a69a-1043dab8f887" providerId="ADAL" clId="{AFE868D1-1358-4817-A517-71A1D223C628}" dt="2023-11-16T19:01:44.159" v="3992" actId="571"/>
          <ac:cxnSpMkLst>
            <pc:docMk/>
            <pc:sldMk cId="2179038120" sldId="339"/>
            <ac:cxnSpMk id="18" creationId="{356D2DBB-8B0A-D042-CA5E-1EE591307B7F}"/>
          </ac:cxnSpMkLst>
        </pc:cxnChg>
        <pc:cxnChg chg="add del mod">
          <ac:chgData name="Châu Thế Vĩ" userId="c537a6ea-4800-4603-a69a-1043dab8f887" providerId="ADAL" clId="{AFE868D1-1358-4817-A517-71A1D223C628}" dt="2023-11-14T08:19:02.553" v="2151" actId="164"/>
          <ac:cxnSpMkLst>
            <pc:docMk/>
            <pc:sldMk cId="2179038120" sldId="339"/>
            <ac:cxnSpMk id="18" creationId="{672C9B4B-B89B-EB74-F2B4-483F18525354}"/>
          </ac:cxnSpMkLst>
        </pc:cxnChg>
        <pc:cxnChg chg="add del mod">
          <ac:chgData name="Châu Thế Vĩ" userId="c537a6ea-4800-4603-a69a-1043dab8f887" providerId="ADAL" clId="{AFE868D1-1358-4817-A517-71A1D223C628}" dt="2023-11-14T08:19:02.553" v="2151" actId="164"/>
          <ac:cxnSpMkLst>
            <pc:docMk/>
            <pc:sldMk cId="2179038120" sldId="339"/>
            <ac:cxnSpMk id="19" creationId="{8E2B7868-5212-74C2-A374-6139DD201167}"/>
          </ac:cxnSpMkLst>
        </pc:cxnChg>
        <pc:cxnChg chg="add mod">
          <ac:chgData name="Châu Thế Vĩ" userId="c537a6ea-4800-4603-a69a-1043dab8f887" providerId="ADAL" clId="{AFE868D1-1358-4817-A517-71A1D223C628}" dt="2023-11-16T19:01:44.159" v="3992" actId="571"/>
          <ac:cxnSpMkLst>
            <pc:docMk/>
            <pc:sldMk cId="2179038120" sldId="339"/>
            <ac:cxnSpMk id="19" creationId="{BCCA5D10-FD8B-1914-5674-15C58047E33E}"/>
          </ac:cxnSpMkLst>
        </pc:cxnChg>
        <pc:cxnChg chg="add mod">
          <ac:chgData name="Châu Thế Vĩ" userId="c537a6ea-4800-4603-a69a-1043dab8f887" providerId="ADAL" clId="{AFE868D1-1358-4817-A517-71A1D223C628}" dt="2023-11-16T19:01:44.159" v="3992" actId="571"/>
          <ac:cxnSpMkLst>
            <pc:docMk/>
            <pc:sldMk cId="2179038120" sldId="339"/>
            <ac:cxnSpMk id="20" creationId="{8E6D5B78-EE75-F3C3-1C40-BDDFD1C4ED21}"/>
          </ac:cxnSpMkLst>
        </pc:cxnChg>
        <pc:cxnChg chg="add mod">
          <ac:chgData name="Châu Thế Vĩ" userId="c537a6ea-4800-4603-a69a-1043dab8f887" providerId="ADAL" clId="{AFE868D1-1358-4817-A517-71A1D223C628}" dt="2023-11-16T19:01:44.159" v="3992" actId="571"/>
          <ac:cxnSpMkLst>
            <pc:docMk/>
            <pc:sldMk cId="2179038120" sldId="339"/>
            <ac:cxnSpMk id="21" creationId="{FA0ECA5F-8818-7D21-11F8-257B8A1BF4F1}"/>
          </ac:cxnSpMkLst>
        </pc:cxnChg>
        <pc:cxnChg chg="add mod">
          <ac:chgData name="Châu Thế Vĩ" userId="c537a6ea-4800-4603-a69a-1043dab8f887" providerId="ADAL" clId="{AFE868D1-1358-4817-A517-71A1D223C628}" dt="2023-11-16T19:00:53.606" v="3982" actId="1076"/>
          <ac:cxnSpMkLst>
            <pc:docMk/>
            <pc:sldMk cId="2179038120" sldId="339"/>
            <ac:cxnSpMk id="26" creationId="{A3502CA3-39FA-3A09-99B0-5BDA3CB1ABB0}"/>
          </ac:cxnSpMkLst>
        </pc:cxnChg>
        <pc:cxnChg chg="add mod">
          <ac:chgData name="Châu Thế Vĩ" userId="c537a6ea-4800-4603-a69a-1043dab8f887" providerId="ADAL" clId="{AFE868D1-1358-4817-A517-71A1D223C628}" dt="2023-11-16T19:00:53.606" v="3982" actId="1076"/>
          <ac:cxnSpMkLst>
            <pc:docMk/>
            <pc:sldMk cId="2179038120" sldId="339"/>
            <ac:cxnSpMk id="27" creationId="{F8F44440-5B95-0620-44E5-C2AAABC88EB6}"/>
          </ac:cxnSpMkLst>
        </pc:cxnChg>
        <pc:cxnChg chg="add mod">
          <ac:chgData name="Châu Thế Vĩ" userId="c537a6ea-4800-4603-a69a-1043dab8f887" providerId="ADAL" clId="{AFE868D1-1358-4817-A517-71A1D223C628}" dt="2023-11-16T19:00:53.606" v="3982" actId="1076"/>
          <ac:cxnSpMkLst>
            <pc:docMk/>
            <pc:sldMk cId="2179038120" sldId="339"/>
            <ac:cxnSpMk id="28" creationId="{926BB098-AA86-8891-0D80-4093062E1946}"/>
          </ac:cxnSpMkLst>
        </pc:cxnChg>
        <pc:cxnChg chg="add mod">
          <ac:chgData name="Châu Thế Vĩ" userId="c537a6ea-4800-4603-a69a-1043dab8f887" providerId="ADAL" clId="{AFE868D1-1358-4817-A517-71A1D223C628}" dt="2023-11-14T08:20:08.012" v="2161" actId="571"/>
          <ac:cxnSpMkLst>
            <pc:docMk/>
            <pc:sldMk cId="2179038120" sldId="339"/>
            <ac:cxnSpMk id="1024" creationId="{02CFECFB-FA71-4A30-77A3-948BD801A35B}"/>
          </ac:cxnSpMkLst>
        </pc:cxnChg>
        <pc:cxnChg chg="add mod">
          <ac:chgData name="Châu Thế Vĩ" userId="c537a6ea-4800-4603-a69a-1043dab8f887" providerId="ADAL" clId="{AFE868D1-1358-4817-A517-71A1D223C628}" dt="2023-11-14T08:20:08.012" v="2161" actId="571"/>
          <ac:cxnSpMkLst>
            <pc:docMk/>
            <pc:sldMk cId="2179038120" sldId="339"/>
            <ac:cxnSpMk id="1025" creationId="{5070380F-853F-2AED-3FEE-9A9224FF21A7}"/>
          </ac:cxnSpMkLst>
        </pc:cxnChg>
        <pc:cxnChg chg="add mod">
          <ac:chgData name="Châu Thế Vĩ" userId="c537a6ea-4800-4603-a69a-1043dab8f887" providerId="ADAL" clId="{AFE868D1-1358-4817-A517-71A1D223C628}" dt="2023-11-16T19:00:41.511" v="3979" actId="164"/>
          <ac:cxnSpMkLst>
            <pc:docMk/>
            <pc:sldMk cId="2179038120" sldId="339"/>
            <ac:cxnSpMk id="1027" creationId="{7ED49C4C-BDAF-0796-484F-83E1D61EEC56}"/>
          </ac:cxnSpMkLst>
        </pc:cxnChg>
        <pc:cxnChg chg="add mod">
          <ac:chgData name="Châu Thế Vĩ" userId="c537a6ea-4800-4603-a69a-1043dab8f887" providerId="ADAL" clId="{AFE868D1-1358-4817-A517-71A1D223C628}" dt="2023-11-16T19:00:46.774" v="3980" actId="164"/>
          <ac:cxnSpMkLst>
            <pc:docMk/>
            <pc:sldMk cId="2179038120" sldId="339"/>
            <ac:cxnSpMk id="1029" creationId="{76501250-D13E-D2DB-7680-BE976872702A}"/>
          </ac:cxnSpMkLst>
        </pc:cxnChg>
        <pc:cxnChg chg="add mod">
          <ac:chgData name="Châu Thế Vĩ" userId="c537a6ea-4800-4603-a69a-1043dab8f887" providerId="ADAL" clId="{AFE868D1-1358-4817-A517-71A1D223C628}" dt="2023-11-16T19:00:46.774" v="3980" actId="164"/>
          <ac:cxnSpMkLst>
            <pc:docMk/>
            <pc:sldMk cId="2179038120" sldId="339"/>
            <ac:cxnSpMk id="1030" creationId="{F5DB579A-D8AD-B78F-17C7-3FFC68C9984A}"/>
          </ac:cxnSpMkLst>
        </pc:cxnChg>
        <pc:cxnChg chg="add mod">
          <ac:chgData name="Châu Thế Vĩ" userId="c537a6ea-4800-4603-a69a-1043dab8f887" providerId="ADAL" clId="{AFE868D1-1358-4817-A517-71A1D223C628}" dt="2023-11-16T19:00:46.774" v="3980" actId="164"/>
          <ac:cxnSpMkLst>
            <pc:docMk/>
            <pc:sldMk cId="2179038120" sldId="339"/>
            <ac:cxnSpMk id="1031" creationId="{35002767-D14C-607A-C403-6BCDEF3FBA5F}"/>
          </ac:cxnSpMkLst>
        </pc:cxnChg>
        <pc:cxnChg chg="del mod topLvl">
          <ac:chgData name="Châu Thế Vĩ" userId="c537a6ea-4800-4603-a69a-1043dab8f887" providerId="ADAL" clId="{AFE868D1-1358-4817-A517-71A1D223C628}" dt="2023-11-14T08:21:34.608" v="2191" actId="478"/>
          <ac:cxnSpMkLst>
            <pc:docMk/>
            <pc:sldMk cId="2179038120" sldId="339"/>
            <ac:cxnSpMk id="1038" creationId="{3304D01C-6A01-7BA1-73F2-945AB8FB3004}"/>
          </ac:cxnSpMkLst>
        </pc:cxnChg>
        <pc:cxnChg chg="mod topLvl">
          <ac:chgData name="Châu Thế Vĩ" userId="c537a6ea-4800-4603-a69a-1043dab8f887" providerId="ADAL" clId="{AFE868D1-1358-4817-A517-71A1D223C628}" dt="2023-11-14T08:24:27.339" v="2317" actId="1076"/>
          <ac:cxnSpMkLst>
            <pc:docMk/>
            <pc:sldMk cId="2179038120" sldId="339"/>
            <ac:cxnSpMk id="1039" creationId="{01231D9C-EC0B-154E-4E7A-0A467092A8A5}"/>
          </ac:cxnSpMkLst>
        </pc:cxnChg>
        <pc:cxnChg chg="add mod">
          <ac:chgData name="Châu Thế Vĩ" userId="c537a6ea-4800-4603-a69a-1043dab8f887" providerId="ADAL" clId="{AFE868D1-1358-4817-A517-71A1D223C628}" dt="2023-11-14T08:24:27.339" v="2317" actId="1076"/>
          <ac:cxnSpMkLst>
            <pc:docMk/>
            <pc:sldMk cId="2179038120" sldId="339"/>
            <ac:cxnSpMk id="1042" creationId="{79614CDF-0C78-4897-1353-A174F7D32771}"/>
          </ac:cxnSpMkLst>
        </pc:cxnChg>
        <pc:cxnChg chg="add mod">
          <ac:chgData name="Châu Thế Vĩ" userId="c537a6ea-4800-4603-a69a-1043dab8f887" providerId="ADAL" clId="{AFE868D1-1358-4817-A517-71A1D223C628}" dt="2023-11-14T08:22:13.775" v="2217" actId="571"/>
          <ac:cxnSpMkLst>
            <pc:docMk/>
            <pc:sldMk cId="2179038120" sldId="339"/>
            <ac:cxnSpMk id="1043" creationId="{15876EFA-CCAD-4A3F-5803-825932FB3BC9}"/>
          </ac:cxnSpMkLst>
        </pc:cxnChg>
        <pc:cxnChg chg="add mod">
          <ac:chgData name="Châu Thế Vĩ" userId="c537a6ea-4800-4603-a69a-1043dab8f887" providerId="ADAL" clId="{AFE868D1-1358-4817-A517-71A1D223C628}" dt="2023-11-14T08:22:13.775" v="2217" actId="571"/>
          <ac:cxnSpMkLst>
            <pc:docMk/>
            <pc:sldMk cId="2179038120" sldId="339"/>
            <ac:cxnSpMk id="1045" creationId="{A977E616-C0B7-765D-69F7-4983211933ED}"/>
          </ac:cxnSpMkLst>
        </pc:cxnChg>
        <pc:cxnChg chg="add mod">
          <ac:chgData name="Châu Thế Vĩ" userId="c537a6ea-4800-4603-a69a-1043dab8f887" providerId="ADAL" clId="{AFE868D1-1358-4817-A517-71A1D223C628}" dt="2023-11-14T08:24:27.339" v="2317" actId="1076"/>
          <ac:cxnSpMkLst>
            <pc:docMk/>
            <pc:sldMk cId="2179038120" sldId="339"/>
            <ac:cxnSpMk id="1048" creationId="{FB72A613-5FA7-5C6D-19AC-E10F1DDF836E}"/>
          </ac:cxnSpMkLst>
        </pc:cxnChg>
        <pc:cxnChg chg="add mod">
          <ac:chgData name="Châu Thế Vĩ" userId="c537a6ea-4800-4603-a69a-1043dab8f887" providerId="ADAL" clId="{AFE868D1-1358-4817-A517-71A1D223C628}" dt="2023-11-14T08:24:27.339" v="2317" actId="1076"/>
          <ac:cxnSpMkLst>
            <pc:docMk/>
            <pc:sldMk cId="2179038120" sldId="339"/>
            <ac:cxnSpMk id="1050" creationId="{6D04E7AC-70A4-C483-19F7-A9185199C9FF}"/>
          </ac:cxnSpMkLst>
        </pc:cxnChg>
        <pc:cxnChg chg="add mod">
          <ac:chgData name="Châu Thế Vĩ" userId="c537a6ea-4800-4603-a69a-1043dab8f887" providerId="ADAL" clId="{AFE868D1-1358-4817-A517-71A1D223C628}" dt="2023-11-14T08:24:27.339" v="2317" actId="1076"/>
          <ac:cxnSpMkLst>
            <pc:docMk/>
            <pc:sldMk cId="2179038120" sldId="339"/>
            <ac:cxnSpMk id="1052" creationId="{92353B44-A5EF-29E6-CCB3-0A75E6B734BF}"/>
          </ac:cxnSpMkLst>
        </pc:cxnChg>
        <pc:cxnChg chg="add mod">
          <ac:chgData name="Châu Thế Vĩ" userId="c537a6ea-4800-4603-a69a-1043dab8f887" providerId="ADAL" clId="{AFE868D1-1358-4817-A517-71A1D223C628}" dt="2023-11-16T19:00:53.606" v="3982" actId="1076"/>
          <ac:cxnSpMkLst>
            <pc:docMk/>
            <pc:sldMk cId="2179038120" sldId="339"/>
            <ac:cxnSpMk id="1061" creationId="{884B4308-6723-1329-EB44-BAA4B5124AC5}"/>
          </ac:cxnSpMkLst>
        </pc:cxnChg>
        <pc:cxnChg chg="add mod">
          <ac:chgData name="Châu Thế Vĩ" userId="c537a6ea-4800-4603-a69a-1043dab8f887" providerId="ADAL" clId="{AFE868D1-1358-4817-A517-71A1D223C628}" dt="2023-11-14T08:24:27.339" v="2317" actId="1076"/>
          <ac:cxnSpMkLst>
            <pc:docMk/>
            <pc:sldMk cId="2179038120" sldId="339"/>
            <ac:cxnSpMk id="1063" creationId="{0AD8F852-7A9B-B814-8839-5448A0F4792E}"/>
          </ac:cxnSpMkLst>
        </pc:cxnChg>
        <pc:cxnChg chg="add mod">
          <ac:chgData name="Châu Thế Vĩ" userId="c537a6ea-4800-4603-a69a-1043dab8f887" providerId="ADAL" clId="{AFE868D1-1358-4817-A517-71A1D223C628}" dt="2023-11-14T08:24:27.339" v="2317" actId="1076"/>
          <ac:cxnSpMkLst>
            <pc:docMk/>
            <pc:sldMk cId="2179038120" sldId="339"/>
            <ac:cxnSpMk id="1064" creationId="{CB4FA3C3-6C29-786E-5EC8-1D8AB7C3915B}"/>
          </ac:cxnSpMkLst>
        </pc:cxnChg>
      </pc:sldChg>
      <pc:sldChg chg="addSp delSp modSp add del mod">
        <pc:chgData name="Châu Thế Vĩ" userId="c537a6ea-4800-4603-a69a-1043dab8f887" providerId="ADAL" clId="{AFE868D1-1358-4817-A517-71A1D223C628}" dt="2023-11-16T19:50:22.996" v="4483" actId="47"/>
        <pc:sldMkLst>
          <pc:docMk/>
          <pc:sldMk cId="1401010364" sldId="340"/>
        </pc:sldMkLst>
        <pc:spChg chg="mod">
          <ac:chgData name="Châu Thế Vĩ" userId="c537a6ea-4800-4603-a69a-1043dab8f887" providerId="ADAL" clId="{AFE868D1-1358-4817-A517-71A1D223C628}" dt="2023-11-16T19:50:07.219" v="4479"/>
          <ac:spMkLst>
            <pc:docMk/>
            <pc:sldMk cId="1401010364" sldId="340"/>
            <ac:spMk id="4" creationId="{73699FBC-6AF1-5E0A-3335-92D4F490010F}"/>
          </ac:spMkLst>
        </pc:spChg>
        <pc:spChg chg="mod">
          <ac:chgData name="Châu Thế Vĩ" userId="c537a6ea-4800-4603-a69a-1043dab8f887" providerId="ADAL" clId="{AFE868D1-1358-4817-A517-71A1D223C628}" dt="2023-11-16T19:50:15.626" v="4480" actId="108"/>
          <ac:spMkLst>
            <pc:docMk/>
            <pc:sldMk cId="1401010364" sldId="340"/>
            <ac:spMk id="5" creationId="{ABCF3855-93D3-29C3-C7B7-D65818854441}"/>
          </ac:spMkLst>
        </pc:spChg>
        <pc:spChg chg="mod">
          <ac:chgData name="Châu Thế Vĩ" userId="c537a6ea-4800-4603-a69a-1043dab8f887" providerId="ADAL" clId="{AFE868D1-1358-4817-A517-71A1D223C628}" dt="2023-11-16T19:50:07.219" v="4479"/>
          <ac:spMkLst>
            <pc:docMk/>
            <pc:sldMk cId="1401010364" sldId="340"/>
            <ac:spMk id="6" creationId="{16D51FD2-8711-1765-A154-4D216AA69E29}"/>
          </ac:spMkLst>
        </pc:spChg>
        <pc:spChg chg="mod">
          <ac:chgData name="Châu Thế Vĩ" userId="c537a6ea-4800-4603-a69a-1043dab8f887" providerId="ADAL" clId="{AFE868D1-1358-4817-A517-71A1D223C628}" dt="2023-11-16T19:50:07.219" v="4479"/>
          <ac:spMkLst>
            <pc:docMk/>
            <pc:sldMk cId="1401010364" sldId="340"/>
            <ac:spMk id="7" creationId="{88D64BAB-1D06-9366-EAF3-538E72E54C7A}"/>
          </ac:spMkLst>
        </pc:spChg>
        <pc:spChg chg="mod">
          <ac:chgData name="Châu Thế Vĩ" userId="c537a6ea-4800-4603-a69a-1043dab8f887" providerId="ADAL" clId="{AFE868D1-1358-4817-A517-71A1D223C628}" dt="2023-11-16T19:50:07.219" v="4479"/>
          <ac:spMkLst>
            <pc:docMk/>
            <pc:sldMk cId="1401010364" sldId="340"/>
            <ac:spMk id="8" creationId="{3389CCC9-B23D-DDAF-D199-B118FE0B8611}"/>
          </ac:spMkLst>
        </pc:spChg>
        <pc:spChg chg="mod">
          <ac:chgData name="Châu Thế Vĩ" userId="c537a6ea-4800-4603-a69a-1043dab8f887" providerId="ADAL" clId="{AFE868D1-1358-4817-A517-71A1D223C628}" dt="2023-11-16T19:50:07.219" v="4479"/>
          <ac:spMkLst>
            <pc:docMk/>
            <pc:sldMk cId="1401010364" sldId="340"/>
            <ac:spMk id="9" creationId="{51F78FEB-61CB-8609-84B5-3E376826613F}"/>
          </ac:spMkLst>
        </pc:spChg>
        <pc:spChg chg="mod">
          <ac:chgData name="Châu Thế Vĩ" userId="c537a6ea-4800-4603-a69a-1043dab8f887" providerId="ADAL" clId="{AFE868D1-1358-4817-A517-71A1D223C628}" dt="2023-11-14T09:17:48.482" v="2437" actId="1076"/>
          <ac:spMkLst>
            <pc:docMk/>
            <pc:sldMk cId="1401010364" sldId="340"/>
            <ac:spMk id="26" creationId="{B611154E-0827-9362-01B5-3F48D29F925A}"/>
          </ac:spMkLst>
        </pc:spChg>
        <pc:grpChg chg="add mod">
          <ac:chgData name="Châu Thế Vĩ" userId="c537a6ea-4800-4603-a69a-1043dab8f887" providerId="ADAL" clId="{AFE868D1-1358-4817-A517-71A1D223C628}" dt="2023-11-16T19:50:07.219" v="4479"/>
          <ac:grpSpMkLst>
            <pc:docMk/>
            <pc:sldMk cId="1401010364" sldId="340"/>
            <ac:grpSpMk id="3" creationId="{7E2E45BB-F157-E231-FD70-B17DA40FB1AA}"/>
          </ac:grpSpMkLst>
        </pc:grpChg>
        <pc:grpChg chg="del">
          <ac:chgData name="Châu Thế Vĩ" userId="c537a6ea-4800-4603-a69a-1043dab8f887" providerId="ADAL" clId="{AFE868D1-1358-4817-A517-71A1D223C628}" dt="2023-11-16T19:50:07.004" v="4478" actId="478"/>
          <ac:grpSpMkLst>
            <pc:docMk/>
            <pc:sldMk cId="1401010364" sldId="340"/>
            <ac:grpSpMk id="31" creationId="{A333ED56-4E30-34EA-F098-191F22D479BA}"/>
          </ac:grpSpMkLst>
        </pc:grpChg>
      </pc:sldChg>
      <pc:sldChg chg="addSp delSp modSp add del mod">
        <pc:chgData name="Châu Thế Vĩ" userId="c537a6ea-4800-4603-a69a-1043dab8f887" providerId="ADAL" clId="{AFE868D1-1358-4817-A517-71A1D223C628}" dt="2023-12-26T14:10:25.556" v="5305" actId="47"/>
        <pc:sldMkLst>
          <pc:docMk/>
          <pc:sldMk cId="1049000730" sldId="341"/>
        </pc:sldMkLst>
        <pc:spChg chg="add del mod">
          <ac:chgData name="Châu Thế Vĩ" userId="c537a6ea-4800-4603-a69a-1043dab8f887" providerId="ADAL" clId="{AFE868D1-1358-4817-A517-71A1D223C628}" dt="2023-11-14T09:21:18.795" v="2452"/>
          <ac:spMkLst>
            <pc:docMk/>
            <pc:sldMk cId="1049000730" sldId="341"/>
            <ac:spMk id="3" creationId="{DA4E84EF-9BB2-8D93-5196-119150AA8150}"/>
          </ac:spMkLst>
        </pc:spChg>
        <pc:spChg chg="mod">
          <ac:chgData name="Châu Thế Vĩ" userId="c537a6ea-4800-4603-a69a-1043dab8f887" providerId="ADAL" clId="{AFE868D1-1358-4817-A517-71A1D223C628}" dt="2023-11-16T19:50:21.104" v="4482"/>
          <ac:spMkLst>
            <pc:docMk/>
            <pc:sldMk cId="1049000730" sldId="341"/>
            <ac:spMk id="4" creationId="{906FE9AD-EBF8-5F1E-E1CD-3274142B2F9C}"/>
          </ac:spMkLst>
        </pc:spChg>
        <pc:spChg chg="mod">
          <ac:chgData name="Châu Thế Vĩ" userId="c537a6ea-4800-4603-a69a-1043dab8f887" providerId="ADAL" clId="{AFE868D1-1358-4817-A517-71A1D223C628}" dt="2023-11-16T19:50:21.104" v="4482"/>
          <ac:spMkLst>
            <pc:docMk/>
            <pc:sldMk cId="1049000730" sldId="341"/>
            <ac:spMk id="5" creationId="{81E4F7AE-F800-84B7-D70D-4F5B7782B87E}"/>
          </ac:spMkLst>
        </pc:spChg>
        <pc:spChg chg="mod">
          <ac:chgData name="Châu Thế Vĩ" userId="c537a6ea-4800-4603-a69a-1043dab8f887" providerId="ADAL" clId="{AFE868D1-1358-4817-A517-71A1D223C628}" dt="2023-11-16T19:50:21.104" v="4482"/>
          <ac:spMkLst>
            <pc:docMk/>
            <pc:sldMk cId="1049000730" sldId="341"/>
            <ac:spMk id="6" creationId="{FBA4FF04-3878-FB63-2727-1C27CE95F569}"/>
          </ac:spMkLst>
        </pc:spChg>
        <pc:spChg chg="mod">
          <ac:chgData name="Châu Thế Vĩ" userId="c537a6ea-4800-4603-a69a-1043dab8f887" providerId="ADAL" clId="{AFE868D1-1358-4817-A517-71A1D223C628}" dt="2023-11-16T19:50:21.104" v="4482"/>
          <ac:spMkLst>
            <pc:docMk/>
            <pc:sldMk cId="1049000730" sldId="341"/>
            <ac:spMk id="7" creationId="{BC58302A-6540-1578-A83F-A8BBE5999D16}"/>
          </ac:spMkLst>
        </pc:spChg>
        <pc:spChg chg="mod">
          <ac:chgData name="Châu Thế Vĩ" userId="c537a6ea-4800-4603-a69a-1043dab8f887" providerId="ADAL" clId="{AFE868D1-1358-4817-A517-71A1D223C628}" dt="2023-11-16T19:50:21.104" v="4482"/>
          <ac:spMkLst>
            <pc:docMk/>
            <pc:sldMk cId="1049000730" sldId="341"/>
            <ac:spMk id="8" creationId="{59280713-2256-9BF9-2615-271FD0697E29}"/>
          </ac:spMkLst>
        </pc:spChg>
        <pc:spChg chg="mod">
          <ac:chgData name="Châu Thế Vĩ" userId="c537a6ea-4800-4603-a69a-1043dab8f887" providerId="ADAL" clId="{AFE868D1-1358-4817-A517-71A1D223C628}" dt="2023-11-16T19:50:21.104" v="4482"/>
          <ac:spMkLst>
            <pc:docMk/>
            <pc:sldMk cId="1049000730" sldId="341"/>
            <ac:spMk id="9" creationId="{9AE59089-80FB-F414-FFB2-6F550B13B45C}"/>
          </ac:spMkLst>
        </pc:spChg>
        <pc:spChg chg="mod">
          <ac:chgData name="Châu Thế Vĩ" userId="c537a6ea-4800-4603-a69a-1043dab8f887" providerId="ADAL" clId="{AFE868D1-1358-4817-A517-71A1D223C628}" dt="2023-11-14T09:17:54.811" v="2450" actId="20577"/>
          <ac:spMkLst>
            <pc:docMk/>
            <pc:sldMk cId="1049000730" sldId="341"/>
            <ac:spMk id="756" creationId="{00000000-0000-0000-0000-000000000000}"/>
          </ac:spMkLst>
        </pc:spChg>
        <pc:spChg chg="mod">
          <ac:chgData name="Châu Thế Vĩ" userId="c537a6ea-4800-4603-a69a-1043dab8f887" providerId="ADAL" clId="{AFE868D1-1358-4817-A517-71A1D223C628}" dt="2023-11-14T09:17:51.154" v="2439" actId="20577"/>
          <ac:spMkLst>
            <pc:docMk/>
            <pc:sldMk cId="1049000730" sldId="341"/>
            <ac:spMk id="758" creationId="{00000000-0000-0000-0000-000000000000}"/>
          </ac:spMkLst>
        </pc:spChg>
        <pc:grpChg chg="add mod">
          <ac:chgData name="Châu Thế Vĩ" userId="c537a6ea-4800-4603-a69a-1043dab8f887" providerId="ADAL" clId="{AFE868D1-1358-4817-A517-71A1D223C628}" dt="2023-11-16T19:50:21.104" v="4482"/>
          <ac:grpSpMkLst>
            <pc:docMk/>
            <pc:sldMk cId="1049000730" sldId="341"/>
            <ac:grpSpMk id="3" creationId="{E88ECEA7-C337-1F05-8E36-D965BBE939CE}"/>
          </ac:grpSpMkLst>
        </pc:grpChg>
        <pc:grpChg chg="del">
          <ac:chgData name="Châu Thế Vĩ" userId="c537a6ea-4800-4603-a69a-1043dab8f887" providerId="ADAL" clId="{AFE868D1-1358-4817-A517-71A1D223C628}" dt="2023-11-16T19:50:20.772" v="4481" actId="478"/>
          <ac:grpSpMkLst>
            <pc:docMk/>
            <pc:sldMk cId="1049000730" sldId="341"/>
            <ac:grpSpMk id="1273" creationId="{DC1EBB07-9A37-85F4-0425-357C9E405156}"/>
          </ac:grpSpMkLst>
        </pc:grpChg>
      </pc:sldChg>
      <pc:sldChg chg="addSp delSp modSp add del mod">
        <pc:chgData name="Châu Thế Vĩ" userId="c537a6ea-4800-4603-a69a-1043dab8f887" providerId="ADAL" clId="{AFE868D1-1358-4817-A517-71A1D223C628}" dt="2023-11-15T16:45:05.673" v="2571" actId="47"/>
        <pc:sldMkLst>
          <pc:docMk/>
          <pc:sldMk cId="2681759564" sldId="342"/>
        </pc:sldMkLst>
        <pc:spChg chg="mod">
          <ac:chgData name="Châu Thế Vĩ" userId="c537a6ea-4800-4603-a69a-1043dab8f887" providerId="ADAL" clId="{AFE868D1-1358-4817-A517-71A1D223C628}" dt="2023-11-14T09:21:39.769" v="2491" actId="20577"/>
          <ac:spMkLst>
            <pc:docMk/>
            <pc:sldMk cId="2681759564" sldId="342"/>
            <ac:spMk id="2" creationId="{07502E49-2C9C-0DB0-4917-63262A61C8EC}"/>
          </ac:spMkLst>
        </pc:spChg>
        <pc:spChg chg="del mod">
          <ac:chgData name="Châu Thế Vĩ" userId="c537a6ea-4800-4603-a69a-1043dab8f887" providerId="ADAL" clId="{AFE868D1-1358-4817-A517-71A1D223C628}" dt="2023-11-15T16:26:12.834" v="2498" actId="478"/>
          <ac:spMkLst>
            <pc:docMk/>
            <pc:sldMk cId="2681759564" sldId="342"/>
            <ac:spMk id="4" creationId="{0DCF80C0-60CA-BDBD-8869-3AD001CCDD8C}"/>
          </ac:spMkLst>
        </pc:spChg>
        <pc:spChg chg="add mod">
          <ac:chgData name="Châu Thế Vĩ" userId="c537a6ea-4800-4603-a69a-1043dab8f887" providerId="ADAL" clId="{AFE868D1-1358-4817-A517-71A1D223C628}" dt="2023-11-15T16:29:52.770" v="2515" actId="1076"/>
          <ac:spMkLst>
            <pc:docMk/>
            <pc:sldMk cId="2681759564" sldId="342"/>
            <ac:spMk id="5" creationId="{D7BE3FA7-5D9E-7BBA-AFC0-868C3DAC1141}"/>
          </ac:spMkLst>
        </pc:spChg>
        <pc:spChg chg="add del">
          <ac:chgData name="Châu Thế Vĩ" userId="c537a6ea-4800-4603-a69a-1043dab8f887" providerId="ADAL" clId="{AFE868D1-1358-4817-A517-71A1D223C628}" dt="2023-11-15T16:29:29.666" v="2505" actId="22"/>
          <ac:spMkLst>
            <pc:docMk/>
            <pc:sldMk cId="2681759564" sldId="342"/>
            <ac:spMk id="8" creationId="{AAB67EB3-5139-8605-8B29-F94529708ACD}"/>
          </ac:spMkLst>
        </pc:spChg>
        <pc:picChg chg="add mod">
          <ac:chgData name="Châu Thế Vĩ" userId="c537a6ea-4800-4603-a69a-1043dab8f887" providerId="ADAL" clId="{AFE868D1-1358-4817-A517-71A1D223C628}" dt="2023-11-15T16:29:55.917" v="2516" actId="1076"/>
          <ac:picMkLst>
            <pc:docMk/>
            <pc:sldMk cId="2681759564" sldId="342"/>
            <ac:picMk id="1026" creationId="{FB5934FA-F9D0-ED15-4FEB-CE639541BF99}"/>
          </ac:picMkLst>
        </pc:picChg>
      </pc:sldChg>
      <pc:sldChg chg="addSp delSp modSp mod ord modTransition">
        <pc:chgData name="Châu Thế Vĩ" userId="c537a6ea-4800-4603-a69a-1043dab8f887" providerId="ADAL" clId="{AFE868D1-1358-4817-A517-71A1D223C628}" dt="2023-11-17T01:07:49.439" v="4644"/>
        <pc:sldMkLst>
          <pc:docMk/>
          <pc:sldMk cId="2605889896" sldId="343"/>
        </pc:sldMkLst>
        <pc:spChg chg="add del mod">
          <ac:chgData name="Châu Thế Vĩ" userId="c537a6ea-4800-4603-a69a-1043dab8f887" providerId="ADAL" clId="{AFE868D1-1358-4817-A517-71A1D223C628}" dt="2023-11-16T18:54:02.951" v="3861"/>
          <ac:spMkLst>
            <pc:docMk/>
            <pc:sldMk cId="2605889896" sldId="343"/>
            <ac:spMk id="4" creationId="{60870F93-1AB6-EF90-565D-D29B5DD53ED4}"/>
          </ac:spMkLst>
        </pc:spChg>
        <pc:spChg chg="del">
          <ac:chgData name="Châu Thế Vĩ" userId="c537a6ea-4800-4603-a69a-1043dab8f887" providerId="ADAL" clId="{AFE868D1-1358-4817-A517-71A1D223C628}" dt="2023-11-16T18:54:04.919" v="3862" actId="478"/>
          <ac:spMkLst>
            <pc:docMk/>
            <pc:sldMk cId="2605889896" sldId="343"/>
            <ac:spMk id="5" creationId="{DD366C5D-EA18-756C-6253-9F5DE2B838AD}"/>
          </ac:spMkLst>
        </pc:spChg>
        <pc:spChg chg="add mod">
          <ac:chgData name="Châu Thế Vĩ" userId="c537a6ea-4800-4603-a69a-1043dab8f887" providerId="ADAL" clId="{AFE868D1-1358-4817-A517-71A1D223C628}" dt="2023-11-16T18:54:05.262" v="3863"/>
          <ac:spMkLst>
            <pc:docMk/>
            <pc:sldMk cId="2605889896" sldId="343"/>
            <ac:spMk id="7" creationId="{BDD2C093-0D68-AD2B-7ACB-22E47FC44306}"/>
          </ac:spMkLst>
        </pc:spChg>
        <pc:spChg chg="add del mod">
          <ac:chgData name="Châu Thế Vĩ" userId="c537a6ea-4800-4603-a69a-1043dab8f887" providerId="ADAL" clId="{AFE868D1-1358-4817-A517-71A1D223C628}" dt="2023-11-16T19:54:42.215" v="4562" actId="478"/>
          <ac:spMkLst>
            <pc:docMk/>
            <pc:sldMk cId="2605889896" sldId="343"/>
            <ac:spMk id="8" creationId="{1C806719-1830-4308-BA81-420626546FCF}"/>
          </ac:spMkLst>
        </pc:spChg>
        <pc:spChg chg="add del mod">
          <ac:chgData name="Châu Thế Vĩ" userId="c537a6ea-4800-4603-a69a-1043dab8f887" providerId="ADAL" clId="{AFE868D1-1358-4817-A517-71A1D223C628}" dt="2023-11-16T19:54:43.184" v="4563" actId="478"/>
          <ac:spMkLst>
            <pc:docMk/>
            <pc:sldMk cId="2605889896" sldId="343"/>
            <ac:spMk id="9" creationId="{5255DE31-8A4B-A615-D4CC-14BD3D3EF966}"/>
          </ac:spMkLst>
        </pc:spChg>
        <pc:spChg chg="mod">
          <ac:chgData name="Châu Thế Vĩ" userId="c537a6ea-4800-4603-a69a-1043dab8f887" providerId="ADAL" clId="{AFE868D1-1358-4817-A517-71A1D223C628}" dt="2023-11-16T19:50:01.744" v="4476"/>
          <ac:spMkLst>
            <pc:docMk/>
            <pc:sldMk cId="2605889896" sldId="343"/>
            <ac:spMk id="11" creationId="{832E3BE5-E810-CA37-AD92-F4CD4E134AE1}"/>
          </ac:spMkLst>
        </pc:spChg>
        <pc:spChg chg="mod">
          <ac:chgData name="Châu Thế Vĩ" userId="c537a6ea-4800-4603-a69a-1043dab8f887" providerId="ADAL" clId="{AFE868D1-1358-4817-A517-71A1D223C628}" dt="2023-11-16T19:50:01.744" v="4476"/>
          <ac:spMkLst>
            <pc:docMk/>
            <pc:sldMk cId="2605889896" sldId="343"/>
            <ac:spMk id="12" creationId="{80F66787-9489-D548-5FC8-629A7B8E7AA2}"/>
          </ac:spMkLst>
        </pc:spChg>
        <pc:spChg chg="mod">
          <ac:chgData name="Châu Thế Vĩ" userId="c537a6ea-4800-4603-a69a-1043dab8f887" providerId="ADAL" clId="{AFE868D1-1358-4817-A517-71A1D223C628}" dt="2023-11-16T19:50:01.744" v="4476"/>
          <ac:spMkLst>
            <pc:docMk/>
            <pc:sldMk cId="2605889896" sldId="343"/>
            <ac:spMk id="13" creationId="{8734F675-D006-3D8C-E9F1-B5B9B4883851}"/>
          </ac:spMkLst>
        </pc:spChg>
        <pc:spChg chg="mod">
          <ac:chgData name="Châu Thế Vĩ" userId="c537a6ea-4800-4603-a69a-1043dab8f887" providerId="ADAL" clId="{AFE868D1-1358-4817-A517-71A1D223C628}" dt="2023-11-16T19:50:01.744" v="4476"/>
          <ac:spMkLst>
            <pc:docMk/>
            <pc:sldMk cId="2605889896" sldId="343"/>
            <ac:spMk id="14" creationId="{C35DBBDA-DC04-AF84-9770-F1B25D561942}"/>
          </ac:spMkLst>
        </pc:spChg>
        <pc:spChg chg="mod">
          <ac:chgData name="Châu Thế Vĩ" userId="c537a6ea-4800-4603-a69a-1043dab8f887" providerId="ADAL" clId="{AFE868D1-1358-4817-A517-71A1D223C628}" dt="2023-11-16T19:50:01.744" v="4476"/>
          <ac:spMkLst>
            <pc:docMk/>
            <pc:sldMk cId="2605889896" sldId="343"/>
            <ac:spMk id="15" creationId="{C49744D7-3323-E931-A163-36E6B0C1E50B}"/>
          </ac:spMkLst>
        </pc:spChg>
        <pc:spChg chg="mod">
          <ac:chgData name="Châu Thế Vĩ" userId="c537a6ea-4800-4603-a69a-1043dab8f887" providerId="ADAL" clId="{AFE868D1-1358-4817-A517-71A1D223C628}" dt="2023-11-16T19:50:01.744" v="4476"/>
          <ac:spMkLst>
            <pc:docMk/>
            <pc:sldMk cId="2605889896" sldId="343"/>
            <ac:spMk id="16" creationId="{1263E25E-012E-5533-B292-B1E25ABDFF65}"/>
          </ac:spMkLst>
        </pc:spChg>
        <pc:spChg chg="add mod">
          <ac:chgData name="Châu Thế Vĩ" userId="c537a6ea-4800-4603-a69a-1043dab8f887" providerId="ADAL" clId="{AFE868D1-1358-4817-A517-71A1D223C628}" dt="2023-11-16T19:54:43.998" v="4564"/>
          <ac:spMkLst>
            <pc:docMk/>
            <pc:sldMk cId="2605889896" sldId="343"/>
            <ac:spMk id="17" creationId="{E967FD51-DE08-4D50-141E-509F3FB0C9C6}"/>
          </ac:spMkLst>
        </pc:spChg>
        <pc:spChg chg="add mod">
          <ac:chgData name="Châu Thế Vĩ" userId="c537a6ea-4800-4603-a69a-1043dab8f887" providerId="ADAL" clId="{AFE868D1-1358-4817-A517-71A1D223C628}" dt="2023-11-16T19:54:43.998" v="4564"/>
          <ac:spMkLst>
            <pc:docMk/>
            <pc:sldMk cId="2605889896" sldId="343"/>
            <ac:spMk id="18" creationId="{1C347920-7914-9D18-71BF-01FC65211139}"/>
          </ac:spMkLst>
        </pc:spChg>
        <pc:grpChg chg="add mod">
          <ac:chgData name="Châu Thế Vĩ" userId="c537a6ea-4800-4603-a69a-1043dab8f887" providerId="ADAL" clId="{AFE868D1-1358-4817-A517-71A1D223C628}" dt="2023-11-16T19:50:01.744" v="4476"/>
          <ac:grpSpMkLst>
            <pc:docMk/>
            <pc:sldMk cId="2605889896" sldId="343"/>
            <ac:grpSpMk id="10" creationId="{E5D9699A-7424-A601-5776-D309A9B06419}"/>
          </ac:grpSpMkLst>
        </pc:grpChg>
        <pc:picChg chg="mod">
          <ac:chgData name="Châu Thế Vĩ" userId="c537a6ea-4800-4603-a69a-1043dab8f887" providerId="ADAL" clId="{AFE868D1-1358-4817-A517-71A1D223C628}" dt="2023-11-16T18:00:35.664" v="3434" actId="1038"/>
          <ac:picMkLst>
            <pc:docMk/>
            <pc:sldMk cId="2605889896" sldId="343"/>
            <ac:picMk id="3" creationId="{C99F45D2-9C6C-BB01-339D-1773762AC3F9}"/>
          </ac:picMkLst>
        </pc:picChg>
        <pc:picChg chg="add mod">
          <ac:chgData name="Châu Thế Vĩ" userId="c537a6ea-4800-4603-a69a-1043dab8f887" providerId="ADAL" clId="{AFE868D1-1358-4817-A517-71A1D223C628}" dt="2023-11-16T18:00:37.708" v="3437" actId="1038"/>
          <ac:picMkLst>
            <pc:docMk/>
            <pc:sldMk cId="2605889896" sldId="343"/>
            <ac:picMk id="6" creationId="{4AFB2940-B5EB-2A6A-92AE-656A56BDB2DA}"/>
          </ac:picMkLst>
        </pc:picChg>
      </pc:sldChg>
      <pc:sldChg chg="addSp delSp modSp add mod modTransition">
        <pc:chgData name="Châu Thế Vĩ" userId="c537a6ea-4800-4603-a69a-1043dab8f887" providerId="ADAL" clId="{AFE868D1-1358-4817-A517-71A1D223C628}" dt="2023-11-23T15:25:05.397" v="5054" actId="478"/>
        <pc:sldMkLst>
          <pc:docMk/>
          <pc:sldMk cId="874334434" sldId="344"/>
        </pc:sldMkLst>
        <pc:spChg chg="mod">
          <ac:chgData name="Châu Thế Vĩ" userId="c537a6ea-4800-4603-a69a-1043dab8f887" providerId="ADAL" clId="{AFE868D1-1358-4817-A517-71A1D223C628}" dt="2023-11-16T19:50:25.435" v="4484"/>
          <ac:spMkLst>
            <pc:docMk/>
            <pc:sldMk cId="874334434" sldId="344"/>
            <ac:spMk id="4" creationId="{DE78F763-32AC-F511-A31C-F67438DE6AD8}"/>
          </ac:spMkLst>
        </pc:spChg>
        <pc:spChg chg="mod">
          <ac:chgData name="Châu Thế Vĩ" userId="c537a6ea-4800-4603-a69a-1043dab8f887" providerId="ADAL" clId="{AFE868D1-1358-4817-A517-71A1D223C628}" dt="2023-11-16T19:54:58.249" v="4569" actId="1076"/>
          <ac:spMkLst>
            <pc:docMk/>
            <pc:sldMk cId="874334434" sldId="344"/>
            <ac:spMk id="5" creationId="{D7BE3FA7-5D9E-7BBA-AFC0-868C3DAC1141}"/>
          </ac:spMkLst>
        </pc:spChg>
        <pc:spChg chg="mod">
          <ac:chgData name="Châu Thế Vĩ" userId="c537a6ea-4800-4603-a69a-1043dab8f887" providerId="ADAL" clId="{AFE868D1-1358-4817-A517-71A1D223C628}" dt="2023-11-16T19:50:25.435" v="4484"/>
          <ac:spMkLst>
            <pc:docMk/>
            <pc:sldMk cId="874334434" sldId="344"/>
            <ac:spMk id="7" creationId="{57EEDC6F-20FB-5EF7-D12D-00390C675D8F}"/>
          </ac:spMkLst>
        </pc:spChg>
        <pc:spChg chg="mod">
          <ac:chgData name="Châu Thế Vĩ" userId="c537a6ea-4800-4603-a69a-1043dab8f887" providerId="ADAL" clId="{AFE868D1-1358-4817-A517-71A1D223C628}" dt="2023-11-16T19:50:25.435" v="4484"/>
          <ac:spMkLst>
            <pc:docMk/>
            <pc:sldMk cId="874334434" sldId="344"/>
            <ac:spMk id="8" creationId="{B496F046-F023-6109-B305-43CDF40CF3C1}"/>
          </ac:spMkLst>
        </pc:spChg>
        <pc:spChg chg="mod">
          <ac:chgData name="Châu Thế Vĩ" userId="c537a6ea-4800-4603-a69a-1043dab8f887" providerId="ADAL" clId="{AFE868D1-1358-4817-A517-71A1D223C628}" dt="2023-11-16T19:50:25.435" v="4484"/>
          <ac:spMkLst>
            <pc:docMk/>
            <pc:sldMk cId="874334434" sldId="344"/>
            <ac:spMk id="9" creationId="{A5E71AF9-CD98-B150-4B77-DD158841F618}"/>
          </ac:spMkLst>
        </pc:spChg>
        <pc:spChg chg="mod">
          <ac:chgData name="Châu Thế Vĩ" userId="c537a6ea-4800-4603-a69a-1043dab8f887" providerId="ADAL" clId="{AFE868D1-1358-4817-A517-71A1D223C628}" dt="2023-11-16T19:50:25.435" v="4484"/>
          <ac:spMkLst>
            <pc:docMk/>
            <pc:sldMk cId="874334434" sldId="344"/>
            <ac:spMk id="10" creationId="{EA12DCDF-78C1-4B80-67BF-02F711F480AF}"/>
          </ac:spMkLst>
        </pc:spChg>
        <pc:spChg chg="mod">
          <ac:chgData name="Châu Thế Vĩ" userId="c537a6ea-4800-4603-a69a-1043dab8f887" providerId="ADAL" clId="{AFE868D1-1358-4817-A517-71A1D223C628}" dt="2023-11-16T19:50:25.435" v="4484"/>
          <ac:spMkLst>
            <pc:docMk/>
            <pc:sldMk cId="874334434" sldId="344"/>
            <ac:spMk id="11" creationId="{0351BC2C-D420-4FD3-FD85-BB092F5F811F}"/>
          </ac:spMkLst>
        </pc:spChg>
        <pc:spChg chg="add mod">
          <ac:chgData name="Châu Thế Vĩ" userId="c537a6ea-4800-4603-a69a-1043dab8f887" providerId="ADAL" clId="{AFE868D1-1358-4817-A517-71A1D223C628}" dt="2023-11-16T19:55:13.296" v="4572" actId="1076"/>
          <ac:spMkLst>
            <pc:docMk/>
            <pc:sldMk cId="874334434" sldId="344"/>
            <ac:spMk id="12" creationId="{B2423104-1EB4-9D3E-2267-EF36588731E0}"/>
          </ac:spMkLst>
        </pc:spChg>
        <pc:spChg chg="add mod">
          <ac:chgData name="Châu Thế Vĩ" userId="c537a6ea-4800-4603-a69a-1043dab8f887" providerId="ADAL" clId="{AFE868D1-1358-4817-A517-71A1D223C628}" dt="2023-11-16T19:51:59.726" v="4527" actId="1076"/>
          <ac:spMkLst>
            <pc:docMk/>
            <pc:sldMk cId="874334434" sldId="344"/>
            <ac:spMk id="13" creationId="{AF9A7442-6E70-9D3B-0094-8A4E135EDBBB}"/>
          </ac:spMkLst>
        </pc:spChg>
        <pc:spChg chg="add mod">
          <ac:chgData name="Châu Thế Vĩ" userId="c537a6ea-4800-4603-a69a-1043dab8f887" providerId="ADAL" clId="{AFE868D1-1358-4817-A517-71A1D223C628}" dt="2023-11-16T19:55:17.421" v="4573" actId="1076"/>
          <ac:spMkLst>
            <pc:docMk/>
            <pc:sldMk cId="874334434" sldId="344"/>
            <ac:spMk id="14" creationId="{8AFB46D2-5F35-700B-ABA4-56E17FF74F8F}"/>
          </ac:spMkLst>
        </pc:spChg>
        <pc:grpChg chg="add mod">
          <ac:chgData name="Châu Thế Vĩ" userId="c537a6ea-4800-4603-a69a-1043dab8f887" providerId="ADAL" clId="{AFE868D1-1358-4817-A517-71A1D223C628}" dt="2023-11-16T19:50:25.435" v="4484"/>
          <ac:grpSpMkLst>
            <pc:docMk/>
            <pc:sldMk cId="874334434" sldId="344"/>
            <ac:grpSpMk id="3" creationId="{8800603F-3439-5908-7A1A-CC131F85474E}"/>
          </ac:grpSpMkLst>
        </pc:grpChg>
        <pc:picChg chg="add del mod">
          <ac:chgData name="Châu Thế Vĩ" userId="c537a6ea-4800-4603-a69a-1043dab8f887" providerId="ADAL" clId="{AFE868D1-1358-4817-A517-71A1D223C628}" dt="2023-11-23T15:25:05.397" v="5054" actId="478"/>
          <ac:picMkLst>
            <pc:docMk/>
            <pc:sldMk cId="874334434" sldId="344"/>
            <ac:picMk id="1026" creationId="{FB5934FA-F9D0-ED15-4FEB-CE639541BF99}"/>
          </ac:picMkLst>
        </pc:picChg>
      </pc:sldChg>
      <pc:sldChg chg="addSp delSp modSp add mod modTransition">
        <pc:chgData name="Châu Thế Vĩ" userId="c537a6ea-4800-4603-a69a-1043dab8f887" providerId="ADAL" clId="{AFE868D1-1358-4817-A517-71A1D223C628}" dt="2023-11-24T01:07:52.097" v="5228"/>
        <pc:sldMkLst>
          <pc:docMk/>
          <pc:sldMk cId="4169624784" sldId="345"/>
        </pc:sldMkLst>
        <pc:spChg chg="mod">
          <ac:chgData name="Châu Thế Vĩ" userId="c537a6ea-4800-4603-a69a-1043dab8f887" providerId="ADAL" clId="{AFE868D1-1358-4817-A517-71A1D223C628}" dt="2023-11-16T19:50:26.843" v="4485"/>
          <ac:spMkLst>
            <pc:docMk/>
            <pc:sldMk cId="4169624784" sldId="345"/>
            <ac:spMk id="4" creationId="{A9D5D3B2-3289-7A12-43CA-E5992D578571}"/>
          </ac:spMkLst>
        </pc:spChg>
        <pc:spChg chg="mod">
          <ac:chgData name="Châu Thế Vĩ" userId="c537a6ea-4800-4603-a69a-1043dab8f887" providerId="ADAL" clId="{AFE868D1-1358-4817-A517-71A1D223C628}" dt="2023-11-15T16:48:35.513" v="2578" actId="113"/>
          <ac:spMkLst>
            <pc:docMk/>
            <pc:sldMk cId="4169624784" sldId="345"/>
            <ac:spMk id="5" creationId="{D7BE3FA7-5D9E-7BBA-AFC0-868C3DAC1141}"/>
          </ac:spMkLst>
        </pc:spChg>
        <pc:spChg chg="mod">
          <ac:chgData name="Châu Thế Vĩ" userId="c537a6ea-4800-4603-a69a-1043dab8f887" providerId="ADAL" clId="{AFE868D1-1358-4817-A517-71A1D223C628}" dt="2023-11-16T19:50:26.843" v="4485"/>
          <ac:spMkLst>
            <pc:docMk/>
            <pc:sldMk cId="4169624784" sldId="345"/>
            <ac:spMk id="7" creationId="{B404D6CA-DD66-5DB7-33CE-7CFD3A593120}"/>
          </ac:spMkLst>
        </pc:spChg>
        <pc:spChg chg="mod">
          <ac:chgData name="Châu Thế Vĩ" userId="c537a6ea-4800-4603-a69a-1043dab8f887" providerId="ADAL" clId="{AFE868D1-1358-4817-A517-71A1D223C628}" dt="2023-11-16T19:50:26.843" v="4485"/>
          <ac:spMkLst>
            <pc:docMk/>
            <pc:sldMk cId="4169624784" sldId="345"/>
            <ac:spMk id="8" creationId="{69D5B678-0717-7841-CAE6-78912FC6CD2D}"/>
          </ac:spMkLst>
        </pc:spChg>
        <pc:spChg chg="mod">
          <ac:chgData name="Châu Thế Vĩ" userId="c537a6ea-4800-4603-a69a-1043dab8f887" providerId="ADAL" clId="{AFE868D1-1358-4817-A517-71A1D223C628}" dt="2023-11-16T19:50:26.843" v="4485"/>
          <ac:spMkLst>
            <pc:docMk/>
            <pc:sldMk cId="4169624784" sldId="345"/>
            <ac:spMk id="9" creationId="{78A0CA80-4C85-75DE-37DA-55F8B2219A60}"/>
          </ac:spMkLst>
        </pc:spChg>
        <pc:spChg chg="mod">
          <ac:chgData name="Châu Thế Vĩ" userId="c537a6ea-4800-4603-a69a-1043dab8f887" providerId="ADAL" clId="{AFE868D1-1358-4817-A517-71A1D223C628}" dt="2023-11-16T19:50:26.843" v="4485"/>
          <ac:spMkLst>
            <pc:docMk/>
            <pc:sldMk cId="4169624784" sldId="345"/>
            <ac:spMk id="10" creationId="{E7EB4EAE-F5E6-363C-09C3-CA0AE485F21E}"/>
          </ac:spMkLst>
        </pc:spChg>
        <pc:spChg chg="mod">
          <ac:chgData name="Châu Thế Vĩ" userId="c537a6ea-4800-4603-a69a-1043dab8f887" providerId="ADAL" clId="{AFE868D1-1358-4817-A517-71A1D223C628}" dt="2023-11-16T19:50:26.843" v="4485"/>
          <ac:spMkLst>
            <pc:docMk/>
            <pc:sldMk cId="4169624784" sldId="345"/>
            <ac:spMk id="11" creationId="{1EB41616-45F0-3666-BB37-AF9351EEC30B}"/>
          </ac:spMkLst>
        </pc:spChg>
        <pc:spChg chg="add del mod">
          <ac:chgData name="Châu Thế Vĩ" userId="c537a6ea-4800-4603-a69a-1043dab8f887" providerId="ADAL" clId="{AFE868D1-1358-4817-A517-71A1D223C628}" dt="2023-11-16T19:55:24.247" v="4574" actId="478"/>
          <ac:spMkLst>
            <pc:docMk/>
            <pc:sldMk cId="4169624784" sldId="345"/>
            <ac:spMk id="12" creationId="{E06148F6-BC05-DA8D-68EE-19072F302C39}"/>
          </ac:spMkLst>
        </pc:spChg>
        <pc:spChg chg="add del mod">
          <ac:chgData name="Châu Thế Vĩ" userId="c537a6ea-4800-4603-a69a-1043dab8f887" providerId="ADAL" clId="{AFE868D1-1358-4817-A517-71A1D223C628}" dt="2023-11-16T19:55:24.247" v="4574" actId="478"/>
          <ac:spMkLst>
            <pc:docMk/>
            <pc:sldMk cId="4169624784" sldId="345"/>
            <ac:spMk id="13" creationId="{F0968F75-B846-B398-63C7-F4EC7F121446}"/>
          </ac:spMkLst>
        </pc:spChg>
        <pc:spChg chg="add mod">
          <ac:chgData name="Châu Thế Vĩ" userId="c537a6ea-4800-4603-a69a-1043dab8f887" providerId="ADAL" clId="{AFE868D1-1358-4817-A517-71A1D223C628}" dt="2023-11-16T19:55:24.526" v="4575"/>
          <ac:spMkLst>
            <pc:docMk/>
            <pc:sldMk cId="4169624784" sldId="345"/>
            <ac:spMk id="14" creationId="{61E4CD3B-80DE-4FF9-D53F-67E764509550}"/>
          </ac:spMkLst>
        </pc:spChg>
        <pc:spChg chg="add mod">
          <ac:chgData name="Châu Thế Vĩ" userId="c537a6ea-4800-4603-a69a-1043dab8f887" providerId="ADAL" clId="{AFE868D1-1358-4817-A517-71A1D223C628}" dt="2023-11-16T19:55:24.526" v="4575"/>
          <ac:spMkLst>
            <pc:docMk/>
            <pc:sldMk cId="4169624784" sldId="345"/>
            <ac:spMk id="15" creationId="{CBE2331D-7069-9CF5-4D87-07544B9FE34E}"/>
          </ac:spMkLst>
        </pc:spChg>
        <pc:grpChg chg="add mod">
          <ac:chgData name="Châu Thế Vĩ" userId="c537a6ea-4800-4603-a69a-1043dab8f887" providerId="ADAL" clId="{AFE868D1-1358-4817-A517-71A1D223C628}" dt="2023-11-16T19:50:26.843" v="4485"/>
          <ac:grpSpMkLst>
            <pc:docMk/>
            <pc:sldMk cId="4169624784" sldId="345"/>
            <ac:grpSpMk id="3" creationId="{000A6CDD-5C65-D645-528C-FAD786A04429}"/>
          </ac:grpSpMkLst>
        </pc:grpChg>
        <pc:picChg chg="del">
          <ac:chgData name="Châu Thế Vĩ" userId="c537a6ea-4800-4603-a69a-1043dab8f887" providerId="ADAL" clId="{AFE868D1-1358-4817-A517-71A1D223C628}" dt="2023-11-15T16:30:23.708" v="2534" actId="478"/>
          <ac:picMkLst>
            <pc:docMk/>
            <pc:sldMk cId="4169624784" sldId="345"/>
            <ac:picMk id="1026" creationId="{FB5934FA-F9D0-ED15-4FEB-CE639541BF99}"/>
          </ac:picMkLst>
        </pc:picChg>
        <pc:picChg chg="add mod">
          <ac:chgData name="Châu Thế Vĩ" userId="c537a6ea-4800-4603-a69a-1043dab8f887" providerId="ADAL" clId="{AFE868D1-1358-4817-A517-71A1D223C628}" dt="2023-11-15T16:31:07.506" v="2544" actId="1076"/>
          <ac:picMkLst>
            <pc:docMk/>
            <pc:sldMk cId="4169624784" sldId="345"/>
            <ac:picMk id="5122" creationId="{F8E1BB19-2C10-C004-5941-F928C1A5B10E}"/>
          </ac:picMkLst>
        </pc:picChg>
      </pc:sldChg>
      <pc:sldChg chg="addSp delSp modSp add mod">
        <pc:chgData name="Châu Thế Vĩ" userId="c537a6ea-4800-4603-a69a-1043dab8f887" providerId="ADAL" clId="{AFE868D1-1358-4817-A517-71A1D223C628}" dt="2023-11-16T19:55:30.379" v="4577"/>
        <pc:sldMkLst>
          <pc:docMk/>
          <pc:sldMk cId="3258292007" sldId="346"/>
        </pc:sldMkLst>
        <pc:spChg chg="mod">
          <ac:chgData name="Châu Thế Vĩ" userId="c537a6ea-4800-4603-a69a-1043dab8f887" providerId="ADAL" clId="{AFE868D1-1358-4817-A517-71A1D223C628}" dt="2023-11-16T19:50:27.379" v="4486"/>
          <ac:spMkLst>
            <pc:docMk/>
            <pc:sldMk cId="3258292007" sldId="346"/>
            <ac:spMk id="4" creationId="{87B3EAFB-93F6-37BB-CFB0-C4289C3E179D}"/>
          </ac:spMkLst>
        </pc:spChg>
        <pc:spChg chg="mod">
          <ac:chgData name="Châu Thế Vĩ" userId="c537a6ea-4800-4603-a69a-1043dab8f887" providerId="ADAL" clId="{AFE868D1-1358-4817-A517-71A1D223C628}" dt="2023-11-15T16:48:43.368" v="2579" actId="404"/>
          <ac:spMkLst>
            <pc:docMk/>
            <pc:sldMk cId="3258292007" sldId="346"/>
            <ac:spMk id="5" creationId="{D7BE3FA7-5D9E-7BBA-AFC0-868C3DAC1141}"/>
          </ac:spMkLst>
        </pc:spChg>
        <pc:spChg chg="mod">
          <ac:chgData name="Châu Thế Vĩ" userId="c537a6ea-4800-4603-a69a-1043dab8f887" providerId="ADAL" clId="{AFE868D1-1358-4817-A517-71A1D223C628}" dt="2023-11-16T19:50:27.379" v="4486"/>
          <ac:spMkLst>
            <pc:docMk/>
            <pc:sldMk cId="3258292007" sldId="346"/>
            <ac:spMk id="7" creationId="{67C6685F-00C4-AA75-1AAF-30F259B5912A}"/>
          </ac:spMkLst>
        </pc:spChg>
        <pc:spChg chg="mod">
          <ac:chgData name="Châu Thế Vĩ" userId="c537a6ea-4800-4603-a69a-1043dab8f887" providerId="ADAL" clId="{AFE868D1-1358-4817-A517-71A1D223C628}" dt="2023-11-16T19:50:27.379" v="4486"/>
          <ac:spMkLst>
            <pc:docMk/>
            <pc:sldMk cId="3258292007" sldId="346"/>
            <ac:spMk id="8" creationId="{2DA88F60-C9BA-CFC1-F43C-B797EEC3BDAD}"/>
          </ac:spMkLst>
        </pc:spChg>
        <pc:spChg chg="mod">
          <ac:chgData name="Châu Thế Vĩ" userId="c537a6ea-4800-4603-a69a-1043dab8f887" providerId="ADAL" clId="{AFE868D1-1358-4817-A517-71A1D223C628}" dt="2023-11-16T19:50:27.379" v="4486"/>
          <ac:spMkLst>
            <pc:docMk/>
            <pc:sldMk cId="3258292007" sldId="346"/>
            <ac:spMk id="9" creationId="{55AAEFB3-DD66-C05F-90E5-CD0C8A25C5DC}"/>
          </ac:spMkLst>
        </pc:spChg>
        <pc:spChg chg="mod">
          <ac:chgData name="Châu Thế Vĩ" userId="c537a6ea-4800-4603-a69a-1043dab8f887" providerId="ADAL" clId="{AFE868D1-1358-4817-A517-71A1D223C628}" dt="2023-11-16T19:50:27.379" v="4486"/>
          <ac:spMkLst>
            <pc:docMk/>
            <pc:sldMk cId="3258292007" sldId="346"/>
            <ac:spMk id="10" creationId="{39E81CAF-A914-F25F-6140-8FA912A98803}"/>
          </ac:spMkLst>
        </pc:spChg>
        <pc:spChg chg="mod">
          <ac:chgData name="Châu Thế Vĩ" userId="c537a6ea-4800-4603-a69a-1043dab8f887" providerId="ADAL" clId="{AFE868D1-1358-4817-A517-71A1D223C628}" dt="2023-11-16T19:50:27.379" v="4486"/>
          <ac:spMkLst>
            <pc:docMk/>
            <pc:sldMk cId="3258292007" sldId="346"/>
            <ac:spMk id="11" creationId="{0FAEAF85-CB97-6D11-201A-44A2D2626CD1}"/>
          </ac:spMkLst>
        </pc:spChg>
        <pc:spChg chg="add del mod">
          <ac:chgData name="Châu Thế Vĩ" userId="c537a6ea-4800-4603-a69a-1043dab8f887" providerId="ADAL" clId="{AFE868D1-1358-4817-A517-71A1D223C628}" dt="2023-11-16T19:55:30.137" v="4576" actId="478"/>
          <ac:spMkLst>
            <pc:docMk/>
            <pc:sldMk cId="3258292007" sldId="346"/>
            <ac:spMk id="12" creationId="{E6D4EA18-421C-2A6C-DC51-7FF63D319C7A}"/>
          </ac:spMkLst>
        </pc:spChg>
        <pc:spChg chg="add del mod">
          <ac:chgData name="Châu Thế Vĩ" userId="c537a6ea-4800-4603-a69a-1043dab8f887" providerId="ADAL" clId="{AFE868D1-1358-4817-A517-71A1D223C628}" dt="2023-11-16T19:55:30.137" v="4576" actId="478"/>
          <ac:spMkLst>
            <pc:docMk/>
            <pc:sldMk cId="3258292007" sldId="346"/>
            <ac:spMk id="13" creationId="{4E3B80BA-1EF2-8D12-A899-9A8326EACA18}"/>
          </ac:spMkLst>
        </pc:spChg>
        <pc:spChg chg="add mod">
          <ac:chgData name="Châu Thế Vĩ" userId="c537a6ea-4800-4603-a69a-1043dab8f887" providerId="ADAL" clId="{AFE868D1-1358-4817-A517-71A1D223C628}" dt="2023-11-16T19:55:30.379" v="4577"/>
          <ac:spMkLst>
            <pc:docMk/>
            <pc:sldMk cId="3258292007" sldId="346"/>
            <ac:spMk id="14" creationId="{8B590EF0-E09F-7642-765D-975FE4294886}"/>
          </ac:spMkLst>
        </pc:spChg>
        <pc:spChg chg="add mod">
          <ac:chgData name="Châu Thế Vĩ" userId="c537a6ea-4800-4603-a69a-1043dab8f887" providerId="ADAL" clId="{AFE868D1-1358-4817-A517-71A1D223C628}" dt="2023-11-16T19:55:30.379" v="4577"/>
          <ac:spMkLst>
            <pc:docMk/>
            <pc:sldMk cId="3258292007" sldId="346"/>
            <ac:spMk id="15" creationId="{90FBA021-597D-E021-68A9-D23B0FD67B12}"/>
          </ac:spMkLst>
        </pc:spChg>
        <pc:grpChg chg="add mod">
          <ac:chgData name="Châu Thế Vĩ" userId="c537a6ea-4800-4603-a69a-1043dab8f887" providerId="ADAL" clId="{AFE868D1-1358-4817-A517-71A1D223C628}" dt="2023-11-16T19:50:27.379" v="4486"/>
          <ac:grpSpMkLst>
            <pc:docMk/>
            <pc:sldMk cId="3258292007" sldId="346"/>
            <ac:grpSpMk id="3" creationId="{DEA7720C-C74D-5AC1-D053-62FCC5F7ABBF}"/>
          </ac:grpSpMkLst>
        </pc:grpChg>
        <pc:picChg chg="del">
          <ac:chgData name="Châu Thế Vĩ" userId="c537a6ea-4800-4603-a69a-1043dab8f887" providerId="ADAL" clId="{AFE868D1-1358-4817-A517-71A1D223C628}" dt="2023-11-15T16:31:28.530" v="2551" actId="478"/>
          <ac:picMkLst>
            <pc:docMk/>
            <pc:sldMk cId="3258292007" sldId="346"/>
            <ac:picMk id="1026" creationId="{FB5934FA-F9D0-ED15-4FEB-CE639541BF99}"/>
          </ac:picMkLst>
        </pc:picChg>
        <pc:picChg chg="add mod">
          <ac:chgData name="Châu Thế Vĩ" userId="c537a6ea-4800-4603-a69a-1043dab8f887" providerId="ADAL" clId="{AFE868D1-1358-4817-A517-71A1D223C628}" dt="2023-11-15T16:31:50.026" v="2556" actId="1076"/>
          <ac:picMkLst>
            <pc:docMk/>
            <pc:sldMk cId="3258292007" sldId="346"/>
            <ac:picMk id="4098" creationId="{38D7A23E-5F10-294B-0A05-361FEA2C8D28}"/>
          </ac:picMkLst>
        </pc:picChg>
      </pc:sldChg>
      <pc:sldChg chg="addSp delSp modSp add mod">
        <pc:chgData name="Châu Thế Vĩ" userId="c537a6ea-4800-4603-a69a-1043dab8f887" providerId="ADAL" clId="{AFE868D1-1358-4817-A517-71A1D223C628}" dt="2023-11-23T16:19:54.639" v="5218"/>
        <pc:sldMkLst>
          <pc:docMk/>
          <pc:sldMk cId="2853663784" sldId="347"/>
        </pc:sldMkLst>
        <pc:spChg chg="mod">
          <ac:chgData name="Châu Thế Vĩ" userId="c537a6ea-4800-4603-a69a-1043dab8f887" providerId="ADAL" clId="{AFE868D1-1358-4817-A517-71A1D223C628}" dt="2023-11-16T19:50:27.907" v="4487"/>
          <ac:spMkLst>
            <pc:docMk/>
            <pc:sldMk cId="2853663784" sldId="347"/>
            <ac:spMk id="4" creationId="{352A13FD-9020-1E73-A625-1FD4A4AF0B52}"/>
          </ac:spMkLst>
        </pc:spChg>
        <pc:spChg chg="mod">
          <ac:chgData name="Châu Thế Vĩ" userId="c537a6ea-4800-4603-a69a-1043dab8f887" providerId="ADAL" clId="{AFE868D1-1358-4817-A517-71A1D223C628}" dt="2023-11-15T16:48:06.258" v="2574" actId="20577"/>
          <ac:spMkLst>
            <pc:docMk/>
            <pc:sldMk cId="2853663784" sldId="347"/>
            <ac:spMk id="5" creationId="{D7BE3FA7-5D9E-7BBA-AFC0-868C3DAC1141}"/>
          </ac:spMkLst>
        </pc:spChg>
        <pc:spChg chg="mod">
          <ac:chgData name="Châu Thế Vĩ" userId="c537a6ea-4800-4603-a69a-1043dab8f887" providerId="ADAL" clId="{AFE868D1-1358-4817-A517-71A1D223C628}" dt="2023-11-16T19:50:27.907" v="4487"/>
          <ac:spMkLst>
            <pc:docMk/>
            <pc:sldMk cId="2853663784" sldId="347"/>
            <ac:spMk id="7" creationId="{97FB8ACA-773E-D3BC-C0FF-2D9601189621}"/>
          </ac:spMkLst>
        </pc:spChg>
        <pc:spChg chg="mod">
          <ac:chgData name="Châu Thế Vĩ" userId="c537a6ea-4800-4603-a69a-1043dab8f887" providerId="ADAL" clId="{AFE868D1-1358-4817-A517-71A1D223C628}" dt="2023-11-16T19:50:27.907" v="4487"/>
          <ac:spMkLst>
            <pc:docMk/>
            <pc:sldMk cId="2853663784" sldId="347"/>
            <ac:spMk id="8" creationId="{C3EAAE6D-0969-3E29-9057-68629590E732}"/>
          </ac:spMkLst>
        </pc:spChg>
        <pc:spChg chg="mod">
          <ac:chgData name="Châu Thế Vĩ" userId="c537a6ea-4800-4603-a69a-1043dab8f887" providerId="ADAL" clId="{AFE868D1-1358-4817-A517-71A1D223C628}" dt="2023-11-16T19:50:27.907" v="4487"/>
          <ac:spMkLst>
            <pc:docMk/>
            <pc:sldMk cId="2853663784" sldId="347"/>
            <ac:spMk id="9" creationId="{94189E64-8C99-3916-B598-BCB15E944CA4}"/>
          </ac:spMkLst>
        </pc:spChg>
        <pc:spChg chg="mod">
          <ac:chgData name="Châu Thế Vĩ" userId="c537a6ea-4800-4603-a69a-1043dab8f887" providerId="ADAL" clId="{AFE868D1-1358-4817-A517-71A1D223C628}" dt="2023-11-16T19:50:27.907" v="4487"/>
          <ac:spMkLst>
            <pc:docMk/>
            <pc:sldMk cId="2853663784" sldId="347"/>
            <ac:spMk id="10" creationId="{D1D4523A-EE3E-8F67-E880-A09DFEA5C3D5}"/>
          </ac:spMkLst>
        </pc:spChg>
        <pc:spChg chg="mod">
          <ac:chgData name="Châu Thế Vĩ" userId="c537a6ea-4800-4603-a69a-1043dab8f887" providerId="ADAL" clId="{AFE868D1-1358-4817-A517-71A1D223C628}" dt="2023-11-16T19:50:27.907" v="4487"/>
          <ac:spMkLst>
            <pc:docMk/>
            <pc:sldMk cId="2853663784" sldId="347"/>
            <ac:spMk id="11" creationId="{A58219E3-7116-9C46-3A31-5CBC46B59F11}"/>
          </ac:spMkLst>
        </pc:spChg>
        <pc:spChg chg="add del mod">
          <ac:chgData name="Châu Thế Vĩ" userId="c537a6ea-4800-4603-a69a-1043dab8f887" providerId="ADAL" clId="{AFE868D1-1358-4817-A517-71A1D223C628}" dt="2023-11-16T19:55:34.642" v="4580" actId="478"/>
          <ac:spMkLst>
            <pc:docMk/>
            <pc:sldMk cId="2853663784" sldId="347"/>
            <ac:spMk id="12" creationId="{6FC126AB-AD16-AE80-EC3C-74431F737BCB}"/>
          </ac:spMkLst>
        </pc:spChg>
        <pc:spChg chg="add mod">
          <ac:chgData name="Châu Thế Vĩ" userId="c537a6ea-4800-4603-a69a-1043dab8f887" providerId="ADAL" clId="{AFE868D1-1358-4817-A517-71A1D223C628}" dt="2023-11-23T16:19:54.639" v="5218"/>
          <ac:spMkLst>
            <pc:docMk/>
            <pc:sldMk cId="2853663784" sldId="347"/>
            <ac:spMk id="12" creationId="{F707B0B7-4439-7A91-3EC0-628F35B32D4E}"/>
          </ac:spMkLst>
        </pc:spChg>
        <pc:spChg chg="add del mod">
          <ac:chgData name="Châu Thế Vĩ" userId="c537a6ea-4800-4603-a69a-1043dab8f887" providerId="ADAL" clId="{AFE868D1-1358-4817-A517-71A1D223C628}" dt="2023-11-16T19:55:34.642" v="4580" actId="478"/>
          <ac:spMkLst>
            <pc:docMk/>
            <pc:sldMk cId="2853663784" sldId="347"/>
            <ac:spMk id="13" creationId="{8FDB967A-66FF-5FBA-8B28-C30F405BFD11}"/>
          </ac:spMkLst>
        </pc:spChg>
        <pc:spChg chg="add del mod">
          <ac:chgData name="Châu Thế Vĩ" userId="c537a6ea-4800-4603-a69a-1043dab8f887" providerId="ADAL" clId="{AFE868D1-1358-4817-A517-71A1D223C628}" dt="2023-11-16T19:55:34.119" v="4579"/>
          <ac:spMkLst>
            <pc:docMk/>
            <pc:sldMk cId="2853663784" sldId="347"/>
            <ac:spMk id="14" creationId="{3C1C36B8-45FC-9E1D-82D9-98A5E50AE592}"/>
          </ac:spMkLst>
        </pc:spChg>
        <pc:spChg chg="add del mod">
          <ac:chgData name="Châu Thế Vĩ" userId="c537a6ea-4800-4603-a69a-1043dab8f887" providerId="ADAL" clId="{AFE868D1-1358-4817-A517-71A1D223C628}" dt="2023-11-16T19:55:34.119" v="4579"/>
          <ac:spMkLst>
            <pc:docMk/>
            <pc:sldMk cId="2853663784" sldId="347"/>
            <ac:spMk id="15" creationId="{5930DC44-6D1C-A655-0D78-6724DD5CCD83}"/>
          </ac:spMkLst>
        </pc:spChg>
        <pc:spChg chg="add mod">
          <ac:chgData name="Châu Thế Vĩ" userId="c537a6ea-4800-4603-a69a-1043dab8f887" providerId="ADAL" clId="{AFE868D1-1358-4817-A517-71A1D223C628}" dt="2023-11-16T19:55:34.880" v="4581"/>
          <ac:spMkLst>
            <pc:docMk/>
            <pc:sldMk cId="2853663784" sldId="347"/>
            <ac:spMk id="16" creationId="{CEA22BC5-F17D-95F1-7BCB-98895D323164}"/>
          </ac:spMkLst>
        </pc:spChg>
        <pc:spChg chg="add mod">
          <ac:chgData name="Châu Thế Vĩ" userId="c537a6ea-4800-4603-a69a-1043dab8f887" providerId="ADAL" clId="{AFE868D1-1358-4817-A517-71A1D223C628}" dt="2023-11-16T19:55:34.880" v="4581"/>
          <ac:spMkLst>
            <pc:docMk/>
            <pc:sldMk cId="2853663784" sldId="347"/>
            <ac:spMk id="17" creationId="{A8ADD762-7091-ED42-F2A0-F17FE940EFD5}"/>
          </ac:spMkLst>
        </pc:spChg>
        <pc:grpChg chg="add mod">
          <ac:chgData name="Châu Thế Vĩ" userId="c537a6ea-4800-4603-a69a-1043dab8f887" providerId="ADAL" clId="{AFE868D1-1358-4817-A517-71A1D223C628}" dt="2023-11-16T19:50:27.907" v="4487"/>
          <ac:grpSpMkLst>
            <pc:docMk/>
            <pc:sldMk cId="2853663784" sldId="347"/>
            <ac:grpSpMk id="3" creationId="{97F25D6C-195F-46C3-BAD9-B7D3D2898541}"/>
          </ac:grpSpMkLst>
        </pc:grpChg>
        <pc:picChg chg="del mod">
          <ac:chgData name="Châu Thế Vĩ" userId="c537a6ea-4800-4603-a69a-1043dab8f887" providerId="ADAL" clId="{AFE868D1-1358-4817-A517-71A1D223C628}" dt="2023-11-15T16:32:30.637" v="2564" actId="478"/>
          <ac:picMkLst>
            <pc:docMk/>
            <pc:sldMk cId="2853663784" sldId="347"/>
            <ac:picMk id="1026" creationId="{FB5934FA-F9D0-ED15-4FEB-CE639541BF99}"/>
          </ac:picMkLst>
        </pc:picChg>
        <pc:picChg chg="add mod">
          <ac:chgData name="Châu Thế Vĩ" userId="c537a6ea-4800-4603-a69a-1043dab8f887" providerId="ADAL" clId="{AFE868D1-1358-4817-A517-71A1D223C628}" dt="2023-11-15T16:32:44.850" v="2569" actId="1076"/>
          <ac:picMkLst>
            <pc:docMk/>
            <pc:sldMk cId="2853663784" sldId="347"/>
            <ac:picMk id="3074" creationId="{8F8DB41C-8296-2891-DBFF-5AD54F1A50B7}"/>
          </ac:picMkLst>
        </pc:picChg>
      </pc:sldChg>
      <pc:sldChg chg="add del">
        <pc:chgData name="Châu Thế Vĩ" userId="c537a6ea-4800-4603-a69a-1043dab8f887" providerId="ADAL" clId="{AFE868D1-1358-4817-A517-71A1D223C628}" dt="2023-11-15T16:48:50.654" v="2580" actId="47"/>
        <pc:sldMkLst>
          <pc:docMk/>
          <pc:sldMk cId="1672301821" sldId="348"/>
        </pc:sldMkLst>
      </pc:sldChg>
      <pc:sldChg chg="addSp delSp modSp add mod modTransition modNotes modNotesTx">
        <pc:chgData name="Châu Thế Vĩ" userId="c537a6ea-4800-4603-a69a-1043dab8f887" providerId="ADAL" clId="{AFE868D1-1358-4817-A517-71A1D223C628}" dt="2023-11-17T01:07:58.011" v="4646"/>
        <pc:sldMkLst>
          <pc:docMk/>
          <pc:sldMk cId="3104350678" sldId="348"/>
        </pc:sldMkLst>
        <pc:spChg chg="mod">
          <ac:chgData name="Châu Thế Vĩ" userId="c537a6ea-4800-4603-a69a-1043dab8f887" providerId="ADAL" clId="{AFE868D1-1358-4817-A517-71A1D223C628}" dt="2023-11-16T19:12:56.551" v="4032" actId="1076"/>
          <ac:spMkLst>
            <pc:docMk/>
            <pc:sldMk cId="3104350678" sldId="348"/>
            <ac:spMk id="2" creationId="{A17A8B7E-1D4A-3BC2-5B61-63455F34DDFF}"/>
          </ac:spMkLst>
        </pc:spChg>
        <pc:spChg chg="add mod">
          <ac:chgData name="Châu Thế Vĩ" userId="c537a6ea-4800-4603-a69a-1043dab8f887" providerId="ADAL" clId="{AFE868D1-1358-4817-A517-71A1D223C628}" dt="2023-11-16T18:54:08.830" v="3865"/>
          <ac:spMkLst>
            <pc:docMk/>
            <pc:sldMk cId="3104350678" sldId="348"/>
            <ac:spMk id="3" creationId="{C0694FC4-D5F1-9AF7-2C01-472DC90A41D7}"/>
          </ac:spMkLst>
        </pc:spChg>
        <pc:spChg chg="add del mod">
          <ac:chgData name="Châu Thế Vĩ" userId="c537a6ea-4800-4603-a69a-1043dab8f887" providerId="ADAL" clId="{AFE868D1-1358-4817-A517-71A1D223C628}" dt="2023-11-16T19:54:50.690" v="4565" actId="478"/>
          <ac:spMkLst>
            <pc:docMk/>
            <pc:sldMk cId="3104350678" sldId="348"/>
            <ac:spMk id="4" creationId="{FC138C37-1FB3-5FD4-A1BA-AC5FB295AB75}"/>
          </ac:spMkLst>
        </pc:spChg>
        <pc:spChg chg="del">
          <ac:chgData name="Châu Thế Vĩ" userId="c537a6ea-4800-4603-a69a-1043dab8f887" providerId="ADAL" clId="{AFE868D1-1358-4817-A517-71A1D223C628}" dt="2023-11-16T18:54:08.464" v="3864" actId="478"/>
          <ac:spMkLst>
            <pc:docMk/>
            <pc:sldMk cId="3104350678" sldId="348"/>
            <ac:spMk id="5" creationId="{DD366C5D-EA18-756C-6253-9F5DE2B838AD}"/>
          </ac:spMkLst>
        </pc:spChg>
        <pc:spChg chg="add mod">
          <ac:chgData name="Châu Thế Vĩ" userId="c537a6ea-4800-4603-a69a-1043dab8f887" providerId="ADAL" clId="{AFE868D1-1358-4817-A517-71A1D223C628}" dt="2023-11-16T04:28:33.329" v="2651" actId="1076"/>
          <ac:spMkLst>
            <pc:docMk/>
            <pc:sldMk cId="3104350678" sldId="348"/>
            <ac:spMk id="6" creationId="{A9360F79-1481-043E-D324-D6850CF6627E}"/>
          </ac:spMkLst>
        </pc:spChg>
        <pc:spChg chg="add del mod">
          <ac:chgData name="Châu Thế Vĩ" userId="c537a6ea-4800-4603-a69a-1043dab8f887" providerId="ADAL" clId="{AFE868D1-1358-4817-A517-71A1D223C628}" dt="2023-11-16T19:54:50.690" v="4565" actId="478"/>
          <ac:spMkLst>
            <pc:docMk/>
            <pc:sldMk cId="3104350678" sldId="348"/>
            <ac:spMk id="7" creationId="{9EC270AB-3C49-5508-8575-F73D8C3978A3}"/>
          </ac:spMkLst>
        </pc:spChg>
        <pc:spChg chg="add mod">
          <ac:chgData name="Châu Thế Vĩ" userId="c537a6ea-4800-4603-a69a-1043dab8f887" providerId="ADAL" clId="{AFE868D1-1358-4817-A517-71A1D223C628}" dt="2023-11-16T10:34:35.071" v="2665" actId="1076"/>
          <ac:spMkLst>
            <pc:docMk/>
            <pc:sldMk cId="3104350678" sldId="348"/>
            <ac:spMk id="8" creationId="{1E4C6B69-4D18-F13D-7484-998B0258EDB7}"/>
          </ac:spMkLst>
        </pc:spChg>
        <pc:spChg chg="add mod">
          <ac:chgData name="Châu Thế Vĩ" userId="c537a6ea-4800-4603-a69a-1043dab8f887" providerId="ADAL" clId="{AFE868D1-1358-4817-A517-71A1D223C628}" dt="2023-11-16T17:44:00.110" v="3398" actId="1076"/>
          <ac:spMkLst>
            <pc:docMk/>
            <pc:sldMk cId="3104350678" sldId="348"/>
            <ac:spMk id="9" creationId="{B5AE9D70-5BBA-3DFB-3EA0-27A1A3B23C72}"/>
          </ac:spMkLst>
        </pc:spChg>
        <pc:spChg chg="add mod">
          <ac:chgData name="Châu Thế Vĩ" userId="c537a6ea-4800-4603-a69a-1043dab8f887" providerId="ADAL" clId="{AFE868D1-1358-4817-A517-71A1D223C628}" dt="2023-11-16T17:43:57.510" v="3397" actId="1076"/>
          <ac:spMkLst>
            <pc:docMk/>
            <pc:sldMk cId="3104350678" sldId="348"/>
            <ac:spMk id="10" creationId="{737D731D-7FBF-B903-786D-1864CA95B25A}"/>
          </ac:spMkLst>
        </pc:spChg>
        <pc:spChg chg="mod">
          <ac:chgData name="Châu Thế Vĩ" userId="c537a6ea-4800-4603-a69a-1043dab8f887" providerId="ADAL" clId="{AFE868D1-1358-4817-A517-71A1D223C628}" dt="2023-11-16T19:50:03.776" v="4477"/>
          <ac:spMkLst>
            <pc:docMk/>
            <pc:sldMk cId="3104350678" sldId="348"/>
            <ac:spMk id="12" creationId="{3E434930-AD38-3C57-6138-BBD7D0C3C0EB}"/>
          </ac:spMkLst>
        </pc:spChg>
        <pc:spChg chg="mod">
          <ac:chgData name="Châu Thế Vĩ" userId="c537a6ea-4800-4603-a69a-1043dab8f887" providerId="ADAL" clId="{AFE868D1-1358-4817-A517-71A1D223C628}" dt="2023-11-16T19:50:03.776" v="4477"/>
          <ac:spMkLst>
            <pc:docMk/>
            <pc:sldMk cId="3104350678" sldId="348"/>
            <ac:spMk id="13" creationId="{BF3CE7B3-EC6F-EA8C-A3A0-C2D365CC10FE}"/>
          </ac:spMkLst>
        </pc:spChg>
        <pc:spChg chg="mod">
          <ac:chgData name="Châu Thế Vĩ" userId="c537a6ea-4800-4603-a69a-1043dab8f887" providerId="ADAL" clId="{AFE868D1-1358-4817-A517-71A1D223C628}" dt="2023-11-16T19:50:03.776" v="4477"/>
          <ac:spMkLst>
            <pc:docMk/>
            <pc:sldMk cId="3104350678" sldId="348"/>
            <ac:spMk id="14" creationId="{31598862-F1F5-5FC9-3E9A-132F0822E40B}"/>
          </ac:spMkLst>
        </pc:spChg>
        <pc:spChg chg="mod">
          <ac:chgData name="Châu Thế Vĩ" userId="c537a6ea-4800-4603-a69a-1043dab8f887" providerId="ADAL" clId="{AFE868D1-1358-4817-A517-71A1D223C628}" dt="2023-11-16T19:50:03.776" v="4477"/>
          <ac:spMkLst>
            <pc:docMk/>
            <pc:sldMk cId="3104350678" sldId="348"/>
            <ac:spMk id="15" creationId="{2C89B121-2884-3832-1B43-FE60B6B0BAD1}"/>
          </ac:spMkLst>
        </pc:spChg>
        <pc:spChg chg="mod">
          <ac:chgData name="Châu Thế Vĩ" userId="c537a6ea-4800-4603-a69a-1043dab8f887" providerId="ADAL" clId="{AFE868D1-1358-4817-A517-71A1D223C628}" dt="2023-11-16T19:50:03.776" v="4477"/>
          <ac:spMkLst>
            <pc:docMk/>
            <pc:sldMk cId="3104350678" sldId="348"/>
            <ac:spMk id="16" creationId="{1ECA0697-5BFC-58C8-9DCF-C377667B19D5}"/>
          </ac:spMkLst>
        </pc:spChg>
        <pc:spChg chg="mod">
          <ac:chgData name="Châu Thế Vĩ" userId="c537a6ea-4800-4603-a69a-1043dab8f887" providerId="ADAL" clId="{AFE868D1-1358-4817-A517-71A1D223C628}" dt="2023-11-16T19:50:03.776" v="4477"/>
          <ac:spMkLst>
            <pc:docMk/>
            <pc:sldMk cId="3104350678" sldId="348"/>
            <ac:spMk id="17" creationId="{7D72F6CB-8395-3289-81B3-8C34A0C17328}"/>
          </ac:spMkLst>
        </pc:spChg>
        <pc:spChg chg="add mod">
          <ac:chgData name="Châu Thế Vĩ" userId="c537a6ea-4800-4603-a69a-1043dab8f887" providerId="ADAL" clId="{AFE868D1-1358-4817-A517-71A1D223C628}" dt="2023-11-16T19:54:50.935" v="4566"/>
          <ac:spMkLst>
            <pc:docMk/>
            <pc:sldMk cId="3104350678" sldId="348"/>
            <ac:spMk id="18" creationId="{7CE2E820-16A2-C139-107E-74FDB79C28C2}"/>
          </ac:spMkLst>
        </pc:spChg>
        <pc:spChg chg="add mod">
          <ac:chgData name="Châu Thế Vĩ" userId="c537a6ea-4800-4603-a69a-1043dab8f887" providerId="ADAL" clId="{AFE868D1-1358-4817-A517-71A1D223C628}" dt="2023-11-16T19:54:50.935" v="4566"/>
          <ac:spMkLst>
            <pc:docMk/>
            <pc:sldMk cId="3104350678" sldId="348"/>
            <ac:spMk id="19" creationId="{AD24B508-8122-0F40-F68E-6C7FEC5C9DE7}"/>
          </ac:spMkLst>
        </pc:spChg>
        <pc:grpChg chg="add mod">
          <ac:chgData name="Châu Thế Vĩ" userId="c537a6ea-4800-4603-a69a-1043dab8f887" providerId="ADAL" clId="{AFE868D1-1358-4817-A517-71A1D223C628}" dt="2023-11-16T19:50:03.776" v="4477"/>
          <ac:grpSpMkLst>
            <pc:docMk/>
            <pc:sldMk cId="3104350678" sldId="348"/>
            <ac:grpSpMk id="11" creationId="{E4A85940-8525-9968-F116-A49BE3CF9D6B}"/>
          </ac:grpSpMkLst>
        </pc:grpChg>
        <pc:picChg chg="del">
          <ac:chgData name="Châu Thế Vĩ" userId="c537a6ea-4800-4603-a69a-1043dab8f887" providerId="ADAL" clId="{AFE868D1-1358-4817-A517-71A1D223C628}" dt="2023-11-16T04:24:47.661" v="2643" actId="478"/>
          <ac:picMkLst>
            <pc:docMk/>
            <pc:sldMk cId="3104350678" sldId="348"/>
            <ac:picMk id="3" creationId="{C99F45D2-9C6C-BB01-339D-1773762AC3F9}"/>
          </ac:picMkLst>
        </pc:picChg>
      </pc:sldChg>
      <pc:sldChg chg="add del">
        <pc:chgData name="Châu Thế Vĩ" userId="c537a6ea-4800-4603-a69a-1043dab8f887" providerId="ADAL" clId="{AFE868D1-1358-4817-A517-71A1D223C628}" dt="2023-11-15T16:30:11.155" v="2525"/>
        <pc:sldMkLst>
          <pc:docMk/>
          <pc:sldMk cId="4124294944" sldId="349"/>
        </pc:sldMkLst>
      </pc:sldChg>
      <pc:sldChg chg="del">
        <pc:chgData name="Châu Thế Vĩ" userId="c537a6ea-4800-4603-a69a-1043dab8f887" providerId="ADAL" clId="{AFE868D1-1358-4817-A517-71A1D223C628}" dt="2023-11-16T18:53:35.610" v="3857" actId="47"/>
        <pc:sldMkLst>
          <pc:docMk/>
          <pc:sldMk cId="4205942594" sldId="349"/>
        </pc:sldMkLst>
      </pc:sldChg>
      <pc:sldChg chg="delSp modSp add del mod">
        <pc:chgData name="Châu Thế Vĩ" userId="c537a6ea-4800-4603-a69a-1043dab8f887" providerId="ADAL" clId="{AFE868D1-1358-4817-A517-71A1D223C628}" dt="2023-11-16T18:47:15.650" v="3715" actId="47"/>
        <pc:sldMkLst>
          <pc:docMk/>
          <pc:sldMk cId="78753410" sldId="350"/>
        </pc:sldMkLst>
        <pc:spChg chg="mod">
          <ac:chgData name="Châu Thế Vĩ" userId="c537a6ea-4800-4603-a69a-1043dab8f887" providerId="ADAL" clId="{AFE868D1-1358-4817-A517-71A1D223C628}" dt="2023-11-16T16:07:10.904" v="2680" actId="20577"/>
          <ac:spMkLst>
            <pc:docMk/>
            <pc:sldMk cId="78753410" sldId="350"/>
            <ac:spMk id="2" creationId="{07502E49-2C9C-0DB0-4917-63262A61C8EC}"/>
          </ac:spMkLst>
        </pc:spChg>
        <pc:spChg chg="del mod">
          <ac:chgData name="Châu Thế Vĩ" userId="c537a6ea-4800-4603-a69a-1043dab8f887" providerId="ADAL" clId="{AFE868D1-1358-4817-A517-71A1D223C628}" dt="2023-11-16T16:07:15.305" v="2684"/>
          <ac:spMkLst>
            <pc:docMk/>
            <pc:sldMk cId="78753410" sldId="350"/>
            <ac:spMk id="5" creationId="{D7BE3FA7-5D9E-7BBA-AFC0-868C3DAC1141}"/>
          </ac:spMkLst>
        </pc:spChg>
        <pc:picChg chg="del">
          <ac:chgData name="Châu Thế Vĩ" userId="c537a6ea-4800-4603-a69a-1043dab8f887" providerId="ADAL" clId="{AFE868D1-1358-4817-A517-71A1D223C628}" dt="2023-11-16T16:07:15.302" v="2682" actId="478"/>
          <ac:picMkLst>
            <pc:docMk/>
            <pc:sldMk cId="78753410" sldId="350"/>
            <ac:picMk id="3074" creationId="{8F8DB41C-8296-2891-DBFF-5AD54F1A50B7}"/>
          </ac:picMkLst>
        </pc:picChg>
      </pc:sldChg>
      <pc:sldChg chg="add del">
        <pc:chgData name="Châu Thế Vĩ" userId="c537a6ea-4800-4603-a69a-1043dab8f887" providerId="ADAL" clId="{AFE868D1-1358-4817-A517-71A1D223C628}" dt="2023-11-16T18:47:15.650" v="3715" actId="47"/>
        <pc:sldMkLst>
          <pc:docMk/>
          <pc:sldMk cId="216499546" sldId="351"/>
        </pc:sldMkLst>
      </pc:sldChg>
      <pc:sldChg chg="addSp delSp modSp add mod">
        <pc:chgData name="Châu Thế Vĩ" userId="c537a6ea-4800-4603-a69a-1043dab8f887" providerId="ADAL" clId="{AFE868D1-1358-4817-A517-71A1D223C628}" dt="2023-11-16T19:55:38.317" v="4583"/>
        <pc:sldMkLst>
          <pc:docMk/>
          <pc:sldMk cId="2801075887" sldId="352"/>
        </pc:sldMkLst>
        <pc:spChg chg="mod">
          <ac:chgData name="Châu Thế Vĩ" userId="c537a6ea-4800-4603-a69a-1043dab8f887" providerId="ADAL" clId="{AFE868D1-1358-4817-A517-71A1D223C628}" dt="2023-11-16T16:07:55.723" v="2746" actId="20577"/>
          <ac:spMkLst>
            <pc:docMk/>
            <pc:sldMk cId="2801075887" sldId="352"/>
            <ac:spMk id="2" creationId="{07502E49-2C9C-0DB0-4917-63262A61C8EC}"/>
          </ac:spMkLst>
        </pc:spChg>
        <pc:spChg chg="add del">
          <ac:chgData name="Châu Thế Vĩ" userId="c537a6ea-4800-4603-a69a-1043dab8f887" providerId="ADAL" clId="{AFE868D1-1358-4817-A517-71A1D223C628}" dt="2023-11-16T16:07:30.754" v="2694" actId="22"/>
          <ac:spMkLst>
            <pc:docMk/>
            <pc:sldMk cId="2801075887" sldId="352"/>
            <ac:spMk id="4" creationId="{35AFC343-9D48-D7AB-264F-9D7C0AB509F0}"/>
          </ac:spMkLst>
        </pc:spChg>
        <pc:spChg chg="mod">
          <ac:chgData name="Châu Thế Vĩ" userId="c537a6ea-4800-4603-a69a-1043dab8f887" providerId="ADAL" clId="{AFE868D1-1358-4817-A517-71A1D223C628}" dt="2023-11-16T19:50:29.157" v="4488"/>
          <ac:spMkLst>
            <pc:docMk/>
            <pc:sldMk cId="2801075887" sldId="352"/>
            <ac:spMk id="4" creationId="{D7C73F4E-408F-4D93-00AD-0F14E86C38B5}"/>
          </ac:spMkLst>
        </pc:spChg>
        <pc:spChg chg="mod">
          <ac:chgData name="Châu Thế Vĩ" userId="c537a6ea-4800-4603-a69a-1043dab8f887" providerId="ADAL" clId="{AFE868D1-1358-4817-A517-71A1D223C628}" dt="2023-11-16T19:50:29.157" v="4488"/>
          <ac:spMkLst>
            <pc:docMk/>
            <pc:sldMk cId="2801075887" sldId="352"/>
            <ac:spMk id="5" creationId="{7A278514-01CF-DEA9-5085-576B749DE901}"/>
          </ac:spMkLst>
        </pc:spChg>
        <pc:spChg chg="add mod">
          <ac:chgData name="Châu Thế Vĩ" userId="c537a6ea-4800-4603-a69a-1043dab8f887" providerId="ADAL" clId="{AFE868D1-1358-4817-A517-71A1D223C628}" dt="2023-11-16T16:19:48.455" v="2786" actId="1076"/>
          <ac:spMkLst>
            <pc:docMk/>
            <pc:sldMk cId="2801075887" sldId="352"/>
            <ac:spMk id="7" creationId="{A4EDDAF7-3A51-8CE7-FC54-CD4AE5F90FF4}"/>
          </ac:spMkLst>
        </pc:spChg>
        <pc:spChg chg="add">
          <ac:chgData name="Châu Thế Vĩ" userId="c537a6ea-4800-4603-a69a-1043dab8f887" providerId="ADAL" clId="{AFE868D1-1358-4817-A517-71A1D223C628}" dt="2023-11-16T16:09:25.916" v="2771"/>
          <ac:spMkLst>
            <pc:docMk/>
            <pc:sldMk cId="2801075887" sldId="352"/>
            <ac:spMk id="8" creationId="{DC0C8749-D3F5-4D35-DB55-2952B4AE7890}"/>
          </ac:spMkLst>
        </pc:spChg>
        <pc:spChg chg="add mod">
          <ac:chgData name="Châu Thế Vĩ" userId="c537a6ea-4800-4603-a69a-1043dab8f887" providerId="ADAL" clId="{AFE868D1-1358-4817-A517-71A1D223C628}" dt="2023-11-16T16:09:31.750" v="2772"/>
          <ac:spMkLst>
            <pc:docMk/>
            <pc:sldMk cId="2801075887" sldId="352"/>
            <ac:spMk id="9" creationId="{8652C462-2944-7E22-B367-9A3096D63CB3}"/>
          </ac:spMkLst>
        </pc:spChg>
        <pc:spChg chg="add del mod">
          <ac:chgData name="Châu Thế Vĩ" userId="c537a6ea-4800-4603-a69a-1043dab8f887" providerId="ADAL" clId="{AFE868D1-1358-4817-A517-71A1D223C628}" dt="2023-11-16T16:09:58.324" v="2776" actId="478"/>
          <ac:spMkLst>
            <pc:docMk/>
            <pc:sldMk cId="2801075887" sldId="352"/>
            <ac:spMk id="10" creationId="{4BAEBAEF-3674-B11D-0CA5-08DD6541246B}"/>
          </ac:spMkLst>
        </pc:spChg>
        <pc:spChg chg="mod">
          <ac:chgData name="Châu Thế Vĩ" userId="c537a6ea-4800-4603-a69a-1043dab8f887" providerId="ADAL" clId="{AFE868D1-1358-4817-A517-71A1D223C628}" dt="2023-11-16T19:50:29.157" v="4488"/>
          <ac:spMkLst>
            <pc:docMk/>
            <pc:sldMk cId="2801075887" sldId="352"/>
            <ac:spMk id="10" creationId="{9A43788D-2E0A-568D-FCAB-DCC9FA08C31D}"/>
          </ac:spMkLst>
        </pc:spChg>
        <pc:spChg chg="mod">
          <ac:chgData name="Châu Thế Vĩ" userId="c537a6ea-4800-4603-a69a-1043dab8f887" providerId="ADAL" clId="{AFE868D1-1358-4817-A517-71A1D223C628}" dt="2023-11-16T19:50:29.157" v="4488"/>
          <ac:spMkLst>
            <pc:docMk/>
            <pc:sldMk cId="2801075887" sldId="352"/>
            <ac:spMk id="11" creationId="{887FBD12-1904-EAB5-C7EB-A468B6C084BD}"/>
          </ac:spMkLst>
        </pc:spChg>
        <pc:spChg chg="mod">
          <ac:chgData name="Châu Thế Vĩ" userId="c537a6ea-4800-4603-a69a-1043dab8f887" providerId="ADAL" clId="{AFE868D1-1358-4817-A517-71A1D223C628}" dt="2023-11-16T19:50:29.157" v="4488"/>
          <ac:spMkLst>
            <pc:docMk/>
            <pc:sldMk cId="2801075887" sldId="352"/>
            <ac:spMk id="13" creationId="{DCF72E07-EFC9-D14A-36D1-1A18BFCCB81D}"/>
          </ac:spMkLst>
        </pc:spChg>
        <pc:spChg chg="mod">
          <ac:chgData name="Châu Thế Vĩ" userId="c537a6ea-4800-4603-a69a-1043dab8f887" providerId="ADAL" clId="{AFE868D1-1358-4817-A517-71A1D223C628}" dt="2023-11-16T19:50:29.157" v="4488"/>
          <ac:spMkLst>
            <pc:docMk/>
            <pc:sldMk cId="2801075887" sldId="352"/>
            <ac:spMk id="14" creationId="{6B54AF25-64B0-8E2C-ADD5-1334C71FE729}"/>
          </ac:spMkLst>
        </pc:spChg>
        <pc:spChg chg="add del mod">
          <ac:chgData name="Châu Thế Vĩ" userId="c537a6ea-4800-4603-a69a-1043dab8f887" providerId="ADAL" clId="{AFE868D1-1358-4817-A517-71A1D223C628}" dt="2023-11-16T19:55:38.065" v="4582" actId="478"/>
          <ac:spMkLst>
            <pc:docMk/>
            <pc:sldMk cId="2801075887" sldId="352"/>
            <ac:spMk id="15" creationId="{FB752728-74B4-CCD8-CD24-9064D6B41C84}"/>
          </ac:spMkLst>
        </pc:spChg>
        <pc:spChg chg="add del mod">
          <ac:chgData name="Châu Thế Vĩ" userId="c537a6ea-4800-4603-a69a-1043dab8f887" providerId="ADAL" clId="{AFE868D1-1358-4817-A517-71A1D223C628}" dt="2023-11-16T19:55:38.065" v="4582" actId="478"/>
          <ac:spMkLst>
            <pc:docMk/>
            <pc:sldMk cId="2801075887" sldId="352"/>
            <ac:spMk id="16" creationId="{FCF4835B-BBE8-50DD-E8C1-46428F67312F}"/>
          </ac:spMkLst>
        </pc:spChg>
        <pc:spChg chg="add mod">
          <ac:chgData name="Châu Thế Vĩ" userId="c537a6ea-4800-4603-a69a-1043dab8f887" providerId="ADAL" clId="{AFE868D1-1358-4817-A517-71A1D223C628}" dt="2023-11-16T19:55:38.317" v="4583"/>
          <ac:spMkLst>
            <pc:docMk/>
            <pc:sldMk cId="2801075887" sldId="352"/>
            <ac:spMk id="17" creationId="{3060F81B-DBE3-BC1D-4ADA-7E483C988338}"/>
          </ac:spMkLst>
        </pc:spChg>
        <pc:spChg chg="add mod">
          <ac:chgData name="Châu Thế Vĩ" userId="c537a6ea-4800-4603-a69a-1043dab8f887" providerId="ADAL" clId="{AFE868D1-1358-4817-A517-71A1D223C628}" dt="2023-11-16T19:55:38.317" v="4583"/>
          <ac:spMkLst>
            <pc:docMk/>
            <pc:sldMk cId="2801075887" sldId="352"/>
            <ac:spMk id="18" creationId="{DA0E9058-4C61-A599-81E2-06D295713758}"/>
          </ac:spMkLst>
        </pc:spChg>
        <pc:grpChg chg="add mod">
          <ac:chgData name="Châu Thế Vĩ" userId="c537a6ea-4800-4603-a69a-1043dab8f887" providerId="ADAL" clId="{AFE868D1-1358-4817-A517-71A1D223C628}" dt="2023-11-16T19:50:29.157" v="4488"/>
          <ac:grpSpMkLst>
            <pc:docMk/>
            <pc:sldMk cId="2801075887" sldId="352"/>
            <ac:grpSpMk id="3" creationId="{2FED8BC3-0D49-820D-83AF-C2F4531144ED}"/>
          </ac:grpSpMkLst>
        </pc:grpChg>
        <pc:picChg chg="add mod">
          <ac:chgData name="Châu Thế Vĩ" userId="c537a6ea-4800-4603-a69a-1043dab8f887" providerId="ADAL" clId="{AFE868D1-1358-4817-A517-71A1D223C628}" dt="2023-11-16T19:15:43.342" v="4035" actId="1076"/>
          <ac:picMkLst>
            <pc:docMk/>
            <pc:sldMk cId="2801075887" sldId="352"/>
            <ac:picMk id="12" creationId="{6D411707-C6D2-1151-F527-6B0A43CCBA04}"/>
          </ac:picMkLst>
        </pc:picChg>
      </pc:sldChg>
      <pc:sldChg chg="addSp delSp modSp add mod">
        <pc:chgData name="Châu Thế Vĩ" userId="c537a6ea-4800-4603-a69a-1043dab8f887" providerId="ADAL" clId="{AFE868D1-1358-4817-A517-71A1D223C628}" dt="2023-11-16T19:55:42.415" v="4585"/>
        <pc:sldMkLst>
          <pc:docMk/>
          <pc:sldMk cId="4286005481" sldId="353"/>
        </pc:sldMkLst>
        <pc:spChg chg="mod">
          <ac:chgData name="Châu Thế Vĩ" userId="c537a6ea-4800-4603-a69a-1043dab8f887" providerId="ADAL" clId="{AFE868D1-1358-4817-A517-71A1D223C628}" dt="2023-11-16T16:38:32.001" v="2861" actId="207"/>
          <ac:spMkLst>
            <pc:docMk/>
            <pc:sldMk cId="4286005481" sldId="353"/>
            <ac:spMk id="2" creationId="{07502E49-2C9C-0DB0-4917-63262A61C8EC}"/>
          </ac:spMkLst>
        </pc:spChg>
        <pc:spChg chg="add del">
          <ac:chgData name="Châu Thế Vĩ" userId="c537a6ea-4800-4603-a69a-1043dab8f887" providerId="ADAL" clId="{AFE868D1-1358-4817-A517-71A1D223C628}" dt="2023-11-16T16:36:22.907" v="2793"/>
          <ac:spMkLst>
            <pc:docMk/>
            <pc:sldMk cId="4286005481" sldId="353"/>
            <ac:spMk id="3" creationId="{05567899-A1F0-73A6-6737-233F25D2AB91}"/>
          </ac:spMkLst>
        </pc:spChg>
        <pc:spChg chg="mod">
          <ac:chgData name="Châu Thế Vĩ" userId="c537a6ea-4800-4603-a69a-1043dab8f887" providerId="ADAL" clId="{AFE868D1-1358-4817-A517-71A1D223C628}" dt="2023-11-16T19:50:29.795" v="4489"/>
          <ac:spMkLst>
            <pc:docMk/>
            <pc:sldMk cId="4286005481" sldId="353"/>
            <ac:spMk id="4" creationId="{564FCB0D-21ED-7347-0DE6-0C903875A7C5}"/>
          </ac:spMkLst>
        </pc:spChg>
        <pc:spChg chg="mod">
          <ac:chgData name="Châu Thế Vĩ" userId="c537a6ea-4800-4603-a69a-1043dab8f887" providerId="ADAL" clId="{AFE868D1-1358-4817-A517-71A1D223C628}" dt="2023-11-16T19:50:29.795" v="4489"/>
          <ac:spMkLst>
            <pc:docMk/>
            <pc:sldMk cId="4286005481" sldId="353"/>
            <ac:spMk id="7" creationId="{91C1F769-2BCC-6675-47C8-03AD7DEE8171}"/>
          </ac:spMkLst>
        </pc:spChg>
        <pc:spChg chg="mod">
          <ac:chgData name="Châu Thế Vĩ" userId="c537a6ea-4800-4603-a69a-1043dab8f887" providerId="ADAL" clId="{AFE868D1-1358-4817-A517-71A1D223C628}" dt="2023-11-16T19:50:29.795" v="4489"/>
          <ac:spMkLst>
            <pc:docMk/>
            <pc:sldMk cId="4286005481" sldId="353"/>
            <ac:spMk id="9" creationId="{3F92AC23-39B3-5A4D-EA13-CB43073D3133}"/>
          </ac:spMkLst>
        </pc:spChg>
        <pc:spChg chg="mod">
          <ac:chgData name="Châu Thế Vĩ" userId="c537a6ea-4800-4603-a69a-1043dab8f887" providerId="ADAL" clId="{AFE868D1-1358-4817-A517-71A1D223C628}" dt="2023-11-16T19:50:29.795" v="4489"/>
          <ac:spMkLst>
            <pc:docMk/>
            <pc:sldMk cId="4286005481" sldId="353"/>
            <ac:spMk id="11" creationId="{F9A6DC74-D6BE-E2E9-067B-DD8060191769}"/>
          </ac:spMkLst>
        </pc:spChg>
        <pc:spChg chg="mod">
          <ac:chgData name="Châu Thế Vĩ" userId="c537a6ea-4800-4603-a69a-1043dab8f887" providerId="ADAL" clId="{AFE868D1-1358-4817-A517-71A1D223C628}" dt="2023-11-16T19:50:29.795" v="4489"/>
          <ac:spMkLst>
            <pc:docMk/>
            <pc:sldMk cId="4286005481" sldId="353"/>
            <ac:spMk id="13" creationId="{13EE6883-D27B-9996-28E5-BE1E9D2AD746}"/>
          </ac:spMkLst>
        </pc:spChg>
        <pc:spChg chg="mod">
          <ac:chgData name="Châu Thế Vĩ" userId="c537a6ea-4800-4603-a69a-1043dab8f887" providerId="ADAL" clId="{AFE868D1-1358-4817-A517-71A1D223C628}" dt="2023-11-16T19:50:29.795" v="4489"/>
          <ac:spMkLst>
            <pc:docMk/>
            <pc:sldMk cId="4286005481" sldId="353"/>
            <ac:spMk id="14" creationId="{87504DF3-97AA-B939-09F1-FD0D119CB25C}"/>
          </ac:spMkLst>
        </pc:spChg>
        <pc:spChg chg="add del mod">
          <ac:chgData name="Châu Thế Vĩ" userId="c537a6ea-4800-4603-a69a-1043dab8f887" providerId="ADAL" clId="{AFE868D1-1358-4817-A517-71A1D223C628}" dt="2023-11-16T19:55:42.171" v="4584" actId="478"/>
          <ac:spMkLst>
            <pc:docMk/>
            <pc:sldMk cId="4286005481" sldId="353"/>
            <ac:spMk id="15" creationId="{50F6175E-2508-BAC8-AB1A-D3FBB6BD91AD}"/>
          </ac:spMkLst>
        </pc:spChg>
        <pc:spChg chg="add del mod">
          <ac:chgData name="Châu Thế Vĩ" userId="c537a6ea-4800-4603-a69a-1043dab8f887" providerId="ADAL" clId="{AFE868D1-1358-4817-A517-71A1D223C628}" dt="2023-11-16T19:55:42.171" v="4584" actId="478"/>
          <ac:spMkLst>
            <pc:docMk/>
            <pc:sldMk cId="4286005481" sldId="353"/>
            <ac:spMk id="16" creationId="{A022D449-9BE7-2342-8DC1-6C79913D2F4F}"/>
          </ac:spMkLst>
        </pc:spChg>
        <pc:spChg chg="add mod">
          <ac:chgData name="Châu Thế Vĩ" userId="c537a6ea-4800-4603-a69a-1043dab8f887" providerId="ADAL" clId="{AFE868D1-1358-4817-A517-71A1D223C628}" dt="2023-11-16T19:55:42.415" v="4585"/>
          <ac:spMkLst>
            <pc:docMk/>
            <pc:sldMk cId="4286005481" sldId="353"/>
            <ac:spMk id="17" creationId="{B119277A-4483-B8F5-1718-347ED6469351}"/>
          </ac:spMkLst>
        </pc:spChg>
        <pc:spChg chg="add mod">
          <ac:chgData name="Châu Thế Vĩ" userId="c537a6ea-4800-4603-a69a-1043dab8f887" providerId="ADAL" clId="{AFE868D1-1358-4817-A517-71A1D223C628}" dt="2023-11-16T19:55:42.415" v="4585"/>
          <ac:spMkLst>
            <pc:docMk/>
            <pc:sldMk cId="4286005481" sldId="353"/>
            <ac:spMk id="18" creationId="{3AF19A54-B14E-24A4-8EE3-52873FFBC329}"/>
          </ac:spMkLst>
        </pc:spChg>
        <pc:grpChg chg="add mod">
          <ac:chgData name="Châu Thế Vĩ" userId="c537a6ea-4800-4603-a69a-1043dab8f887" providerId="ADAL" clId="{AFE868D1-1358-4817-A517-71A1D223C628}" dt="2023-11-16T19:50:29.795" v="4489"/>
          <ac:grpSpMkLst>
            <pc:docMk/>
            <pc:sldMk cId="4286005481" sldId="353"/>
            <ac:grpSpMk id="3" creationId="{63D792CF-9049-0047-C4FA-AF79650B1EB7}"/>
          </ac:grpSpMkLst>
        </pc:grpChg>
        <pc:picChg chg="add mod ord">
          <ac:chgData name="Châu Thế Vĩ" userId="c537a6ea-4800-4603-a69a-1043dab8f887" providerId="ADAL" clId="{AFE868D1-1358-4817-A517-71A1D223C628}" dt="2023-11-16T17:40:57.279" v="3250" actId="1076"/>
          <ac:picMkLst>
            <pc:docMk/>
            <pc:sldMk cId="4286005481" sldId="353"/>
            <ac:picMk id="5" creationId="{9243E09D-7011-189F-247F-9030F439297D}"/>
          </ac:picMkLst>
        </pc:picChg>
        <pc:picChg chg="add mod ord">
          <ac:chgData name="Châu Thế Vĩ" userId="c537a6ea-4800-4603-a69a-1043dab8f887" providerId="ADAL" clId="{AFE868D1-1358-4817-A517-71A1D223C628}" dt="2023-11-16T17:40:25.371" v="3243" actId="1076"/>
          <ac:picMkLst>
            <pc:docMk/>
            <pc:sldMk cId="4286005481" sldId="353"/>
            <ac:picMk id="8" creationId="{962069D6-B408-4037-7AF2-288EB15F2199}"/>
          </ac:picMkLst>
        </pc:picChg>
        <pc:picChg chg="add mod">
          <ac:chgData name="Châu Thế Vĩ" userId="c537a6ea-4800-4603-a69a-1043dab8f887" providerId="ADAL" clId="{AFE868D1-1358-4817-A517-71A1D223C628}" dt="2023-11-16T17:40:51.680" v="3249" actId="1076"/>
          <ac:picMkLst>
            <pc:docMk/>
            <pc:sldMk cId="4286005481" sldId="353"/>
            <ac:picMk id="10" creationId="{54B65435-0189-A98A-C686-55F9A96D2862}"/>
          </ac:picMkLst>
        </pc:picChg>
        <pc:picChg chg="add mod">
          <ac:chgData name="Châu Thế Vĩ" userId="c537a6ea-4800-4603-a69a-1043dab8f887" providerId="ADAL" clId="{AFE868D1-1358-4817-A517-71A1D223C628}" dt="2023-11-16T17:40:15.021" v="3240" actId="1076"/>
          <ac:picMkLst>
            <pc:docMk/>
            <pc:sldMk cId="4286005481" sldId="353"/>
            <ac:picMk id="12" creationId="{56DF78FD-8885-E6DE-9B4F-520A6DE0226F}"/>
          </ac:picMkLst>
        </pc:picChg>
        <pc:picChg chg="add del mod">
          <ac:chgData name="Châu Thế Vĩ" userId="c537a6ea-4800-4603-a69a-1043dab8f887" providerId="ADAL" clId="{AFE868D1-1358-4817-A517-71A1D223C628}" dt="2023-11-16T17:39:18.670" v="3226" actId="478"/>
          <ac:picMkLst>
            <pc:docMk/>
            <pc:sldMk cId="4286005481" sldId="353"/>
            <ac:picMk id="14" creationId="{D150F173-3CE5-2697-FA12-099EDE640B90}"/>
          </ac:picMkLst>
        </pc:picChg>
        <pc:picChg chg="add del mod ord">
          <ac:chgData name="Châu Thế Vĩ" userId="c537a6ea-4800-4603-a69a-1043dab8f887" providerId="ADAL" clId="{AFE868D1-1358-4817-A517-71A1D223C628}" dt="2023-11-16T17:40:43.415" v="3245" actId="478"/>
          <ac:picMkLst>
            <pc:docMk/>
            <pc:sldMk cId="4286005481" sldId="353"/>
            <ac:picMk id="16" creationId="{B0FA25F7-90B4-895B-BEFC-E6A8E6AEB338}"/>
          </ac:picMkLst>
        </pc:picChg>
        <pc:picChg chg="add del">
          <ac:chgData name="Châu Thế Vĩ" userId="c537a6ea-4800-4603-a69a-1043dab8f887" providerId="ADAL" clId="{AFE868D1-1358-4817-A517-71A1D223C628}" dt="2023-11-16T17:39:13.247" v="3224" actId="22"/>
          <ac:picMkLst>
            <pc:docMk/>
            <pc:sldMk cId="4286005481" sldId="353"/>
            <ac:picMk id="18" creationId="{5E2FFB00-8D1B-03F2-871C-22E95654D9B8}"/>
          </ac:picMkLst>
        </pc:picChg>
        <pc:picChg chg="add del mod">
          <ac:chgData name="Châu Thế Vĩ" userId="c537a6ea-4800-4603-a69a-1043dab8f887" providerId="ADAL" clId="{AFE868D1-1358-4817-A517-71A1D223C628}" dt="2023-11-16T17:39:23.123" v="3230" actId="22"/>
          <ac:picMkLst>
            <pc:docMk/>
            <pc:sldMk cId="4286005481" sldId="353"/>
            <ac:picMk id="20" creationId="{AEDA55F8-4C73-F5BB-690F-9BEC44D7B52D}"/>
          </ac:picMkLst>
        </pc:picChg>
      </pc:sldChg>
      <pc:sldChg chg="addSp delSp modSp add mod">
        <pc:chgData name="Châu Thế Vĩ" userId="c537a6ea-4800-4603-a69a-1043dab8f887" providerId="ADAL" clId="{AFE868D1-1358-4817-A517-71A1D223C628}" dt="2023-11-16T19:55:49.427" v="4587"/>
        <pc:sldMkLst>
          <pc:docMk/>
          <pc:sldMk cId="3330280491" sldId="354"/>
        </pc:sldMkLst>
        <pc:spChg chg="mod">
          <ac:chgData name="Châu Thế Vĩ" userId="c537a6ea-4800-4603-a69a-1043dab8f887" providerId="ADAL" clId="{AFE868D1-1358-4817-A517-71A1D223C628}" dt="2023-11-16T16:38:29.513" v="2860" actId="207"/>
          <ac:spMkLst>
            <pc:docMk/>
            <pc:sldMk cId="3330280491" sldId="354"/>
            <ac:spMk id="2" creationId="{07502E49-2C9C-0DB0-4917-63262A61C8EC}"/>
          </ac:spMkLst>
        </pc:spChg>
        <pc:spChg chg="add mod">
          <ac:chgData name="Châu Thế Vĩ" userId="c537a6ea-4800-4603-a69a-1043dab8f887" providerId="ADAL" clId="{AFE868D1-1358-4817-A517-71A1D223C628}" dt="2023-11-16T17:36:34.008" v="3195" actId="1076"/>
          <ac:spMkLst>
            <pc:docMk/>
            <pc:sldMk cId="3330280491" sldId="354"/>
            <ac:spMk id="4" creationId="{80DD9987-90A8-FF31-0625-8AD0B340D765}"/>
          </ac:spMkLst>
        </pc:spChg>
        <pc:spChg chg="mod">
          <ac:chgData name="Châu Thế Vĩ" userId="c537a6ea-4800-4603-a69a-1043dab8f887" providerId="ADAL" clId="{AFE868D1-1358-4817-A517-71A1D223C628}" dt="2023-11-16T19:50:30.352" v="4490"/>
          <ac:spMkLst>
            <pc:docMk/>
            <pc:sldMk cId="3330280491" sldId="354"/>
            <ac:spMk id="5" creationId="{961B2BD7-3F56-4A93-57B0-2DC37B9BD6AA}"/>
          </ac:spMkLst>
        </pc:spChg>
        <pc:spChg chg="mod">
          <ac:chgData name="Châu Thế Vĩ" userId="c537a6ea-4800-4603-a69a-1043dab8f887" providerId="ADAL" clId="{AFE868D1-1358-4817-A517-71A1D223C628}" dt="2023-11-16T16:37:52.949" v="2849" actId="14100"/>
          <ac:spMkLst>
            <pc:docMk/>
            <pc:sldMk cId="3330280491" sldId="354"/>
            <ac:spMk id="6" creationId="{EE080115-5D71-65CE-00D1-CD6DC76A6872}"/>
          </ac:spMkLst>
        </pc:spChg>
        <pc:spChg chg="mod">
          <ac:chgData name="Châu Thế Vĩ" userId="c537a6ea-4800-4603-a69a-1043dab8f887" providerId="ADAL" clId="{AFE868D1-1358-4817-A517-71A1D223C628}" dt="2023-11-16T19:50:30.352" v="4490"/>
          <ac:spMkLst>
            <pc:docMk/>
            <pc:sldMk cId="3330280491" sldId="354"/>
            <ac:spMk id="8" creationId="{65BA7AC5-B9B1-75C4-7E98-2ECFD520931A}"/>
          </ac:spMkLst>
        </pc:spChg>
        <pc:spChg chg="mod">
          <ac:chgData name="Châu Thế Vĩ" userId="c537a6ea-4800-4603-a69a-1043dab8f887" providerId="ADAL" clId="{AFE868D1-1358-4817-A517-71A1D223C628}" dt="2023-11-16T19:50:30.352" v="4490"/>
          <ac:spMkLst>
            <pc:docMk/>
            <pc:sldMk cId="3330280491" sldId="354"/>
            <ac:spMk id="9" creationId="{580DEB95-93F1-5CCC-81D5-EEAFCDC84199}"/>
          </ac:spMkLst>
        </pc:spChg>
        <pc:spChg chg="mod">
          <ac:chgData name="Châu Thế Vĩ" userId="c537a6ea-4800-4603-a69a-1043dab8f887" providerId="ADAL" clId="{AFE868D1-1358-4817-A517-71A1D223C628}" dt="2023-11-16T19:50:30.352" v="4490"/>
          <ac:spMkLst>
            <pc:docMk/>
            <pc:sldMk cId="3330280491" sldId="354"/>
            <ac:spMk id="10" creationId="{840EDD00-3B2F-0D9C-87D6-BCBCCB6AF42B}"/>
          </ac:spMkLst>
        </pc:spChg>
        <pc:spChg chg="mod">
          <ac:chgData name="Châu Thế Vĩ" userId="c537a6ea-4800-4603-a69a-1043dab8f887" providerId="ADAL" clId="{AFE868D1-1358-4817-A517-71A1D223C628}" dt="2023-11-16T19:50:30.352" v="4490"/>
          <ac:spMkLst>
            <pc:docMk/>
            <pc:sldMk cId="3330280491" sldId="354"/>
            <ac:spMk id="11" creationId="{7F31126F-6389-4077-E3D5-F3E5D44D877A}"/>
          </ac:spMkLst>
        </pc:spChg>
        <pc:spChg chg="mod">
          <ac:chgData name="Châu Thế Vĩ" userId="c537a6ea-4800-4603-a69a-1043dab8f887" providerId="ADAL" clId="{AFE868D1-1358-4817-A517-71A1D223C628}" dt="2023-11-16T19:50:30.352" v="4490"/>
          <ac:spMkLst>
            <pc:docMk/>
            <pc:sldMk cId="3330280491" sldId="354"/>
            <ac:spMk id="12" creationId="{E069277B-96A4-AF82-4BE2-9BC43F185272}"/>
          </ac:spMkLst>
        </pc:spChg>
        <pc:spChg chg="add del mod">
          <ac:chgData name="Châu Thế Vĩ" userId="c537a6ea-4800-4603-a69a-1043dab8f887" providerId="ADAL" clId="{AFE868D1-1358-4817-A517-71A1D223C628}" dt="2023-11-16T19:55:49.236" v="4586" actId="478"/>
          <ac:spMkLst>
            <pc:docMk/>
            <pc:sldMk cId="3330280491" sldId="354"/>
            <ac:spMk id="13" creationId="{1D47EA7D-6952-4753-735A-88D669A37CB4}"/>
          </ac:spMkLst>
        </pc:spChg>
        <pc:spChg chg="add del mod">
          <ac:chgData name="Châu Thế Vĩ" userId="c537a6ea-4800-4603-a69a-1043dab8f887" providerId="ADAL" clId="{AFE868D1-1358-4817-A517-71A1D223C628}" dt="2023-11-16T19:55:49.236" v="4586" actId="478"/>
          <ac:spMkLst>
            <pc:docMk/>
            <pc:sldMk cId="3330280491" sldId="354"/>
            <ac:spMk id="14" creationId="{37131ED1-9DEF-D8C2-0D74-87320B176F9D}"/>
          </ac:spMkLst>
        </pc:spChg>
        <pc:spChg chg="add mod">
          <ac:chgData name="Châu Thế Vĩ" userId="c537a6ea-4800-4603-a69a-1043dab8f887" providerId="ADAL" clId="{AFE868D1-1358-4817-A517-71A1D223C628}" dt="2023-11-16T19:55:49.427" v="4587"/>
          <ac:spMkLst>
            <pc:docMk/>
            <pc:sldMk cId="3330280491" sldId="354"/>
            <ac:spMk id="15" creationId="{15511EAB-695F-C28F-EADF-7F193CE6BA67}"/>
          </ac:spMkLst>
        </pc:spChg>
        <pc:spChg chg="add mod">
          <ac:chgData name="Châu Thế Vĩ" userId="c537a6ea-4800-4603-a69a-1043dab8f887" providerId="ADAL" clId="{AFE868D1-1358-4817-A517-71A1D223C628}" dt="2023-11-16T19:55:49.427" v="4587"/>
          <ac:spMkLst>
            <pc:docMk/>
            <pc:sldMk cId="3330280491" sldId="354"/>
            <ac:spMk id="16" creationId="{827673A7-F8B9-F170-44DB-BF54E6A289E4}"/>
          </ac:spMkLst>
        </pc:spChg>
        <pc:grpChg chg="add mod">
          <ac:chgData name="Châu Thế Vĩ" userId="c537a6ea-4800-4603-a69a-1043dab8f887" providerId="ADAL" clId="{AFE868D1-1358-4817-A517-71A1D223C628}" dt="2023-11-16T19:50:30.352" v="4490"/>
          <ac:grpSpMkLst>
            <pc:docMk/>
            <pc:sldMk cId="3330280491" sldId="354"/>
            <ac:grpSpMk id="3" creationId="{2D6C0681-C2F2-D1FE-4553-5183E36B3479}"/>
          </ac:grpSpMkLst>
        </pc:grpChg>
        <pc:picChg chg="add mod">
          <ac:chgData name="Châu Thế Vĩ" userId="c537a6ea-4800-4603-a69a-1043dab8f887" providerId="ADAL" clId="{AFE868D1-1358-4817-A517-71A1D223C628}" dt="2023-11-16T17:36:35.752" v="3196" actId="1076"/>
          <ac:picMkLst>
            <pc:docMk/>
            <pc:sldMk cId="3330280491" sldId="354"/>
            <ac:picMk id="7" creationId="{CE360282-8769-71B0-E0F8-B4F673E0569F}"/>
          </ac:picMkLst>
        </pc:picChg>
      </pc:sldChg>
      <pc:sldChg chg="addSp delSp modSp add mod">
        <pc:chgData name="Châu Thế Vĩ" userId="c537a6ea-4800-4603-a69a-1043dab8f887" providerId="ADAL" clId="{AFE868D1-1358-4817-A517-71A1D223C628}" dt="2023-12-26T09:11:21.866" v="5266" actId="20577"/>
        <pc:sldMkLst>
          <pc:docMk/>
          <pc:sldMk cId="3043323276" sldId="355"/>
        </pc:sldMkLst>
        <pc:spChg chg="mod">
          <ac:chgData name="Châu Thế Vĩ" userId="c537a6ea-4800-4603-a69a-1043dab8f887" providerId="ADAL" clId="{AFE868D1-1358-4817-A517-71A1D223C628}" dt="2023-11-16T17:08:41.094" v="2944" actId="20577"/>
          <ac:spMkLst>
            <pc:docMk/>
            <pc:sldMk cId="3043323276" sldId="355"/>
            <ac:spMk id="2" creationId="{07502E49-2C9C-0DB0-4917-63262A61C8EC}"/>
          </ac:spMkLst>
        </pc:spChg>
        <pc:spChg chg="add mod">
          <ac:chgData name="Châu Thế Vĩ" userId="c537a6ea-4800-4603-a69a-1043dab8f887" providerId="ADAL" clId="{AFE868D1-1358-4817-A517-71A1D223C628}" dt="2023-12-26T09:11:21.866" v="5266" actId="20577"/>
          <ac:spMkLst>
            <pc:docMk/>
            <pc:sldMk cId="3043323276" sldId="355"/>
            <ac:spMk id="4" creationId="{577EACE8-BF39-F66C-EA55-9D1F7C34B2B9}"/>
          </ac:spMkLst>
        </pc:spChg>
        <pc:spChg chg="mod">
          <ac:chgData name="Châu Thế Vĩ" userId="c537a6ea-4800-4603-a69a-1043dab8f887" providerId="ADAL" clId="{AFE868D1-1358-4817-A517-71A1D223C628}" dt="2023-11-16T19:50:31.129" v="4491"/>
          <ac:spMkLst>
            <pc:docMk/>
            <pc:sldMk cId="3043323276" sldId="355"/>
            <ac:spMk id="5" creationId="{7514CF24-FFF2-6941-C5E5-1F39556ACECD}"/>
          </ac:spMkLst>
        </pc:spChg>
        <pc:spChg chg="add mod">
          <ac:chgData name="Châu Thế Vĩ" userId="c537a6ea-4800-4603-a69a-1043dab8f887" providerId="ADAL" clId="{AFE868D1-1358-4817-A517-71A1D223C628}" dt="2023-11-16T16:52:08.317" v="2917" actId="1076"/>
          <ac:spMkLst>
            <pc:docMk/>
            <pc:sldMk cId="3043323276" sldId="355"/>
            <ac:spMk id="7" creationId="{7DFF8E75-315E-1BDA-5F7A-54FB6CD575DE}"/>
          </ac:spMkLst>
        </pc:spChg>
        <pc:spChg chg="mod">
          <ac:chgData name="Châu Thế Vĩ" userId="c537a6ea-4800-4603-a69a-1043dab8f887" providerId="ADAL" clId="{AFE868D1-1358-4817-A517-71A1D223C628}" dt="2023-11-16T19:50:31.129" v="4491"/>
          <ac:spMkLst>
            <pc:docMk/>
            <pc:sldMk cId="3043323276" sldId="355"/>
            <ac:spMk id="8" creationId="{76341044-8716-A296-D654-3DD902F65166}"/>
          </ac:spMkLst>
        </pc:spChg>
        <pc:spChg chg="add mod">
          <ac:chgData name="Châu Thế Vĩ" userId="c537a6ea-4800-4603-a69a-1043dab8f887" providerId="ADAL" clId="{AFE868D1-1358-4817-A517-71A1D223C628}" dt="2023-11-16T16:52:59.080" v="2934" actId="1076"/>
          <ac:spMkLst>
            <pc:docMk/>
            <pc:sldMk cId="3043323276" sldId="355"/>
            <ac:spMk id="9" creationId="{D605A53C-5B88-F172-88C5-E21BE5AD0C57}"/>
          </ac:spMkLst>
        </pc:spChg>
        <pc:spChg chg="mod">
          <ac:chgData name="Châu Thế Vĩ" userId="c537a6ea-4800-4603-a69a-1043dab8f887" providerId="ADAL" clId="{AFE868D1-1358-4817-A517-71A1D223C628}" dt="2023-11-16T19:50:31.129" v="4491"/>
          <ac:spMkLst>
            <pc:docMk/>
            <pc:sldMk cId="3043323276" sldId="355"/>
            <ac:spMk id="10" creationId="{494A1E97-62CD-F02B-3600-67B1CE68ECFF}"/>
          </ac:spMkLst>
        </pc:spChg>
        <pc:spChg chg="mod">
          <ac:chgData name="Châu Thế Vĩ" userId="c537a6ea-4800-4603-a69a-1043dab8f887" providerId="ADAL" clId="{AFE868D1-1358-4817-A517-71A1D223C628}" dt="2023-11-16T19:50:31.129" v="4491"/>
          <ac:spMkLst>
            <pc:docMk/>
            <pc:sldMk cId="3043323276" sldId="355"/>
            <ac:spMk id="11" creationId="{FA698C9A-0A96-9568-D793-0789F5B24059}"/>
          </ac:spMkLst>
        </pc:spChg>
        <pc:spChg chg="mod">
          <ac:chgData name="Châu Thế Vĩ" userId="c537a6ea-4800-4603-a69a-1043dab8f887" providerId="ADAL" clId="{AFE868D1-1358-4817-A517-71A1D223C628}" dt="2023-11-16T19:50:31.129" v="4491"/>
          <ac:spMkLst>
            <pc:docMk/>
            <pc:sldMk cId="3043323276" sldId="355"/>
            <ac:spMk id="12" creationId="{E174921F-546F-2197-8FAE-2CF030ADE6FD}"/>
          </ac:spMkLst>
        </pc:spChg>
        <pc:spChg chg="mod">
          <ac:chgData name="Châu Thế Vĩ" userId="c537a6ea-4800-4603-a69a-1043dab8f887" providerId="ADAL" clId="{AFE868D1-1358-4817-A517-71A1D223C628}" dt="2023-11-16T19:50:31.129" v="4491"/>
          <ac:spMkLst>
            <pc:docMk/>
            <pc:sldMk cId="3043323276" sldId="355"/>
            <ac:spMk id="13" creationId="{73A6C2BE-D428-9E2C-7DBB-7E88B3A992DE}"/>
          </ac:spMkLst>
        </pc:spChg>
        <pc:spChg chg="add del mod">
          <ac:chgData name="Châu Thế Vĩ" userId="c537a6ea-4800-4603-a69a-1043dab8f887" providerId="ADAL" clId="{AFE868D1-1358-4817-A517-71A1D223C628}" dt="2023-11-16T19:55:55.101" v="4588" actId="478"/>
          <ac:spMkLst>
            <pc:docMk/>
            <pc:sldMk cId="3043323276" sldId="355"/>
            <ac:spMk id="14" creationId="{07155331-97AA-754A-2DDF-50D70B55E175}"/>
          </ac:spMkLst>
        </pc:spChg>
        <pc:spChg chg="add del mod">
          <ac:chgData name="Châu Thế Vĩ" userId="c537a6ea-4800-4603-a69a-1043dab8f887" providerId="ADAL" clId="{AFE868D1-1358-4817-A517-71A1D223C628}" dt="2023-11-16T19:55:55.101" v="4588" actId="478"/>
          <ac:spMkLst>
            <pc:docMk/>
            <pc:sldMk cId="3043323276" sldId="355"/>
            <ac:spMk id="15" creationId="{60C8E6DF-B472-57B4-4953-D0E4670C5D05}"/>
          </ac:spMkLst>
        </pc:spChg>
        <pc:spChg chg="add mod">
          <ac:chgData name="Châu Thế Vĩ" userId="c537a6ea-4800-4603-a69a-1043dab8f887" providerId="ADAL" clId="{AFE868D1-1358-4817-A517-71A1D223C628}" dt="2023-11-16T19:55:55.337" v="4589"/>
          <ac:spMkLst>
            <pc:docMk/>
            <pc:sldMk cId="3043323276" sldId="355"/>
            <ac:spMk id="16" creationId="{1273A9D3-F75F-191F-A5B5-2AF64631C78C}"/>
          </ac:spMkLst>
        </pc:spChg>
        <pc:spChg chg="add mod">
          <ac:chgData name="Châu Thế Vĩ" userId="c537a6ea-4800-4603-a69a-1043dab8f887" providerId="ADAL" clId="{AFE868D1-1358-4817-A517-71A1D223C628}" dt="2023-11-16T19:55:55.337" v="4589"/>
          <ac:spMkLst>
            <pc:docMk/>
            <pc:sldMk cId="3043323276" sldId="355"/>
            <ac:spMk id="17" creationId="{EC1B074D-2712-2183-D5BC-7D3DF1D8B7D0}"/>
          </ac:spMkLst>
        </pc:spChg>
        <pc:grpChg chg="add mod">
          <ac:chgData name="Châu Thế Vĩ" userId="c537a6ea-4800-4603-a69a-1043dab8f887" providerId="ADAL" clId="{AFE868D1-1358-4817-A517-71A1D223C628}" dt="2023-11-16T19:50:31.129" v="4491"/>
          <ac:grpSpMkLst>
            <pc:docMk/>
            <pc:sldMk cId="3043323276" sldId="355"/>
            <ac:grpSpMk id="3" creationId="{9EA0D690-0FFB-1DEB-0974-18BF506CB3FB}"/>
          </ac:grpSpMkLst>
        </pc:grpChg>
      </pc:sldChg>
      <pc:sldChg chg="addSp delSp modSp add mod">
        <pc:chgData name="Châu Thế Vĩ" userId="c537a6ea-4800-4603-a69a-1043dab8f887" providerId="ADAL" clId="{AFE868D1-1358-4817-A517-71A1D223C628}" dt="2023-11-16T19:55:58.692" v="4591"/>
        <pc:sldMkLst>
          <pc:docMk/>
          <pc:sldMk cId="1664023309" sldId="356"/>
        </pc:sldMkLst>
        <pc:spChg chg="mod">
          <ac:chgData name="Châu Thế Vĩ" userId="c537a6ea-4800-4603-a69a-1043dab8f887" providerId="ADAL" clId="{AFE868D1-1358-4817-A517-71A1D223C628}" dt="2023-11-16T17:08:48.786" v="2946"/>
          <ac:spMkLst>
            <pc:docMk/>
            <pc:sldMk cId="1664023309" sldId="356"/>
            <ac:spMk id="2" creationId="{07502E49-2C9C-0DB0-4917-63262A61C8EC}"/>
          </ac:spMkLst>
        </pc:spChg>
        <pc:spChg chg="add mod">
          <ac:chgData name="Châu Thế Vĩ" userId="c537a6ea-4800-4603-a69a-1043dab8f887" providerId="ADAL" clId="{AFE868D1-1358-4817-A517-71A1D223C628}" dt="2023-11-16T17:08:14.857" v="2941" actId="1076"/>
          <ac:spMkLst>
            <pc:docMk/>
            <pc:sldMk cId="1664023309" sldId="356"/>
            <ac:spMk id="4" creationId="{A1A5FADF-639B-6102-79F3-8C974232ECA6}"/>
          </ac:spMkLst>
        </pc:spChg>
        <pc:spChg chg="add mod">
          <ac:chgData name="Châu Thế Vĩ" userId="c537a6ea-4800-4603-a69a-1043dab8f887" providerId="ADAL" clId="{AFE868D1-1358-4817-A517-71A1D223C628}" dt="2023-11-16T17:27:12.305" v="3137" actId="1076"/>
          <ac:spMkLst>
            <pc:docMk/>
            <pc:sldMk cId="1664023309" sldId="356"/>
            <ac:spMk id="5" creationId="{250B30CD-4E9D-C884-A817-1F0B36E64B32}"/>
          </ac:spMkLst>
        </pc:spChg>
        <pc:spChg chg="add del mod">
          <ac:chgData name="Châu Thế Vĩ" userId="c537a6ea-4800-4603-a69a-1043dab8f887" providerId="ADAL" clId="{AFE868D1-1358-4817-A517-71A1D223C628}" dt="2023-11-16T17:10:31.794" v="3009"/>
          <ac:spMkLst>
            <pc:docMk/>
            <pc:sldMk cId="1664023309" sldId="356"/>
            <ac:spMk id="7" creationId="{05B52F84-80E6-8820-0931-A195AD6D5826}"/>
          </ac:spMkLst>
        </pc:spChg>
        <pc:spChg chg="mod">
          <ac:chgData name="Châu Thế Vĩ" userId="c537a6ea-4800-4603-a69a-1043dab8f887" providerId="ADAL" clId="{AFE868D1-1358-4817-A517-71A1D223C628}" dt="2023-11-16T19:50:31.748" v="4492"/>
          <ac:spMkLst>
            <pc:docMk/>
            <pc:sldMk cId="1664023309" sldId="356"/>
            <ac:spMk id="7" creationId="{B75E9914-29E0-7ACD-C2BA-9C5235E567FE}"/>
          </ac:spMkLst>
        </pc:spChg>
        <pc:spChg chg="add mod">
          <ac:chgData name="Châu Thế Vĩ" userId="c537a6ea-4800-4603-a69a-1043dab8f887" providerId="ADAL" clId="{AFE868D1-1358-4817-A517-71A1D223C628}" dt="2023-11-16T17:27:12.305" v="3137" actId="1076"/>
          <ac:spMkLst>
            <pc:docMk/>
            <pc:sldMk cId="1664023309" sldId="356"/>
            <ac:spMk id="8" creationId="{64344BCC-E298-CB51-AC70-C05F9E397FEB}"/>
          </ac:spMkLst>
        </pc:spChg>
        <pc:spChg chg="add mod">
          <ac:chgData name="Châu Thế Vĩ" userId="c537a6ea-4800-4603-a69a-1043dab8f887" providerId="ADAL" clId="{AFE868D1-1358-4817-A517-71A1D223C628}" dt="2023-11-16T17:27:12.305" v="3137" actId="1076"/>
          <ac:spMkLst>
            <pc:docMk/>
            <pc:sldMk cId="1664023309" sldId="356"/>
            <ac:spMk id="9" creationId="{8B25A0C4-AF1F-D348-74BC-62FE78CDB471}"/>
          </ac:spMkLst>
        </pc:spChg>
        <pc:spChg chg="mod">
          <ac:chgData name="Châu Thế Vĩ" userId="c537a6ea-4800-4603-a69a-1043dab8f887" providerId="ADAL" clId="{AFE868D1-1358-4817-A517-71A1D223C628}" dt="2023-11-16T19:50:31.748" v="4492"/>
          <ac:spMkLst>
            <pc:docMk/>
            <pc:sldMk cId="1664023309" sldId="356"/>
            <ac:spMk id="10" creationId="{38094AB9-F7C9-5F7F-A973-4D4DE007E758}"/>
          </ac:spMkLst>
        </pc:spChg>
        <pc:spChg chg="mod">
          <ac:chgData name="Châu Thế Vĩ" userId="c537a6ea-4800-4603-a69a-1043dab8f887" providerId="ADAL" clId="{AFE868D1-1358-4817-A517-71A1D223C628}" dt="2023-11-16T19:50:31.748" v="4492"/>
          <ac:spMkLst>
            <pc:docMk/>
            <pc:sldMk cId="1664023309" sldId="356"/>
            <ac:spMk id="12" creationId="{1FAA6F28-48B0-B08B-AF00-070FFB7750D1}"/>
          </ac:spMkLst>
        </pc:spChg>
        <pc:spChg chg="add mod">
          <ac:chgData name="Châu Thế Vĩ" userId="c537a6ea-4800-4603-a69a-1043dab8f887" providerId="ADAL" clId="{AFE868D1-1358-4817-A517-71A1D223C628}" dt="2023-11-16T17:26:33.048" v="3124" actId="1076"/>
          <ac:spMkLst>
            <pc:docMk/>
            <pc:sldMk cId="1664023309" sldId="356"/>
            <ac:spMk id="14" creationId="{57862763-89CD-A1A2-21BD-A9FC84B6A6B1}"/>
          </ac:spMkLst>
        </pc:spChg>
        <pc:spChg chg="add del">
          <ac:chgData name="Châu Thế Vĩ" userId="c537a6ea-4800-4603-a69a-1043dab8f887" providerId="ADAL" clId="{AFE868D1-1358-4817-A517-71A1D223C628}" dt="2023-11-16T17:12:58.378" v="3093" actId="11529"/>
          <ac:spMkLst>
            <pc:docMk/>
            <pc:sldMk cId="1664023309" sldId="356"/>
            <ac:spMk id="15" creationId="{8AF309DD-C5AF-C7E5-4EAF-46B003167344}"/>
          </ac:spMkLst>
        </pc:spChg>
        <pc:spChg chg="mod">
          <ac:chgData name="Châu Thế Vĩ" userId="c537a6ea-4800-4603-a69a-1043dab8f887" providerId="ADAL" clId="{AFE868D1-1358-4817-A517-71A1D223C628}" dt="2023-11-16T19:50:31.748" v="4492"/>
          <ac:spMkLst>
            <pc:docMk/>
            <pc:sldMk cId="1664023309" sldId="356"/>
            <ac:spMk id="15" creationId="{B5CCBB2C-4EFB-ACA7-7B3D-933A780D5830}"/>
          </ac:spMkLst>
        </pc:spChg>
        <pc:spChg chg="mod">
          <ac:chgData name="Châu Thế Vĩ" userId="c537a6ea-4800-4603-a69a-1043dab8f887" providerId="ADAL" clId="{AFE868D1-1358-4817-A517-71A1D223C628}" dt="2023-11-16T19:50:31.748" v="4492"/>
          <ac:spMkLst>
            <pc:docMk/>
            <pc:sldMk cId="1664023309" sldId="356"/>
            <ac:spMk id="16" creationId="{C63304E7-C6EB-89EB-665D-EFF4FBF2BD74}"/>
          </ac:spMkLst>
        </pc:spChg>
        <pc:spChg chg="mod">
          <ac:chgData name="Châu Thế Vĩ" userId="c537a6ea-4800-4603-a69a-1043dab8f887" providerId="ADAL" clId="{AFE868D1-1358-4817-A517-71A1D223C628}" dt="2023-11-16T19:50:31.748" v="4492"/>
          <ac:spMkLst>
            <pc:docMk/>
            <pc:sldMk cId="1664023309" sldId="356"/>
            <ac:spMk id="18" creationId="{EC5CE24B-1F71-7177-45A3-27453CBD60D6}"/>
          </ac:spMkLst>
        </pc:spChg>
        <pc:spChg chg="add del mod">
          <ac:chgData name="Châu Thế Vĩ" userId="c537a6ea-4800-4603-a69a-1043dab8f887" providerId="ADAL" clId="{AFE868D1-1358-4817-A517-71A1D223C628}" dt="2023-11-16T19:55:58.477" v="4590" actId="478"/>
          <ac:spMkLst>
            <pc:docMk/>
            <pc:sldMk cId="1664023309" sldId="356"/>
            <ac:spMk id="19" creationId="{9F7A1BB0-6C9E-2CD6-F3FB-819D07CB2CA3}"/>
          </ac:spMkLst>
        </pc:spChg>
        <pc:spChg chg="add del mod">
          <ac:chgData name="Châu Thế Vĩ" userId="c537a6ea-4800-4603-a69a-1043dab8f887" providerId="ADAL" clId="{AFE868D1-1358-4817-A517-71A1D223C628}" dt="2023-11-16T19:55:58.477" v="4590" actId="478"/>
          <ac:spMkLst>
            <pc:docMk/>
            <pc:sldMk cId="1664023309" sldId="356"/>
            <ac:spMk id="20" creationId="{1757289B-A3AD-A7D6-EBC3-A0F6340801AB}"/>
          </ac:spMkLst>
        </pc:spChg>
        <pc:spChg chg="add mod">
          <ac:chgData name="Châu Thế Vĩ" userId="c537a6ea-4800-4603-a69a-1043dab8f887" providerId="ADAL" clId="{AFE868D1-1358-4817-A517-71A1D223C628}" dt="2023-11-16T19:55:58.692" v="4591"/>
          <ac:spMkLst>
            <pc:docMk/>
            <pc:sldMk cId="1664023309" sldId="356"/>
            <ac:spMk id="21" creationId="{20731657-1270-5C2F-AA45-6B786941E052}"/>
          </ac:spMkLst>
        </pc:spChg>
        <pc:spChg chg="add mod">
          <ac:chgData name="Châu Thế Vĩ" userId="c537a6ea-4800-4603-a69a-1043dab8f887" providerId="ADAL" clId="{AFE868D1-1358-4817-A517-71A1D223C628}" dt="2023-11-16T19:55:58.692" v="4591"/>
          <ac:spMkLst>
            <pc:docMk/>
            <pc:sldMk cId="1664023309" sldId="356"/>
            <ac:spMk id="22" creationId="{AB010AE9-B3C7-DA53-C5BB-994357EF655E}"/>
          </ac:spMkLst>
        </pc:spChg>
        <pc:grpChg chg="add mod">
          <ac:chgData name="Châu Thế Vĩ" userId="c537a6ea-4800-4603-a69a-1043dab8f887" providerId="ADAL" clId="{AFE868D1-1358-4817-A517-71A1D223C628}" dt="2023-11-16T19:50:31.748" v="4492"/>
          <ac:grpSpMkLst>
            <pc:docMk/>
            <pc:sldMk cId="1664023309" sldId="356"/>
            <ac:grpSpMk id="3" creationId="{2170ADA6-C6E6-46A0-E341-812D5A906552}"/>
          </ac:grpSpMkLst>
        </pc:grpChg>
        <pc:picChg chg="add mod">
          <ac:chgData name="Châu Thế Vĩ" userId="c537a6ea-4800-4603-a69a-1043dab8f887" providerId="ADAL" clId="{AFE868D1-1358-4817-A517-71A1D223C628}" dt="2023-11-16T17:26:27.543" v="3123" actId="1076"/>
          <ac:picMkLst>
            <pc:docMk/>
            <pc:sldMk cId="1664023309" sldId="356"/>
            <ac:picMk id="17" creationId="{7317FCB2-CD73-4212-022D-F0BD530D9A0C}"/>
          </ac:picMkLst>
        </pc:picChg>
        <pc:cxnChg chg="add mod">
          <ac:chgData name="Châu Thế Vĩ" userId="c537a6ea-4800-4603-a69a-1043dab8f887" providerId="ADAL" clId="{AFE868D1-1358-4817-A517-71A1D223C628}" dt="2023-11-16T17:27:12.305" v="3137" actId="1076"/>
          <ac:cxnSpMkLst>
            <pc:docMk/>
            <pc:sldMk cId="1664023309" sldId="356"/>
            <ac:cxnSpMk id="11" creationId="{763C6EB3-59C0-F147-2B7B-80A9964FBE26}"/>
          </ac:cxnSpMkLst>
        </pc:cxnChg>
        <pc:cxnChg chg="add mod">
          <ac:chgData name="Châu Thế Vĩ" userId="c537a6ea-4800-4603-a69a-1043dab8f887" providerId="ADAL" clId="{AFE868D1-1358-4817-A517-71A1D223C628}" dt="2023-11-16T17:27:12.305" v="3137" actId="1076"/>
          <ac:cxnSpMkLst>
            <pc:docMk/>
            <pc:sldMk cId="1664023309" sldId="356"/>
            <ac:cxnSpMk id="13" creationId="{91201795-8161-5ADE-7A35-B33C9E0C8E06}"/>
          </ac:cxnSpMkLst>
        </pc:cxnChg>
      </pc:sldChg>
      <pc:sldChg chg="new del">
        <pc:chgData name="Châu Thế Vĩ" userId="c537a6ea-4800-4603-a69a-1043dab8f887" providerId="ADAL" clId="{AFE868D1-1358-4817-A517-71A1D223C628}" dt="2023-11-16T17:27:20.498" v="3140" actId="47"/>
        <pc:sldMkLst>
          <pc:docMk/>
          <pc:sldMk cId="1483485510" sldId="357"/>
        </pc:sldMkLst>
      </pc:sldChg>
      <pc:sldChg chg="add del">
        <pc:chgData name="Châu Thế Vĩ" userId="c537a6ea-4800-4603-a69a-1043dab8f887" providerId="ADAL" clId="{AFE868D1-1358-4817-A517-71A1D223C628}" dt="2023-11-16T16:07:27.545" v="2692"/>
        <pc:sldMkLst>
          <pc:docMk/>
          <pc:sldMk cId="3588799409" sldId="357"/>
        </pc:sldMkLst>
      </pc:sldChg>
      <pc:sldChg chg="addSp delSp modSp add mod">
        <pc:chgData name="Châu Thế Vĩ" userId="c537a6ea-4800-4603-a69a-1043dab8f887" providerId="ADAL" clId="{AFE868D1-1358-4817-A517-71A1D223C628}" dt="2023-11-16T19:56:03.462" v="4593"/>
        <pc:sldMkLst>
          <pc:docMk/>
          <pc:sldMk cId="1961887397" sldId="358"/>
        </pc:sldMkLst>
        <pc:spChg chg="mod">
          <ac:chgData name="Châu Thế Vĩ" userId="c537a6ea-4800-4603-a69a-1043dab8f887" providerId="ADAL" clId="{AFE868D1-1358-4817-A517-71A1D223C628}" dt="2023-11-16T18:12:27.207" v="3473" actId="2711"/>
          <ac:spMkLst>
            <pc:docMk/>
            <pc:sldMk cId="1961887397" sldId="358"/>
            <ac:spMk id="4" creationId="{A1A5FADF-639B-6102-79F3-8C974232ECA6}"/>
          </ac:spMkLst>
        </pc:spChg>
        <pc:spChg chg="del">
          <ac:chgData name="Châu Thế Vĩ" userId="c537a6ea-4800-4603-a69a-1043dab8f887" providerId="ADAL" clId="{AFE868D1-1358-4817-A517-71A1D223C628}" dt="2023-11-16T17:27:23.343" v="3141" actId="478"/>
          <ac:spMkLst>
            <pc:docMk/>
            <pc:sldMk cId="1961887397" sldId="358"/>
            <ac:spMk id="5" creationId="{250B30CD-4E9D-C884-A817-1F0B36E64B32}"/>
          </ac:spMkLst>
        </pc:spChg>
        <pc:spChg chg="mod">
          <ac:chgData name="Châu Thế Vĩ" userId="c537a6ea-4800-4603-a69a-1043dab8f887" providerId="ADAL" clId="{AFE868D1-1358-4817-A517-71A1D223C628}" dt="2023-11-16T19:50:32.327" v="4493"/>
          <ac:spMkLst>
            <pc:docMk/>
            <pc:sldMk cId="1961887397" sldId="358"/>
            <ac:spMk id="5" creationId="{C3AFD673-0415-5994-F880-C241ADDCD06E}"/>
          </ac:spMkLst>
        </pc:spChg>
        <pc:spChg chg="add mod">
          <ac:chgData name="Châu Thế Vĩ" userId="c537a6ea-4800-4603-a69a-1043dab8f887" providerId="ADAL" clId="{AFE868D1-1358-4817-A517-71A1D223C628}" dt="2023-11-16T18:12:30.865" v="3474" actId="2711"/>
          <ac:spMkLst>
            <pc:docMk/>
            <pc:sldMk cId="1961887397" sldId="358"/>
            <ac:spMk id="7" creationId="{D760BA0D-C848-5B71-73C2-1BDCCFC0DC30}"/>
          </ac:spMkLst>
        </pc:spChg>
        <pc:spChg chg="del">
          <ac:chgData name="Châu Thế Vĩ" userId="c537a6ea-4800-4603-a69a-1043dab8f887" providerId="ADAL" clId="{AFE868D1-1358-4817-A517-71A1D223C628}" dt="2023-11-16T17:27:23.343" v="3141" actId="478"/>
          <ac:spMkLst>
            <pc:docMk/>
            <pc:sldMk cId="1961887397" sldId="358"/>
            <ac:spMk id="8" creationId="{64344BCC-E298-CB51-AC70-C05F9E397FEB}"/>
          </ac:spMkLst>
        </pc:spChg>
        <pc:spChg chg="mod">
          <ac:chgData name="Châu Thế Vĩ" userId="c537a6ea-4800-4603-a69a-1043dab8f887" providerId="ADAL" clId="{AFE868D1-1358-4817-A517-71A1D223C628}" dt="2023-11-16T19:50:32.327" v="4493"/>
          <ac:spMkLst>
            <pc:docMk/>
            <pc:sldMk cId="1961887397" sldId="358"/>
            <ac:spMk id="8" creationId="{CF7D746E-7AE9-FF2E-D850-C7C4EFD108CE}"/>
          </ac:spMkLst>
        </pc:spChg>
        <pc:spChg chg="mod">
          <ac:chgData name="Châu Thế Vĩ" userId="c537a6ea-4800-4603-a69a-1043dab8f887" providerId="ADAL" clId="{AFE868D1-1358-4817-A517-71A1D223C628}" dt="2023-11-16T19:50:32.327" v="4493"/>
          <ac:spMkLst>
            <pc:docMk/>
            <pc:sldMk cId="1961887397" sldId="358"/>
            <ac:spMk id="9" creationId="{0505324E-49C9-C53D-7F83-9DF91353BAA5}"/>
          </ac:spMkLst>
        </pc:spChg>
        <pc:spChg chg="del">
          <ac:chgData name="Châu Thế Vĩ" userId="c537a6ea-4800-4603-a69a-1043dab8f887" providerId="ADAL" clId="{AFE868D1-1358-4817-A517-71A1D223C628}" dt="2023-11-16T17:27:23.343" v="3141" actId="478"/>
          <ac:spMkLst>
            <pc:docMk/>
            <pc:sldMk cId="1961887397" sldId="358"/>
            <ac:spMk id="9" creationId="{8B25A0C4-AF1F-D348-74BC-62FE78CDB471}"/>
          </ac:spMkLst>
        </pc:spChg>
        <pc:spChg chg="mod">
          <ac:chgData name="Châu Thế Vĩ" userId="c537a6ea-4800-4603-a69a-1043dab8f887" providerId="ADAL" clId="{AFE868D1-1358-4817-A517-71A1D223C628}" dt="2023-11-16T19:50:32.327" v="4493"/>
          <ac:spMkLst>
            <pc:docMk/>
            <pc:sldMk cId="1961887397" sldId="358"/>
            <ac:spMk id="10" creationId="{5ABF9D81-1EF3-309D-1EBB-07CB609688DD}"/>
          </ac:spMkLst>
        </pc:spChg>
        <pc:spChg chg="mod">
          <ac:chgData name="Châu Thế Vĩ" userId="c537a6ea-4800-4603-a69a-1043dab8f887" providerId="ADAL" clId="{AFE868D1-1358-4817-A517-71A1D223C628}" dt="2023-11-16T19:50:32.327" v="4493"/>
          <ac:spMkLst>
            <pc:docMk/>
            <pc:sldMk cId="1961887397" sldId="358"/>
            <ac:spMk id="11" creationId="{CB563024-4E2D-99D0-AB18-FB86913F2419}"/>
          </ac:spMkLst>
        </pc:spChg>
        <pc:spChg chg="add mod">
          <ac:chgData name="Châu Thế Vĩ" userId="c537a6ea-4800-4603-a69a-1043dab8f887" providerId="ADAL" clId="{AFE868D1-1358-4817-A517-71A1D223C628}" dt="2023-11-16T19:20:14.034" v="4039" actId="20577"/>
          <ac:spMkLst>
            <pc:docMk/>
            <pc:sldMk cId="1961887397" sldId="358"/>
            <ac:spMk id="12" creationId="{E271E631-71AB-9BED-E57C-1A7B2E90E124}"/>
          </ac:spMkLst>
        </pc:spChg>
        <pc:spChg chg="mod">
          <ac:chgData name="Châu Thế Vĩ" userId="c537a6ea-4800-4603-a69a-1043dab8f887" providerId="ADAL" clId="{AFE868D1-1358-4817-A517-71A1D223C628}" dt="2023-11-16T19:50:32.327" v="4493"/>
          <ac:spMkLst>
            <pc:docMk/>
            <pc:sldMk cId="1961887397" sldId="358"/>
            <ac:spMk id="13" creationId="{D29BD6BD-C241-2455-8F2A-2C57604E10E1}"/>
          </ac:spMkLst>
        </pc:spChg>
        <pc:spChg chg="add del mod">
          <ac:chgData name="Châu Thế Vĩ" userId="c537a6ea-4800-4603-a69a-1043dab8f887" providerId="ADAL" clId="{AFE868D1-1358-4817-A517-71A1D223C628}" dt="2023-11-16T19:56:03.302" v="4592" actId="478"/>
          <ac:spMkLst>
            <pc:docMk/>
            <pc:sldMk cId="1961887397" sldId="358"/>
            <ac:spMk id="14" creationId="{2875F1EC-6F50-BBAA-4365-9F8922D6C30C}"/>
          </ac:spMkLst>
        </pc:spChg>
        <pc:spChg chg="del">
          <ac:chgData name="Châu Thế Vĩ" userId="c537a6ea-4800-4603-a69a-1043dab8f887" providerId="ADAL" clId="{AFE868D1-1358-4817-A517-71A1D223C628}" dt="2023-11-16T17:27:26.218" v="3142" actId="478"/>
          <ac:spMkLst>
            <pc:docMk/>
            <pc:sldMk cId="1961887397" sldId="358"/>
            <ac:spMk id="14" creationId="{57862763-89CD-A1A2-21BD-A9FC84B6A6B1}"/>
          </ac:spMkLst>
        </pc:spChg>
        <pc:spChg chg="add del mod">
          <ac:chgData name="Châu Thế Vĩ" userId="c537a6ea-4800-4603-a69a-1043dab8f887" providerId="ADAL" clId="{AFE868D1-1358-4817-A517-71A1D223C628}" dt="2023-11-16T19:56:03.302" v="4592" actId="478"/>
          <ac:spMkLst>
            <pc:docMk/>
            <pc:sldMk cId="1961887397" sldId="358"/>
            <ac:spMk id="15" creationId="{EBC3B2A7-FB32-8CBF-E8A3-FA4062696C50}"/>
          </ac:spMkLst>
        </pc:spChg>
        <pc:spChg chg="add mod">
          <ac:chgData name="Châu Thế Vĩ" userId="c537a6ea-4800-4603-a69a-1043dab8f887" providerId="ADAL" clId="{AFE868D1-1358-4817-A517-71A1D223C628}" dt="2023-11-16T19:56:03.462" v="4593"/>
          <ac:spMkLst>
            <pc:docMk/>
            <pc:sldMk cId="1961887397" sldId="358"/>
            <ac:spMk id="17" creationId="{685E0259-7183-EB71-8948-4F4396CC7633}"/>
          </ac:spMkLst>
        </pc:spChg>
        <pc:spChg chg="add mod">
          <ac:chgData name="Châu Thế Vĩ" userId="c537a6ea-4800-4603-a69a-1043dab8f887" providerId="ADAL" clId="{AFE868D1-1358-4817-A517-71A1D223C628}" dt="2023-11-16T19:56:03.462" v="4593"/>
          <ac:spMkLst>
            <pc:docMk/>
            <pc:sldMk cId="1961887397" sldId="358"/>
            <ac:spMk id="18" creationId="{262EA0B0-61C9-FC5E-39EB-1942E3438446}"/>
          </ac:spMkLst>
        </pc:spChg>
        <pc:grpChg chg="add mod">
          <ac:chgData name="Châu Thế Vĩ" userId="c537a6ea-4800-4603-a69a-1043dab8f887" providerId="ADAL" clId="{AFE868D1-1358-4817-A517-71A1D223C628}" dt="2023-11-16T19:50:32.327" v="4493"/>
          <ac:grpSpMkLst>
            <pc:docMk/>
            <pc:sldMk cId="1961887397" sldId="358"/>
            <ac:grpSpMk id="3" creationId="{B2331EFD-FC33-72C3-F0CC-9E3B4EA50025}"/>
          </ac:grpSpMkLst>
        </pc:grpChg>
        <pc:picChg chg="add mod ord">
          <ac:chgData name="Châu Thế Vĩ" userId="c537a6ea-4800-4603-a69a-1043dab8f887" providerId="ADAL" clId="{AFE868D1-1358-4817-A517-71A1D223C628}" dt="2023-11-16T17:33:59.163" v="3179" actId="167"/>
          <ac:picMkLst>
            <pc:docMk/>
            <pc:sldMk cId="1961887397" sldId="358"/>
            <ac:picMk id="16" creationId="{48887CF3-D0E7-4F6C-DB7E-BD0FD6E98853}"/>
          </ac:picMkLst>
        </pc:picChg>
        <pc:picChg chg="del">
          <ac:chgData name="Châu Thế Vĩ" userId="c537a6ea-4800-4603-a69a-1043dab8f887" providerId="ADAL" clId="{AFE868D1-1358-4817-A517-71A1D223C628}" dt="2023-11-16T17:27:23.343" v="3141" actId="478"/>
          <ac:picMkLst>
            <pc:docMk/>
            <pc:sldMk cId="1961887397" sldId="358"/>
            <ac:picMk id="17" creationId="{7317FCB2-CD73-4212-022D-F0BD530D9A0C}"/>
          </ac:picMkLst>
        </pc:picChg>
        <pc:cxnChg chg="del mod">
          <ac:chgData name="Châu Thế Vĩ" userId="c537a6ea-4800-4603-a69a-1043dab8f887" providerId="ADAL" clId="{AFE868D1-1358-4817-A517-71A1D223C628}" dt="2023-11-16T17:27:23.343" v="3141" actId="478"/>
          <ac:cxnSpMkLst>
            <pc:docMk/>
            <pc:sldMk cId="1961887397" sldId="358"/>
            <ac:cxnSpMk id="11" creationId="{763C6EB3-59C0-F147-2B7B-80A9964FBE26}"/>
          </ac:cxnSpMkLst>
        </pc:cxnChg>
        <pc:cxnChg chg="del mod">
          <ac:chgData name="Châu Thế Vĩ" userId="c537a6ea-4800-4603-a69a-1043dab8f887" providerId="ADAL" clId="{AFE868D1-1358-4817-A517-71A1D223C628}" dt="2023-11-16T17:27:23.343" v="3141" actId="478"/>
          <ac:cxnSpMkLst>
            <pc:docMk/>
            <pc:sldMk cId="1961887397" sldId="358"/>
            <ac:cxnSpMk id="13" creationId="{91201795-8161-5ADE-7A35-B33C9E0C8E06}"/>
          </ac:cxnSpMkLst>
        </pc:cxnChg>
      </pc:sldChg>
      <pc:sldChg chg="add del">
        <pc:chgData name="Châu Thế Vĩ" userId="c537a6ea-4800-4603-a69a-1043dab8f887" providerId="ADAL" clId="{AFE868D1-1358-4817-A517-71A1D223C628}" dt="2023-11-16T17:28:09.333" v="3144"/>
        <pc:sldMkLst>
          <pc:docMk/>
          <pc:sldMk cId="1997287279" sldId="359"/>
        </pc:sldMkLst>
      </pc:sldChg>
      <pc:sldChg chg="addSp delSp modSp add mod modTransition">
        <pc:chgData name="Châu Thế Vĩ" userId="c537a6ea-4800-4603-a69a-1043dab8f887" providerId="ADAL" clId="{AFE868D1-1358-4817-A517-71A1D223C628}" dt="2023-11-16T19:56:06.721" v="4595"/>
        <pc:sldMkLst>
          <pc:docMk/>
          <pc:sldMk cId="2073812669" sldId="359"/>
        </pc:sldMkLst>
        <pc:spChg chg="add mod">
          <ac:chgData name="Châu Thế Vĩ" userId="c537a6ea-4800-4603-a69a-1043dab8f887" providerId="ADAL" clId="{AFE868D1-1358-4817-A517-71A1D223C628}" dt="2023-11-16T18:14:54.670" v="3516" actId="1076"/>
          <ac:spMkLst>
            <pc:docMk/>
            <pc:sldMk cId="2073812669" sldId="359"/>
            <ac:spMk id="5" creationId="{A65FEE8F-E3CF-E04E-2416-A3BD7223E927}"/>
          </ac:spMkLst>
        </pc:spChg>
        <pc:spChg chg="del">
          <ac:chgData name="Châu Thế Vĩ" userId="c537a6ea-4800-4603-a69a-1043dab8f887" providerId="ADAL" clId="{AFE868D1-1358-4817-A517-71A1D223C628}" dt="2023-11-16T18:13:12.121" v="3479" actId="478"/>
          <ac:spMkLst>
            <pc:docMk/>
            <pc:sldMk cId="2073812669" sldId="359"/>
            <ac:spMk id="7" creationId="{D760BA0D-C848-5B71-73C2-1BDCCFC0DC30}"/>
          </ac:spMkLst>
        </pc:spChg>
        <pc:spChg chg="add mod">
          <ac:chgData name="Châu Thế Vĩ" userId="c537a6ea-4800-4603-a69a-1043dab8f887" providerId="ADAL" clId="{AFE868D1-1358-4817-A517-71A1D223C628}" dt="2023-11-16T18:16:52.819" v="3550" actId="1076"/>
          <ac:spMkLst>
            <pc:docMk/>
            <pc:sldMk cId="2073812669" sldId="359"/>
            <ac:spMk id="9" creationId="{0411A0DF-026B-05E5-A0A7-206906D3469C}"/>
          </ac:spMkLst>
        </pc:spChg>
        <pc:spChg chg="mod">
          <ac:chgData name="Châu Thế Vĩ" userId="c537a6ea-4800-4603-a69a-1043dab8f887" providerId="ADAL" clId="{AFE868D1-1358-4817-A517-71A1D223C628}" dt="2023-11-16T19:50:32.966" v="4494"/>
          <ac:spMkLst>
            <pc:docMk/>
            <pc:sldMk cId="2073812669" sldId="359"/>
            <ac:spMk id="11" creationId="{06A30C9E-788D-1B25-E911-C9EA07C54875}"/>
          </ac:spMkLst>
        </pc:spChg>
        <pc:spChg chg="del">
          <ac:chgData name="Châu Thế Vĩ" userId="c537a6ea-4800-4603-a69a-1043dab8f887" providerId="ADAL" clId="{AFE868D1-1358-4817-A517-71A1D223C628}" dt="2023-11-16T18:13:14.062" v="3480" actId="478"/>
          <ac:spMkLst>
            <pc:docMk/>
            <pc:sldMk cId="2073812669" sldId="359"/>
            <ac:spMk id="12" creationId="{E271E631-71AB-9BED-E57C-1A7B2E90E124}"/>
          </ac:spMkLst>
        </pc:spChg>
        <pc:spChg chg="mod">
          <ac:chgData name="Châu Thế Vĩ" userId="c537a6ea-4800-4603-a69a-1043dab8f887" providerId="ADAL" clId="{AFE868D1-1358-4817-A517-71A1D223C628}" dt="2023-11-16T19:50:32.966" v="4494"/>
          <ac:spMkLst>
            <pc:docMk/>
            <pc:sldMk cId="2073812669" sldId="359"/>
            <ac:spMk id="13" creationId="{31773812-00AB-D267-147B-900E33727AD9}"/>
          </ac:spMkLst>
        </pc:spChg>
        <pc:spChg chg="mod">
          <ac:chgData name="Châu Thế Vĩ" userId="c537a6ea-4800-4603-a69a-1043dab8f887" providerId="ADAL" clId="{AFE868D1-1358-4817-A517-71A1D223C628}" dt="2023-11-16T19:50:32.966" v="4494"/>
          <ac:spMkLst>
            <pc:docMk/>
            <pc:sldMk cId="2073812669" sldId="359"/>
            <ac:spMk id="14" creationId="{1DD26A05-A494-F6D2-E45D-98507A863F2D}"/>
          </ac:spMkLst>
        </pc:spChg>
        <pc:spChg chg="mod">
          <ac:chgData name="Châu Thế Vĩ" userId="c537a6ea-4800-4603-a69a-1043dab8f887" providerId="ADAL" clId="{AFE868D1-1358-4817-A517-71A1D223C628}" dt="2023-11-16T19:50:32.966" v="4494"/>
          <ac:spMkLst>
            <pc:docMk/>
            <pc:sldMk cId="2073812669" sldId="359"/>
            <ac:spMk id="15" creationId="{587DCE83-9E39-9AB8-3521-101BEF616E41}"/>
          </ac:spMkLst>
        </pc:spChg>
        <pc:spChg chg="mod">
          <ac:chgData name="Châu Thế Vĩ" userId="c537a6ea-4800-4603-a69a-1043dab8f887" providerId="ADAL" clId="{AFE868D1-1358-4817-A517-71A1D223C628}" dt="2023-11-16T19:50:32.966" v="4494"/>
          <ac:spMkLst>
            <pc:docMk/>
            <pc:sldMk cId="2073812669" sldId="359"/>
            <ac:spMk id="17" creationId="{A62B17A6-A65B-417B-F818-4AFCA7EDD08C}"/>
          </ac:spMkLst>
        </pc:spChg>
        <pc:spChg chg="mod">
          <ac:chgData name="Châu Thế Vĩ" userId="c537a6ea-4800-4603-a69a-1043dab8f887" providerId="ADAL" clId="{AFE868D1-1358-4817-A517-71A1D223C628}" dt="2023-11-16T19:50:32.966" v="4494"/>
          <ac:spMkLst>
            <pc:docMk/>
            <pc:sldMk cId="2073812669" sldId="359"/>
            <ac:spMk id="18" creationId="{5B07BDCD-60A7-26B7-9EEA-A5D94E267826}"/>
          </ac:spMkLst>
        </pc:spChg>
        <pc:spChg chg="add del mod">
          <ac:chgData name="Châu Thế Vĩ" userId="c537a6ea-4800-4603-a69a-1043dab8f887" providerId="ADAL" clId="{AFE868D1-1358-4817-A517-71A1D223C628}" dt="2023-11-16T19:56:06.460" v="4594" actId="478"/>
          <ac:spMkLst>
            <pc:docMk/>
            <pc:sldMk cId="2073812669" sldId="359"/>
            <ac:spMk id="19" creationId="{3AC597D0-0768-B811-B892-BD93CB04D87B}"/>
          </ac:spMkLst>
        </pc:spChg>
        <pc:spChg chg="add del mod">
          <ac:chgData name="Châu Thế Vĩ" userId="c537a6ea-4800-4603-a69a-1043dab8f887" providerId="ADAL" clId="{AFE868D1-1358-4817-A517-71A1D223C628}" dt="2023-11-16T19:56:06.460" v="4594" actId="478"/>
          <ac:spMkLst>
            <pc:docMk/>
            <pc:sldMk cId="2073812669" sldId="359"/>
            <ac:spMk id="20" creationId="{654811FF-7738-E209-3FA3-9C12263873B7}"/>
          </ac:spMkLst>
        </pc:spChg>
        <pc:spChg chg="add mod">
          <ac:chgData name="Châu Thế Vĩ" userId="c537a6ea-4800-4603-a69a-1043dab8f887" providerId="ADAL" clId="{AFE868D1-1358-4817-A517-71A1D223C628}" dt="2023-11-16T19:56:06.721" v="4595"/>
          <ac:spMkLst>
            <pc:docMk/>
            <pc:sldMk cId="2073812669" sldId="359"/>
            <ac:spMk id="21" creationId="{08936433-2BA4-6100-BFDF-B00024981029}"/>
          </ac:spMkLst>
        </pc:spChg>
        <pc:spChg chg="add mod">
          <ac:chgData name="Châu Thế Vĩ" userId="c537a6ea-4800-4603-a69a-1043dab8f887" providerId="ADAL" clId="{AFE868D1-1358-4817-A517-71A1D223C628}" dt="2023-11-16T19:56:06.721" v="4595"/>
          <ac:spMkLst>
            <pc:docMk/>
            <pc:sldMk cId="2073812669" sldId="359"/>
            <ac:spMk id="22" creationId="{728EF394-89BA-455A-E699-2886849C5F36}"/>
          </ac:spMkLst>
        </pc:spChg>
        <pc:grpChg chg="add mod">
          <ac:chgData name="Châu Thế Vĩ" userId="c537a6ea-4800-4603-a69a-1043dab8f887" providerId="ADAL" clId="{AFE868D1-1358-4817-A517-71A1D223C628}" dt="2023-11-16T19:50:32.966" v="4494"/>
          <ac:grpSpMkLst>
            <pc:docMk/>
            <pc:sldMk cId="2073812669" sldId="359"/>
            <ac:grpSpMk id="10" creationId="{8F94A58B-AFE6-1882-194B-DC9EB97B000F}"/>
          </ac:grpSpMkLst>
        </pc:grpChg>
        <pc:picChg chg="mod">
          <ac:chgData name="Châu Thế Vĩ" userId="c537a6ea-4800-4603-a69a-1043dab8f887" providerId="ADAL" clId="{AFE868D1-1358-4817-A517-71A1D223C628}" dt="2023-11-16T18:14:58.695" v="3518" actId="1076"/>
          <ac:picMkLst>
            <pc:docMk/>
            <pc:sldMk cId="2073812669" sldId="359"/>
            <ac:picMk id="16" creationId="{48887CF3-D0E7-4F6C-DB7E-BD0FD6E98853}"/>
          </ac:picMkLst>
        </pc:picChg>
      </pc:sldChg>
      <pc:sldChg chg="addSp delSp modSp add mod ord">
        <pc:chgData name="Châu Thế Vĩ" userId="c537a6ea-4800-4603-a69a-1043dab8f887" providerId="ADAL" clId="{AFE868D1-1358-4817-A517-71A1D223C628}" dt="2023-11-16T19:56:11.767" v="4597"/>
        <pc:sldMkLst>
          <pc:docMk/>
          <pc:sldMk cId="1513577562" sldId="360"/>
        </pc:sldMkLst>
        <pc:spChg chg="del">
          <ac:chgData name="Châu Thế Vĩ" userId="c537a6ea-4800-4603-a69a-1043dab8f887" providerId="ADAL" clId="{AFE868D1-1358-4817-A517-71A1D223C628}" dt="2023-11-16T18:17:32.308" v="3554" actId="478"/>
          <ac:spMkLst>
            <pc:docMk/>
            <pc:sldMk cId="1513577562" sldId="360"/>
            <ac:spMk id="5" creationId="{A65FEE8F-E3CF-E04E-2416-A3BD7223E927}"/>
          </ac:spMkLst>
        </pc:spChg>
        <pc:spChg chg="add mod">
          <ac:chgData name="Châu Thế Vĩ" userId="c537a6ea-4800-4603-a69a-1043dab8f887" providerId="ADAL" clId="{AFE868D1-1358-4817-A517-71A1D223C628}" dt="2023-11-16T18:18:26.048" v="3578" actId="20577"/>
          <ac:spMkLst>
            <pc:docMk/>
            <pc:sldMk cId="1513577562" sldId="360"/>
            <ac:spMk id="7" creationId="{7FFED292-A2EA-7065-D530-9CBD9E7EFAB2}"/>
          </ac:spMkLst>
        </pc:spChg>
        <pc:spChg chg="del">
          <ac:chgData name="Châu Thế Vĩ" userId="c537a6ea-4800-4603-a69a-1043dab8f887" providerId="ADAL" clId="{AFE868D1-1358-4817-A517-71A1D223C628}" dt="2023-11-16T18:17:33.333" v="3555" actId="478"/>
          <ac:spMkLst>
            <pc:docMk/>
            <pc:sldMk cId="1513577562" sldId="360"/>
            <ac:spMk id="9" creationId="{0411A0DF-026B-05E5-A0A7-206906D3469C}"/>
          </ac:spMkLst>
        </pc:spChg>
        <pc:spChg chg="mod">
          <ac:chgData name="Châu Thế Vĩ" userId="c537a6ea-4800-4603-a69a-1043dab8f887" providerId="ADAL" clId="{AFE868D1-1358-4817-A517-71A1D223C628}" dt="2023-11-16T19:50:33.583" v="4495"/>
          <ac:spMkLst>
            <pc:docMk/>
            <pc:sldMk cId="1513577562" sldId="360"/>
            <ac:spMk id="10" creationId="{66B39DE4-9C9D-D9D4-1BD2-D3BA391C24D0}"/>
          </ac:spMkLst>
        </pc:spChg>
        <pc:spChg chg="mod">
          <ac:chgData name="Châu Thế Vĩ" userId="c537a6ea-4800-4603-a69a-1043dab8f887" providerId="ADAL" clId="{AFE868D1-1358-4817-A517-71A1D223C628}" dt="2023-11-16T19:50:33.583" v="4495"/>
          <ac:spMkLst>
            <pc:docMk/>
            <pc:sldMk cId="1513577562" sldId="360"/>
            <ac:spMk id="11" creationId="{18663CF5-532E-CF68-55F6-290742177652}"/>
          </ac:spMkLst>
        </pc:spChg>
        <pc:spChg chg="mod">
          <ac:chgData name="Châu Thế Vĩ" userId="c537a6ea-4800-4603-a69a-1043dab8f887" providerId="ADAL" clId="{AFE868D1-1358-4817-A517-71A1D223C628}" dt="2023-11-16T19:50:33.583" v="4495"/>
          <ac:spMkLst>
            <pc:docMk/>
            <pc:sldMk cId="1513577562" sldId="360"/>
            <ac:spMk id="12" creationId="{199283CB-E63A-C1C6-DD0C-A4EEA9EE8B66}"/>
          </ac:spMkLst>
        </pc:spChg>
        <pc:spChg chg="mod">
          <ac:chgData name="Châu Thế Vĩ" userId="c537a6ea-4800-4603-a69a-1043dab8f887" providerId="ADAL" clId="{AFE868D1-1358-4817-A517-71A1D223C628}" dt="2023-11-16T19:50:33.583" v="4495"/>
          <ac:spMkLst>
            <pc:docMk/>
            <pc:sldMk cId="1513577562" sldId="360"/>
            <ac:spMk id="13" creationId="{B1967A12-B378-185B-412E-EB8943EA2650}"/>
          </ac:spMkLst>
        </pc:spChg>
        <pc:spChg chg="mod">
          <ac:chgData name="Châu Thế Vĩ" userId="c537a6ea-4800-4603-a69a-1043dab8f887" providerId="ADAL" clId="{AFE868D1-1358-4817-A517-71A1D223C628}" dt="2023-11-16T19:50:33.583" v="4495"/>
          <ac:spMkLst>
            <pc:docMk/>
            <pc:sldMk cId="1513577562" sldId="360"/>
            <ac:spMk id="14" creationId="{49995F3B-92EC-E837-494F-E8CFCE19A000}"/>
          </ac:spMkLst>
        </pc:spChg>
        <pc:spChg chg="mod">
          <ac:chgData name="Châu Thế Vĩ" userId="c537a6ea-4800-4603-a69a-1043dab8f887" providerId="ADAL" clId="{AFE868D1-1358-4817-A517-71A1D223C628}" dt="2023-11-16T19:50:33.583" v="4495"/>
          <ac:spMkLst>
            <pc:docMk/>
            <pc:sldMk cId="1513577562" sldId="360"/>
            <ac:spMk id="15" creationId="{84134BC9-7299-C31F-3A62-86D8356184C7}"/>
          </ac:spMkLst>
        </pc:spChg>
        <pc:spChg chg="add del mod">
          <ac:chgData name="Châu Thế Vĩ" userId="c537a6ea-4800-4603-a69a-1043dab8f887" providerId="ADAL" clId="{AFE868D1-1358-4817-A517-71A1D223C628}" dt="2023-11-16T19:56:11.526" v="4596" actId="478"/>
          <ac:spMkLst>
            <pc:docMk/>
            <pc:sldMk cId="1513577562" sldId="360"/>
            <ac:spMk id="17" creationId="{A717CE66-F9C0-88E9-E1FB-AD29310594E8}"/>
          </ac:spMkLst>
        </pc:spChg>
        <pc:spChg chg="add del mod">
          <ac:chgData name="Châu Thế Vĩ" userId="c537a6ea-4800-4603-a69a-1043dab8f887" providerId="ADAL" clId="{AFE868D1-1358-4817-A517-71A1D223C628}" dt="2023-11-16T19:56:11.526" v="4596" actId="478"/>
          <ac:spMkLst>
            <pc:docMk/>
            <pc:sldMk cId="1513577562" sldId="360"/>
            <ac:spMk id="18" creationId="{6CE72890-3CFB-176D-F30F-36D2AE1D5B2C}"/>
          </ac:spMkLst>
        </pc:spChg>
        <pc:spChg chg="add mod">
          <ac:chgData name="Châu Thế Vĩ" userId="c537a6ea-4800-4603-a69a-1043dab8f887" providerId="ADAL" clId="{AFE868D1-1358-4817-A517-71A1D223C628}" dt="2023-11-16T19:56:11.767" v="4597"/>
          <ac:spMkLst>
            <pc:docMk/>
            <pc:sldMk cId="1513577562" sldId="360"/>
            <ac:spMk id="19" creationId="{39F2F572-A159-EB3A-4419-440D43482B52}"/>
          </ac:spMkLst>
        </pc:spChg>
        <pc:spChg chg="add mod">
          <ac:chgData name="Châu Thế Vĩ" userId="c537a6ea-4800-4603-a69a-1043dab8f887" providerId="ADAL" clId="{AFE868D1-1358-4817-A517-71A1D223C628}" dt="2023-11-16T19:56:11.767" v="4597"/>
          <ac:spMkLst>
            <pc:docMk/>
            <pc:sldMk cId="1513577562" sldId="360"/>
            <ac:spMk id="20" creationId="{F42B7D85-9599-4022-B7D0-ACD46BC14551}"/>
          </ac:spMkLst>
        </pc:spChg>
        <pc:grpChg chg="add mod">
          <ac:chgData name="Châu Thế Vĩ" userId="c537a6ea-4800-4603-a69a-1043dab8f887" providerId="ADAL" clId="{AFE868D1-1358-4817-A517-71A1D223C628}" dt="2023-11-16T19:50:33.583" v="4495"/>
          <ac:grpSpMkLst>
            <pc:docMk/>
            <pc:sldMk cId="1513577562" sldId="360"/>
            <ac:grpSpMk id="8" creationId="{00E60129-A286-FD82-134E-713017551A48}"/>
          </ac:grpSpMkLst>
        </pc:grpChg>
      </pc:sldChg>
      <pc:sldChg chg="add del">
        <pc:chgData name="Châu Thế Vĩ" userId="c537a6ea-4800-4603-a69a-1043dab8f887" providerId="ADAL" clId="{AFE868D1-1358-4817-A517-71A1D223C628}" dt="2023-11-16T18:13:20.823" v="3484"/>
        <pc:sldMkLst>
          <pc:docMk/>
          <pc:sldMk cId="1666341000" sldId="360"/>
        </pc:sldMkLst>
      </pc:sldChg>
      <pc:sldChg chg="add del">
        <pc:chgData name="Châu Thế Vĩ" userId="c537a6ea-4800-4603-a69a-1043dab8f887" providerId="ADAL" clId="{AFE868D1-1358-4817-A517-71A1D223C628}" dt="2023-11-16T18:13:15.950" v="3482"/>
        <pc:sldMkLst>
          <pc:docMk/>
          <pc:sldMk cId="3379981092" sldId="360"/>
        </pc:sldMkLst>
      </pc:sldChg>
      <pc:sldChg chg="add del">
        <pc:chgData name="Châu Thế Vĩ" userId="c537a6ea-4800-4603-a69a-1043dab8f887" providerId="ADAL" clId="{AFE868D1-1358-4817-A517-71A1D223C628}" dt="2023-11-16T18:17:35.269" v="3557"/>
        <pc:sldMkLst>
          <pc:docMk/>
          <pc:sldMk cId="1655649844" sldId="361"/>
        </pc:sldMkLst>
      </pc:sldChg>
      <pc:sldChg chg="delSp add del mod ord">
        <pc:chgData name="Châu Thế Vĩ" userId="c537a6ea-4800-4603-a69a-1043dab8f887" providerId="ADAL" clId="{AFE868D1-1358-4817-A517-71A1D223C628}" dt="2023-11-16T18:21:21.879" v="3608" actId="47"/>
        <pc:sldMkLst>
          <pc:docMk/>
          <pc:sldMk cId="1956312759" sldId="361"/>
        </pc:sldMkLst>
        <pc:spChg chg="del">
          <ac:chgData name="Châu Thế Vĩ" userId="c537a6ea-4800-4603-a69a-1043dab8f887" providerId="ADAL" clId="{AFE868D1-1358-4817-A517-71A1D223C628}" dt="2023-11-16T18:19:06.073" v="3582" actId="478"/>
          <ac:spMkLst>
            <pc:docMk/>
            <pc:sldMk cId="1956312759" sldId="361"/>
            <ac:spMk id="7" creationId="{7FFED292-A2EA-7065-D530-9CBD9E7EFAB2}"/>
          </ac:spMkLst>
        </pc:spChg>
        <pc:picChg chg="del">
          <ac:chgData name="Châu Thế Vĩ" userId="c537a6ea-4800-4603-a69a-1043dab8f887" providerId="ADAL" clId="{AFE868D1-1358-4817-A517-71A1D223C628}" dt="2023-11-16T18:19:06.073" v="3582" actId="478"/>
          <ac:picMkLst>
            <pc:docMk/>
            <pc:sldMk cId="1956312759" sldId="361"/>
            <ac:picMk id="16" creationId="{48887CF3-D0E7-4F6C-DB7E-BD0FD6E98853}"/>
          </ac:picMkLst>
        </pc:picChg>
      </pc:sldChg>
      <pc:sldChg chg="addSp delSp modSp add del mod">
        <pc:chgData name="Châu Thế Vĩ" userId="c537a6ea-4800-4603-a69a-1043dab8f887" providerId="ADAL" clId="{AFE868D1-1358-4817-A517-71A1D223C628}" dt="2023-11-16T18:22:17.537" v="3612" actId="47"/>
        <pc:sldMkLst>
          <pc:docMk/>
          <pc:sldMk cId="2143304543" sldId="362"/>
        </pc:sldMkLst>
        <pc:spChg chg="del">
          <ac:chgData name="Châu Thế Vĩ" userId="c537a6ea-4800-4603-a69a-1043dab8f887" providerId="ADAL" clId="{AFE868D1-1358-4817-A517-71A1D223C628}" dt="2023-11-16T18:19:20.034" v="3589" actId="478"/>
          <ac:spMkLst>
            <pc:docMk/>
            <pc:sldMk cId="2143304543" sldId="362"/>
            <ac:spMk id="7" creationId="{7FFED292-A2EA-7065-D530-9CBD9E7EFAB2}"/>
          </ac:spMkLst>
        </pc:spChg>
        <pc:spChg chg="add del mod">
          <ac:chgData name="Châu Thế Vĩ" userId="c537a6ea-4800-4603-a69a-1043dab8f887" providerId="ADAL" clId="{AFE868D1-1358-4817-A517-71A1D223C628}" dt="2023-11-16T18:22:14.660" v="3611" actId="478"/>
          <ac:spMkLst>
            <pc:docMk/>
            <pc:sldMk cId="2143304543" sldId="362"/>
            <ac:spMk id="9" creationId="{E0E38D0D-E555-6771-04F6-8030F3C36304}"/>
          </ac:spMkLst>
        </pc:spChg>
        <pc:picChg chg="add del mod">
          <ac:chgData name="Châu Thế Vĩ" userId="c537a6ea-4800-4603-a69a-1043dab8f887" providerId="ADAL" clId="{AFE868D1-1358-4817-A517-71A1D223C628}" dt="2023-11-16T18:22:11.666" v="3610" actId="478"/>
          <ac:picMkLst>
            <pc:docMk/>
            <pc:sldMk cId="2143304543" sldId="362"/>
            <ac:picMk id="5" creationId="{EB3C6D1B-3C73-1226-9AD7-20131CA599AC}"/>
          </ac:picMkLst>
        </pc:picChg>
        <pc:picChg chg="del">
          <ac:chgData name="Châu Thế Vĩ" userId="c537a6ea-4800-4603-a69a-1043dab8f887" providerId="ADAL" clId="{AFE868D1-1358-4817-A517-71A1D223C628}" dt="2023-11-16T18:19:21.803" v="3590" actId="478"/>
          <ac:picMkLst>
            <pc:docMk/>
            <pc:sldMk cId="2143304543" sldId="362"/>
            <ac:picMk id="16" creationId="{48887CF3-D0E7-4F6C-DB7E-BD0FD6E98853}"/>
          </ac:picMkLst>
        </pc:picChg>
      </pc:sldChg>
      <pc:sldChg chg="add del">
        <pc:chgData name="Châu Thế Vĩ" userId="c537a6ea-4800-4603-a69a-1043dab8f887" providerId="ADAL" clId="{AFE868D1-1358-4817-A517-71A1D223C628}" dt="2023-11-16T19:21:34.148" v="4040" actId="47"/>
        <pc:sldMkLst>
          <pc:docMk/>
          <pc:sldMk cId="2580671785" sldId="363"/>
        </pc:sldMkLst>
      </pc:sldChg>
      <pc:sldChg chg="del">
        <pc:chgData name="Châu Thế Vĩ" userId="c537a6ea-4800-4603-a69a-1043dab8f887" providerId="ADAL" clId="{AFE868D1-1358-4817-A517-71A1D223C628}" dt="2023-11-16T18:47:15.650" v="3715" actId="47"/>
        <pc:sldMkLst>
          <pc:docMk/>
          <pc:sldMk cId="2038238872" sldId="364"/>
        </pc:sldMkLst>
      </pc:sldChg>
      <pc:sldChg chg="add del">
        <pc:chgData name="Châu Thế Vĩ" userId="c537a6ea-4800-4603-a69a-1043dab8f887" providerId="ADAL" clId="{AFE868D1-1358-4817-A517-71A1D223C628}" dt="2023-11-16T18:19:07.292" v="3584"/>
        <pc:sldMkLst>
          <pc:docMk/>
          <pc:sldMk cId="2328974173" sldId="364"/>
        </pc:sldMkLst>
      </pc:sldChg>
      <pc:sldChg chg="del">
        <pc:chgData name="Châu Thế Vĩ" userId="c537a6ea-4800-4603-a69a-1043dab8f887" providerId="ADAL" clId="{AFE868D1-1358-4817-A517-71A1D223C628}" dt="2023-11-16T18:47:15.650" v="3715" actId="47"/>
        <pc:sldMkLst>
          <pc:docMk/>
          <pc:sldMk cId="3581597795" sldId="365"/>
        </pc:sldMkLst>
      </pc:sldChg>
      <pc:sldChg chg="addSp delSp modSp add mod ord modAnim modNotesTx">
        <pc:chgData name="Châu Thế Vĩ" userId="c537a6ea-4800-4603-a69a-1043dab8f887" providerId="ADAL" clId="{AFE868D1-1358-4817-A517-71A1D223C628}" dt="2023-11-16T19:56:45.509" v="4605" actId="1076"/>
        <pc:sldMkLst>
          <pc:docMk/>
          <pc:sldMk cId="3010049572" sldId="366"/>
        </pc:sldMkLst>
        <pc:spChg chg="del mod">
          <ac:chgData name="Châu Thế Vĩ" userId="c537a6ea-4800-4603-a69a-1043dab8f887" providerId="ADAL" clId="{AFE868D1-1358-4817-A517-71A1D223C628}" dt="2023-11-16T18:52:14.294" v="3795" actId="478"/>
          <ac:spMkLst>
            <pc:docMk/>
            <pc:sldMk cId="3010049572" sldId="366"/>
            <ac:spMk id="2" creationId="{07502E49-2C9C-0DB0-4917-63262A61C8EC}"/>
          </ac:spMkLst>
        </pc:spChg>
        <pc:spChg chg="del">
          <ac:chgData name="Châu Thế Vĩ" userId="c537a6ea-4800-4603-a69a-1043dab8f887" providerId="ADAL" clId="{AFE868D1-1358-4817-A517-71A1D223C628}" dt="2023-11-16T18:31:06.573" v="3629" actId="478"/>
          <ac:spMkLst>
            <pc:docMk/>
            <pc:sldMk cId="3010049572" sldId="366"/>
            <ac:spMk id="4" creationId="{A1A5FADF-639B-6102-79F3-8C974232ECA6}"/>
          </ac:spMkLst>
        </pc:spChg>
        <pc:spChg chg="add mod">
          <ac:chgData name="Châu Thế Vĩ" userId="c537a6ea-4800-4603-a69a-1043dab8f887" providerId="ADAL" clId="{AFE868D1-1358-4817-A517-71A1D223C628}" dt="2023-11-16T19:22:58.904" v="4049" actId="1076"/>
          <ac:spMkLst>
            <pc:docMk/>
            <pc:sldMk cId="3010049572" sldId="366"/>
            <ac:spMk id="5" creationId="{A8A00635-0C1B-9567-56E6-77E2F1B58855}"/>
          </ac:spMkLst>
        </pc:spChg>
        <pc:spChg chg="del">
          <ac:chgData name="Châu Thế Vĩ" userId="c537a6ea-4800-4603-a69a-1043dab8f887" providerId="ADAL" clId="{AFE868D1-1358-4817-A517-71A1D223C628}" dt="2023-11-16T18:31:07.536" v="3630" actId="478"/>
          <ac:spMkLst>
            <pc:docMk/>
            <pc:sldMk cId="3010049572" sldId="366"/>
            <ac:spMk id="7" creationId="{7FFED292-A2EA-7065-D530-9CBD9E7EFAB2}"/>
          </ac:spMkLst>
        </pc:spChg>
        <pc:spChg chg="add del mod">
          <ac:chgData name="Châu Thế Vĩ" userId="c537a6ea-4800-4603-a69a-1043dab8f887" providerId="ADAL" clId="{AFE868D1-1358-4817-A517-71A1D223C628}" dt="2023-11-16T18:44:37.361" v="3666" actId="478"/>
          <ac:spMkLst>
            <pc:docMk/>
            <pc:sldMk cId="3010049572" sldId="366"/>
            <ac:spMk id="9" creationId="{58217616-0C0F-97FF-69B9-4B0F090101F4}"/>
          </ac:spMkLst>
        </pc:spChg>
        <pc:spChg chg="add mod">
          <ac:chgData name="Châu Thế Vĩ" userId="c537a6ea-4800-4603-a69a-1043dab8f887" providerId="ADAL" clId="{AFE868D1-1358-4817-A517-71A1D223C628}" dt="2023-11-16T19:22:51.801" v="4047" actId="1076"/>
          <ac:spMkLst>
            <pc:docMk/>
            <pc:sldMk cId="3010049572" sldId="366"/>
            <ac:spMk id="11" creationId="{53653BED-DA5E-9AF8-610C-7AB7FE239CE3}"/>
          </ac:spMkLst>
        </pc:spChg>
        <pc:spChg chg="add mod">
          <ac:chgData name="Châu Thế Vĩ" userId="c537a6ea-4800-4603-a69a-1043dab8f887" providerId="ADAL" clId="{AFE868D1-1358-4817-A517-71A1D223C628}" dt="2023-11-16T19:22:51.801" v="4047" actId="1076"/>
          <ac:spMkLst>
            <pc:docMk/>
            <pc:sldMk cId="3010049572" sldId="366"/>
            <ac:spMk id="13" creationId="{40AA2993-B124-4379-6F84-38A9B5F56642}"/>
          </ac:spMkLst>
        </pc:spChg>
        <pc:spChg chg="add mod">
          <ac:chgData name="Châu Thế Vĩ" userId="c537a6ea-4800-4603-a69a-1043dab8f887" providerId="ADAL" clId="{AFE868D1-1358-4817-A517-71A1D223C628}" dt="2023-11-16T19:22:51.801" v="4047" actId="1076"/>
          <ac:spMkLst>
            <pc:docMk/>
            <pc:sldMk cId="3010049572" sldId="366"/>
            <ac:spMk id="15" creationId="{02AF0A3B-8A48-5CFD-713D-A2BD550DC8DB}"/>
          </ac:spMkLst>
        </pc:spChg>
        <pc:spChg chg="add mod">
          <ac:chgData name="Châu Thế Vĩ" userId="c537a6ea-4800-4603-a69a-1043dab8f887" providerId="ADAL" clId="{AFE868D1-1358-4817-A517-71A1D223C628}" dt="2023-11-16T19:22:51.801" v="4047" actId="1076"/>
          <ac:spMkLst>
            <pc:docMk/>
            <pc:sldMk cId="3010049572" sldId="366"/>
            <ac:spMk id="18" creationId="{7C818C1A-0F68-DB41-FD80-F739C801C7E0}"/>
          </ac:spMkLst>
        </pc:spChg>
        <pc:spChg chg="add del mod">
          <ac:chgData name="Châu Thế Vĩ" userId="c537a6ea-4800-4603-a69a-1043dab8f887" providerId="ADAL" clId="{AFE868D1-1358-4817-A517-71A1D223C628}" dt="2023-11-16T18:52:17.070" v="3796" actId="478"/>
          <ac:spMkLst>
            <pc:docMk/>
            <pc:sldMk cId="3010049572" sldId="366"/>
            <ac:spMk id="20" creationId="{D553408F-4C1C-F07D-0235-9BBADD13D67D}"/>
          </ac:spMkLst>
        </pc:spChg>
        <pc:spChg chg="add mod">
          <ac:chgData name="Châu Thế Vĩ" userId="c537a6ea-4800-4603-a69a-1043dab8f887" providerId="ADAL" clId="{AFE868D1-1358-4817-A517-71A1D223C628}" dt="2023-11-16T18:52:17.435" v="3797"/>
          <ac:spMkLst>
            <pc:docMk/>
            <pc:sldMk cId="3010049572" sldId="366"/>
            <ac:spMk id="21" creationId="{9FB9FA36-305A-2659-1BC4-94C576D67D66}"/>
          </ac:spMkLst>
        </pc:spChg>
        <pc:spChg chg="add del mod">
          <ac:chgData name="Châu Thế Vĩ" userId="c537a6ea-4800-4603-a69a-1043dab8f887" providerId="ADAL" clId="{AFE868D1-1358-4817-A517-71A1D223C628}" dt="2023-11-16T19:23:29.240" v="4052"/>
          <ac:spMkLst>
            <pc:docMk/>
            <pc:sldMk cId="3010049572" sldId="366"/>
            <ac:spMk id="22" creationId="{0E0C0742-4D18-F877-5F35-C0817D7A0A9E}"/>
          </ac:spMkLst>
        </pc:spChg>
        <pc:spChg chg="add del mod">
          <ac:chgData name="Châu Thế Vĩ" userId="c537a6ea-4800-4603-a69a-1043dab8f887" providerId="ADAL" clId="{AFE868D1-1358-4817-A517-71A1D223C628}" dt="2023-11-16T19:23:29.240" v="4052"/>
          <ac:spMkLst>
            <pc:docMk/>
            <pc:sldMk cId="3010049572" sldId="366"/>
            <ac:spMk id="23" creationId="{F5EAA0D8-F4EA-3CFB-58FA-848289FFE8F4}"/>
          </ac:spMkLst>
        </pc:spChg>
        <pc:spChg chg="add mod">
          <ac:chgData name="Châu Thế Vĩ" userId="c537a6ea-4800-4603-a69a-1043dab8f887" providerId="ADAL" clId="{AFE868D1-1358-4817-A517-71A1D223C628}" dt="2023-11-16T19:56:41.932" v="4604" actId="1076"/>
          <ac:spMkLst>
            <pc:docMk/>
            <pc:sldMk cId="3010049572" sldId="366"/>
            <ac:spMk id="26" creationId="{24B525AC-B3FE-825F-FE8C-4A0108CC84EB}"/>
          </ac:spMkLst>
        </pc:spChg>
        <pc:spChg chg="add mod">
          <ac:chgData name="Châu Thế Vĩ" userId="c537a6ea-4800-4603-a69a-1043dab8f887" providerId="ADAL" clId="{AFE868D1-1358-4817-A517-71A1D223C628}" dt="2023-11-16T19:56:45.509" v="4605" actId="1076"/>
          <ac:spMkLst>
            <pc:docMk/>
            <pc:sldMk cId="3010049572" sldId="366"/>
            <ac:spMk id="27" creationId="{F5087177-7FE3-F38C-BA70-DAE6F2B7A8F3}"/>
          </ac:spMkLst>
        </pc:spChg>
        <pc:spChg chg="add mod">
          <ac:chgData name="Châu Thế Vĩ" userId="c537a6ea-4800-4603-a69a-1043dab8f887" providerId="ADAL" clId="{AFE868D1-1358-4817-A517-71A1D223C628}" dt="2023-11-16T19:33:47.862" v="4237" actId="207"/>
          <ac:spMkLst>
            <pc:docMk/>
            <pc:sldMk cId="3010049572" sldId="366"/>
            <ac:spMk id="28" creationId="{9594715D-6B7C-9D6C-98FD-31D654799525}"/>
          </ac:spMkLst>
        </pc:spChg>
        <pc:spChg chg="mod">
          <ac:chgData name="Châu Thế Vĩ" userId="c537a6ea-4800-4603-a69a-1043dab8f887" providerId="ADAL" clId="{AFE868D1-1358-4817-A517-71A1D223C628}" dt="2023-11-16T19:50:45.620" v="4499"/>
          <ac:spMkLst>
            <pc:docMk/>
            <pc:sldMk cId="3010049572" sldId="366"/>
            <ac:spMk id="30" creationId="{E11EBFF8-1C0E-C6F8-F1C0-8157B5128343}"/>
          </ac:spMkLst>
        </pc:spChg>
        <pc:spChg chg="mod">
          <ac:chgData name="Châu Thế Vĩ" userId="c537a6ea-4800-4603-a69a-1043dab8f887" providerId="ADAL" clId="{AFE868D1-1358-4817-A517-71A1D223C628}" dt="2023-11-16T19:50:45.620" v="4499"/>
          <ac:spMkLst>
            <pc:docMk/>
            <pc:sldMk cId="3010049572" sldId="366"/>
            <ac:spMk id="31" creationId="{D39865A4-9354-45FC-98D2-9170406E7B42}"/>
          </ac:spMkLst>
        </pc:spChg>
        <pc:spChg chg="mod">
          <ac:chgData name="Châu Thế Vĩ" userId="c537a6ea-4800-4603-a69a-1043dab8f887" providerId="ADAL" clId="{AFE868D1-1358-4817-A517-71A1D223C628}" dt="2023-11-16T19:50:45.620" v="4499"/>
          <ac:spMkLst>
            <pc:docMk/>
            <pc:sldMk cId="3010049572" sldId="366"/>
            <ac:spMk id="32" creationId="{90725E83-DC7A-6032-8376-3C4D481814EE}"/>
          </ac:spMkLst>
        </pc:spChg>
        <pc:spChg chg="mod">
          <ac:chgData name="Châu Thế Vĩ" userId="c537a6ea-4800-4603-a69a-1043dab8f887" providerId="ADAL" clId="{AFE868D1-1358-4817-A517-71A1D223C628}" dt="2023-11-16T19:50:45.620" v="4499"/>
          <ac:spMkLst>
            <pc:docMk/>
            <pc:sldMk cId="3010049572" sldId="366"/>
            <ac:spMk id="33" creationId="{2348F642-944D-7652-0150-7C2F57895F3B}"/>
          </ac:spMkLst>
        </pc:spChg>
        <pc:spChg chg="mod">
          <ac:chgData name="Châu Thế Vĩ" userId="c537a6ea-4800-4603-a69a-1043dab8f887" providerId="ADAL" clId="{AFE868D1-1358-4817-A517-71A1D223C628}" dt="2023-11-16T19:50:45.620" v="4499"/>
          <ac:spMkLst>
            <pc:docMk/>
            <pc:sldMk cId="3010049572" sldId="366"/>
            <ac:spMk id="34" creationId="{DCA2BE55-5216-382D-8248-AC2050FEFCB7}"/>
          </ac:spMkLst>
        </pc:spChg>
        <pc:spChg chg="mod">
          <ac:chgData name="Châu Thế Vĩ" userId="c537a6ea-4800-4603-a69a-1043dab8f887" providerId="ADAL" clId="{AFE868D1-1358-4817-A517-71A1D223C628}" dt="2023-11-16T19:50:45.620" v="4499"/>
          <ac:spMkLst>
            <pc:docMk/>
            <pc:sldMk cId="3010049572" sldId="366"/>
            <ac:spMk id="35" creationId="{E5B61442-6926-C4EB-F44D-41AAD1118350}"/>
          </ac:spMkLst>
        </pc:spChg>
        <pc:grpChg chg="add mod">
          <ac:chgData name="Châu Thế Vĩ" userId="c537a6ea-4800-4603-a69a-1043dab8f887" providerId="ADAL" clId="{AFE868D1-1358-4817-A517-71A1D223C628}" dt="2023-11-16T19:50:45.620" v="4499"/>
          <ac:grpSpMkLst>
            <pc:docMk/>
            <pc:sldMk cId="3010049572" sldId="366"/>
            <ac:grpSpMk id="29" creationId="{90E6C2C7-5E80-91B1-C3C0-693E2225CD26}"/>
          </ac:grpSpMkLst>
        </pc:grpChg>
        <pc:picChg chg="del">
          <ac:chgData name="Châu Thế Vĩ" userId="c537a6ea-4800-4603-a69a-1043dab8f887" providerId="ADAL" clId="{AFE868D1-1358-4817-A517-71A1D223C628}" dt="2023-11-16T18:31:08.173" v="3631" actId="478"/>
          <ac:picMkLst>
            <pc:docMk/>
            <pc:sldMk cId="3010049572" sldId="366"/>
            <ac:picMk id="16" creationId="{48887CF3-D0E7-4F6C-DB7E-BD0FD6E98853}"/>
          </ac:picMkLst>
        </pc:picChg>
        <pc:picChg chg="del">
          <ac:chgData name="Châu Thế Vĩ" userId="c537a6ea-4800-4603-a69a-1043dab8f887" providerId="ADAL" clId="{AFE868D1-1358-4817-A517-71A1D223C628}" dt="2023-11-16T19:23:42.626" v="4053"/>
          <ac:picMkLst>
            <pc:docMk/>
            <pc:sldMk cId="3010049572" sldId="366"/>
            <ac:picMk id="24" creationId="{B49D4A49-FE5A-082E-11D2-0ED2A09CCE26}"/>
          </ac:picMkLst>
        </pc:picChg>
        <pc:picChg chg="del">
          <ac:chgData name="Châu Thế Vĩ" userId="c537a6ea-4800-4603-a69a-1043dab8f887" providerId="ADAL" clId="{AFE868D1-1358-4817-A517-71A1D223C628}" dt="2023-11-16T19:23:49.811" v="4054"/>
          <ac:picMkLst>
            <pc:docMk/>
            <pc:sldMk cId="3010049572" sldId="366"/>
            <ac:picMk id="25" creationId="{03B5BFA6-AE39-776E-608E-0BC39F1CB2F9}"/>
          </ac:picMkLst>
        </pc:picChg>
      </pc:sldChg>
      <pc:sldChg chg="addSp delSp modSp add mod">
        <pc:chgData name="Châu Thế Vĩ" userId="c537a6ea-4800-4603-a69a-1043dab8f887" providerId="ADAL" clId="{AFE868D1-1358-4817-A517-71A1D223C628}" dt="2023-11-16T19:50:41.089" v="4498" actId="108"/>
        <pc:sldMkLst>
          <pc:docMk/>
          <pc:sldMk cId="3254308520" sldId="367"/>
        </pc:sldMkLst>
        <pc:spChg chg="mod">
          <ac:chgData name="Châu Thế Vĩ" userId="c537a6ea-4800-4603-a69a-1043dab8f887" providerId="ADAL" clId="{AFE868D1-1358-4817-A517-71A1D223C628}" dt="2023-11-16T19:50:41.089" v="4498" actId="108"/>
          <ac:spMkLst>
            <pc:docMk/>
            <pc:sldMk cId="3254308520" sldId="367"/>
            <ac:spMk id="6" creationId="{40BF1FED-EE04-F58E-7FB7-EF2A523E0BCF}"/>
          </ac:spMkLst>
        </pc:spChg>
        <pc:spChg chg="mod">
          <ac:chgData name="Châu Thế Vĩ" userId="c537a6ea-4800-4603-a69a-1043dab8f887" providerId="ADAL" clId="{AFE868D1-1358-4817-A517-71A1D223C628}" dt="2023-11-16T19:50:36.564" v="4497"/>
          <ac:spMkLst>
            <pc:docMk/>
            <pc:sldMk cId="3254308520" sldId="367"/>
            <ac:spMk id="7" creationId="{716B0561-8FA3-74B6-D2CF-A7DCD17AE14B}"/>
          </ac:spMkLst>
        </pc:spChg>
        <pc:spChg chg="mod">
          <ac:chgData name="Châu Thế Vĩ" userId="c537a6ea-4800-4603-a69a-1043dab8f887" providerId="ADAL" clId="{AFE868D1-1358-4817-A517-71A1D223C628}" dt="2023-11-16T19:50:36.564" v="4497"/>
          <ac:spMkLst>
            <pc:docMk/>
            <pc:sldMk cId="3254308520" sldId="367"/>
            <ac:spMk id="8" creationId="{9D072C66-14FA-1FED-C976-C7E7936CBEBD}"/>
          </ac:spMkLst>
        </pc:spChg>
        <pc:spChg chg="mod">
          <ac:chgData name="Châu Thế Vĩ" userId="c537a6ea-4800-4603-a69a-1043dab8f887" providerId="ADAL" clId="{AFE868D1-1358-4817-A517-71A1D223C628}" dt="2023-11-16T19:50:36.564" v="4497"/>
          <ac:spMkLst>
            <pc:docMk/>
            <pc:sldMk cId="3254308520" sldId="367"/>
            <ac:spMk id="9" creationId="{C144886F-BBA3-4A80-B6F6-F462BC5332FC}"/>
          </ac:spMkLst>
        </pc:spChg>
        <pc:spChg chg="mod">
          <ac:chgData name="Châu Thế Vĩ" userId="c537a6ea-4800-4603-a69a-1043dab8f887" providerId="ADAL" clId="{AFE868D1-1358-4817-A517-71A1D223C628}" dt="2023-11-16T19:50:36.564" v="4497"/>
          <ac:spMkLst>
            <pc:docMk/>
            <pc:sldMk cId="3254308520" sldId="367"/>
            <ac:spMk id="10" creationId="{CCABFB75-91DA-CA65-D70C-B5BEF5EC3998}"/>
          </ac:spMkLst>
        </pc:spChg>
        <pc:spChg chg="mod">
          <ac:chgData name="Châu Thế Vĩ" userId="c537a6ea-4800-4603-a69a-1043dab8f887" providerId="ADAL" clId="{AFE868D1-1358-4817-A517-71A1D223C628}" dt="2023-11-16T19:50:36.564" v="4497"/>
          <ac:spMkLst>
            <pc:docMk/>
            <pc:sldMk cId="3254308520" sldId="367"/>
            <ac:spMk id="11" creationId="{40F059DA-E2BB-1F1F-A52B-B529372CDD3D}"/>
          </ac:spMkLst>
        </pc:spChg>
        <pc:spChg chg="mod">
          <ac:chgData name="Châu Thế Vĩ" userId="c537a6ea-4800-4603-a69a-1043dab8f887" providerId="ADAL" clId="{AFE868D1-1358-4817-A517-71A1D223C628}" dt="2023-11-16T18:47:00.345" v="3713" actId="20577"/>
          <ac:spMkLst>
            <pc:docMk/>
            <pc:sldMk cId="3254308520" sldId="367"/>
            <ac:spMk id="756" creationId="{00000000-0000-0000-0000-000000000000}"/>
          </ac:spMkLst>
        </pc:spChg>
        <pc:spChg chg="mod">
          <ac:chgData name="Châu Thế Vĩ" userId="c537a6ea-4800-4603-a69a-1043dab8f887" providerId="ADAL" clId="{AFE868D1-1358-4817-A517-71A1D223C628}" dt="2023-11-16T18:46:22.093" v="3699" actId="20577"/>
          <ac:spMkLst>
            <pc:docMk/>
            <pc:sldMk cId="3254308520" sldId="367"/>
            <ac:spMk id="758" creationId="{00000000-0000-0000-0000-000000000000}"/>
          </ac:spMkLst>
        </pc:spChg>
        <pc:spChg chg="del mod">
          <ac:chgData name="Châu Thế Vĩ" userId="c537a6ea-4800-4603-a69a-1043dab8f887" providerId="ADAL" clId="{AFE868D1-1358-4817-A517-71A1D223C628}" dt="2023-11-16T18:46:37.080" v="3704" actId="478"/>
          <ac:spMkLst>
            <pc:docMk/>
            <pc:sldMk cId="3254308520" sldId="367"/>
            <ac:spMk id="1119" creationId="{9B57835B-C7D0-24C1-60C5-4D759525C331}"/>
          </ac:spMkLst>
        </pc:spChg>
        <pc:spChg chg="del">
          <ac:chgData name="Châu Thế Vĩ" userId="c537a6ea-4800-4603-a69a-1043dab8f887" providerId="ADAL" clId="{AFE868D1-1358-4817-A517-71A1D223C628}" dt="2023-11-16T18:46:37.080" v="3704" actId="478"/>
          <ac:spMkLst>
            <pc:docMk/>
            <pc:sldMk cId="3254308520" sldId="367"/>
            <ac:spMk id="1120" creationId="{EBC96431-8C8C-5F1D-3D71-E908B15276CA}"/>
          </ac:spMkLst>
        </pc:spChg>
        <pc:grpChg chg="add mod">
          <ac:chgData name="Châu Thế Vĩ" userId="c537a6ea-4800-4603-a69a-1043dab8f887" providerId="ADAL" clId="{AFE868D1-1358-4817-A517-71A1D223C628}" dt="2023-11-16T19:50:36.564" v="4497"/>
          <ac:grpSpMkLst>
            <pc:docMk/>
            <pc:sldMk cId="3254308520" sldId="367"/>
            <ac:grpSpMk id="5" creationId="{ED2AFC0C-17DE-5294-F7BD-8A24D6C7E961}"/>
          </ac:grpSpMkLst>
        </pc:grpChg>
        <pc:grpChg chg="del">
          <ac:chgData name="Châu Thế Vĩ" userId="c537a6ea-4800-4603-a69a-1043dab8f887" providerId="ADAL" clId="{AFE868D1-1358-4817-A517-71A1D223C628}" dt="2023-11-16T18:46:37.080" v="3704" actId="478"/>
          <ac:grpSpMkLst>
            <pc:docMk/>
            <pc:sldMk cId="3254308520" sldId="367"/>
            <ac:grpSpMk id="1121" creationId="{7F9C03A6-BA3C-A84D-DD08-48FA4109E875}"/>
          </ac:grpSpMkLst>
        </pc:grpChg>
        <pc:grpChg chg="del">
          <ac:chgData name="Châu Thế Vĩ" userId="c537a6ea-4800-4603-a69a-1043dab8f887" providerId="ADAL" clId="{AFE868D1-1358-4817-A517-71A1D223C628}" dt="2023-11-16T18:46:37.080" v="3704" actId="478"/>
          <ac:grpSpMkLst>
            <pc:docMk/>
            <pc:sldMk cId="3254308520" sldId="367"/>
            <ac:grpSpMk id="1131" creationId="{CAE0FF50-B8DC-7D7A-88DB-FA33D59EEDCD}"/>
          </ac:grpSpMkLst>
        </pc:grpChg>
        <pc:grpChg chg="del">
          <ac:chgData name="Châu Thế Vĩ" userId="c537a6ea-4800-4603-a69a-1043dab8f887" providerId="ADAL" clId="{AFE868D1-1358-4817-A517-71A1D223C628}" dt="2023-11-16T18:46:37.080" v="3704" actId="478"/>
          <ac:grpSpMkLst>
            <pc:docMk/>
            <pc:sldMk cId="3254308520" sldId="367"/>
            <ac:grpSpMk id="1141" creationId="{F02B86E8-92F8-10B0-8FC1-222E49EDA374}"/>
          </ac:grpSpMkLst>
        </pc:grpChg>
        <pc:grpChg chg="del">
          <ac:chgData name="Châu Thế Vĩ" userId="c537a6ea-4800-4603-a69a-1043dab8f887" providerId="ADAL" clId="{AFE868D1-1358-4817-A517-71A1D223C628}" dt="2023-11-16T18:46:37.080" v="3704" actId="478"/>
          <ac:grpSpMkLst>
            <pc:docMk/>
            <pc:sldMk cId="3254308520" sldId="367"/>
            <ac:grpSpMk id="1144" creationId="{B96CCFFB-B96A-8F5F-42DB-3307B2A1DFFC}"/>
          </ac:grpSpMkLst>
        </pc:grpChg>
        <pc:grpChg chg="del">
          <ac:chgData name="Châu Thế Vĩ" userId="c537a6ea-4800-4603-a69a-1043dab8f887" providerId="ADAL" clId="{AFE868D1-1358-4817-A517-71A1D223C628}" dt="2023-11-16T18:46:37.080" v="3704" actId="478"/>
          <ac:grpSpMkLst>
            <pc:docMk/>
            <pc:sldMk cId="3254308520" sldId="367"/>
            <ac:grpSpMk id="1147" creationId="{04D564C9-16BF-2EB4-1157-D4DC7845C4C1}"/>
          </ac:grpSpMkLst>
        </pc:grpChg>
        <pc:grpChg chg="del">
          <ac:chgData name="Châu Thế Vĩ" userId="c537a6ea-4800-4603-a69a-1043dab8f887" providerId="ADAL" clId="{AFE868D1-1358-4817-A517-71A1D223C628}" dt="2023-11-16T18:46:37.080" v="3704" actId="478"/>
          <ac:grpSpMkLst>
            <pc:docMk/>
            <pc:sldMk cId="3254308520" sldId="367"/>
            <ac:grpSpMk id="1150" creationId="{9ED7CCBF-E75D-45D3-5DF1-E5FB219F3324}"/>
          </ac:grpSpMkLst>
        </pc:grpChg>
        <pc:grpChg chg="del">
          <ac:chgData name="Châu Thế Vĩ" userId="c537a6ea-4800-4603-a69a-1043dab8f887" providerId="ADAL" clId="{AFE868D1-1358-4817-A517-71A1D223C628}" dt="2023-11-16T18:46:37.080" v="3704" actId="478"/>
          <ac:grpSpMkLst>
            <pc:docMk/>
            <pc:sldMk cId="3254308520" sldId="367"/>
            <ac:grpSpMk id="1153" creationId="{D923FDF7-E571-0B64-9D5C-E9FEF742D78F}"/>
          </ac:grpSpMkLst>
        </pc:grpChg>
        <pc:grpChg chg="del">
          <ac:chgData name="Châu Thế Vĩ" userId="c537a6ea-4800-4603-a69a-1043dab8f887" providerId="ADAL" clId="{AFE868D1-1358-4817-A517-71A1D223C628}" dt="2023-11-16T18:46:37.080" v="3704" actId="478"/>
          <ac:grpSpMkLst>
            <pc:docMk/>
            <pc:sldMk cId="3254308520" sldId="367"/>
            <ac:grpSpMk id="1163" creationId="{03A3D1F5-AD87-624C-B6BB-8F245E09A294}"/>
          </ac:grpSpMkLst>
        </pc:grpChg>
        <pc:grpChg chg="del">
          <ac:chgData name="Châu Thế Vĩ" userId="c537a6ea-4800-4603-a69a-1043dab8f887" providerId="ADAL" clId="{AFE868D1-1358-4817-A517-71A1D223C628}" dt="2023-11-16T18:46:37.080" v="3704" actId="478"/>
          <ac:grpSpMkLst>
            <pc:docMk/>
            <pc:sldMk cId="3254308520" sldId="367"/>
            <ac:grpSpMk id="1166" creationId="{C159419A-41AB-5676-4694-951A004ED5B2}"/>
          </ac:grpSpMkLst>
        </pc:grpChg>
        <pc:grpChg chg="del">
          <ac:chgData name="Châu Thế Vĩ" userId="c537a6ea-4800-4603-a69a-1043dab8f887" providerId="ADAL" clId="{AFE868D1-1358-4817-A517-71A1D223C628}" dt="2023-11-16T18:46:37.080" v="3704" actId="478"/>
          <ac:grpSpMkLst>
            <pc:docMk/>
            <pc:sldMk cId="3254308520" sldId="367"/>
            <ac:grpSpMk id="1208" creationId="{A49336F6-D294-75D4-5867-4779A197278F}"/>
          </ac:grpSpMkLst>
        </pc:grpChg>
        <pc:grpChg chg="del">
          <ac:chgData name="Châu Thế Vĩ" userId="c537a6ea-4800-4603-a69a-1043dab8f887" providerId="ADAL" clId="{AFE868D1-1358-4817-A517-71A1D223C628}" dt="2023-11-16T18:46:37.080" v="3704" actId="478"/>
          <ac:grpSpMkLst>
            <pc:docMk/>
            <pc:sldMk cId="3254308520" sldId="367"/>
            <ac:grpSpMk id="1246" creationId="{14FAE86D-E098-DBF8-3071-092B491AF5EB}"/>
          </ac:grpSpMkLst>
        </pc:grpChg>
        <pc:grpChg chg="del">
          <ac:chgData name="Châu Thế Vĩ" userId="c537a6ea-4800-4603-a69a-1043dab8f887" providerId="ADAL" clId="{AFE868D1-1358-4817-A517-71A1D223C628}" dt="2023-11-16T18:46:37.080" v="3704" actId="478"/>
          <ac:grpSpMkLst>
            <pc:docMk/>
            <pc:sldMk cId="3254308520" sldId="367"/>
            <ac:grpSpMk id="1252" creationId="{16FA7F8C-B168-B434-5A31-465BA1F5D199}"/>
          </ac:grpSpMkLst>
        </pc:grpChg>
        <pc:grpChg chg="del">
          <ac:chgData name="Châu Thế Vĩ" userId="c537a6ea-4800-4603-a69a-1043dab8f887" providerId="ADAL" clId="{AFE868D1-1358-4817-A517-71A1D223C628}" dt="2023-11-16T18:46:37.080" v="3704" actId="478"/>
          <ac:grpSpMkLst>
            <pc:docMk/>
            <pc:sldMk cId="3254308520" sldId="367"/>
            <ac:grpSpMk id="1258" creationId="{5ADFC0DE-B2B4-2BDC-0316-09B6214F7D7F}"/>
          </ac:grpSpMkLst>
        </pc:grpChg>
        <pc:grpChg chg="del">
          <ac:chgData name="Châu Thế Vĩ" userId="c537a6ea-4800-4603-a69a-1043dab8f887" providerId="ADAL" clId="{AFE868D1-1358-4817-A517-71A1D223C628}" dt="2023-11-16T18:46:37.080" v="3704" actId="478"/>
          <ac:grpSpMkLst>
            <pc:docMk/>
            <pc:sldMk cId="3254308520" sldId="367"/>
            <ac:grpSpMk id="1262" creationId="{1ACB3A77-5221-958D-A6C1-447B0959AA02}"/>
          </ac:grpSpMkLst>
        </pc:grpChg>
        <pc:grpChg chg="del">
          <ac:chgData name="Châu Thế Vĩ" userId="c537a6ea-4800-4603-a69a-1043dab8f887" providerId="ADAL" clId="{AFE868D1-1358-4817-A517-71A1D223C628}" dt="2023-11-16T19:50:36.367" v="4496" actId="478"/>
          <ac:grpSpMkLst>
            <pc:docMk/>
            <pc:sldMk cId="3254308520" sldId="367"/>
            <ac:grpSpMk id="1273" creationId="{DC1EBB07-9A37-85F4-0425-357C9E405156}"/>
          </ac:grpSpMkLst>
        </pc:grpChg>
        <pc:picChg chg="add mod">
          <ac:chgData name="Châu Thế Vĩ" userId="c537a6ea-4800-4603-a69a-1043dab8f887" providerId="ADAL" clId="{AFE868D1-1358-4817-A517-71A1D223C628}" dt="2023-11-16T18:47:04.262" v="3714" actId="1076"/>
          <ac:picMkLst>
            <pc:docMk/>
            <pc:sldMk cId="3254308520" sldId="367"/>
            <ac:picMk id="4" creationId="{C2E62BCC-729D-8F8D-70E8-310A93B6C85F}"/>
          </ac:picMkLst>
        </pc:picChg>
      </pc:sldChg>
      <pc:sldChg chg="add del">
        <pc:chgData name="Châu Thế Vĩ" userId="c537a6ea-4800-4603-a69a-1043dab8f887" providerId="ADAL" clId="{AFE868D1-1358-4817-A517-71A1D223C628}" dt="2023-11-16T18:46:38.898" v="3706"/>
        <pc:sldMkLst>
          <pc:docMk/>
          <pc:sldMk cId="1316487257" sldId="368"/>
        </pc:sldMkLst>
      </pc:sldChg>
      <pc:sldChg chg="addSp delSp modSp new mod modTransition modAnim">
        <pc:chgData name="Châu Thế Vĩ" userId="c537a6ea-4800-4603-a69a-1043dab8f887" providerId="ADAL" clId="{AFE868D1-1358-4817-A517-71A1D223C628}" dt="2023-11-16T19:56:52.948" v="4607"/>
        <pc:sldMkLst>
          <pc:docMk/>
          <pc:sldMk cId="3800959913" sldId="368"/>
        </pc:sldMkLst>
        <pc:spChg chg="mod">
          <ac:chgData name="Châu Thế Vĩ" userId="c537a6ea-4800-4603-a69a-1043dab8f887" providerId="ADAL" clId="{AFE868D1-1358-4817-A517-71A1D223C628}" dt="2023-11-16T19:22:17.272" v="4042" actId="1076"/>
          <ac:spMkLst>
            <pc:docMk/>
            <pc:sldMk cId="3800959913" sldId="368"/>
            <ac:spMk id="2" creationId="{6EBDDEE8-BA55-5EF9-155C-B3BB17846B96}"/>
          </ac:spMkLst>
        </pc:spChg>
        <pc:spChg chg="del">
          <ac:chgData name="Châu Thế Vĩ" userId="c537a6ea-4800-4603-a69a-1043dab8f887" providerId="ADAL" clId="{AFE868D1-1358-4817-A517-71A1D223C628}" dt="2023-11-16T18:49:47.529" v="3717" actId="478"/>
          <ac:spMkLst>
            <pc:docMk/>
            <pc:sldMk cId="3800959913" sldId="368"/>
            <ac:spMk id="3" creationId="{A95547EC-0FF0-DABE-4395-EA02B225AA8F}"/>
          </ac:spMkLst>
        </pc:spChg>
        <pc:spChg chg="del">
          <ac:chgData name="Châu Thế Vĩ" userId="c537a6ea-4800-4603-a69a-1043dab8f887" providerId="ADAL" clId="{AFE868D1-1358-4817-A517-71A1D223C628}" dt="2023-11-16T18:49:47.529" v="3717" actId="478"/>
          <ac:spMkLst>
            <pc:docMk/>
            <pc:sldMk cId="3800959913" sldId="368"/>
            <ac:spMk id="4" creationId="{6A569889-F8A9-5C7F-62F9-D1DB3D5495E2}"/>
          </ac:spMkLst>
        </pc:spChg>
        <pc:spChg chg="del">
          <ac:chgData name="Châu Thế Vĩ" userId="c537a6ea-4800-4603-a69a-1043dab8f887" providerId="ADAL" clId="{AFE868D1-1358-4817-A517-71A1D223C628}" dt="2023-11-16T18:54:27.183" v="3868" actId="478"/>
          <ac:spMkLst>
            <pc:docMk/>
            <pc:sldMk cId="3800959913" sldId="368"/>
            <ac:spMk id="5" creationId="{DEF20CD6-1514-BB70-CC20-54AD84E4CB6D}"/>
          </ac:spMkLst>
        </pc:spChg>
        <pc:spChg chg="add mod">
          <ac:chgData name="Châu Thế Vĩ" userId="c537a6ea-4800-4603-a69a-1043dab8f887" providerId="ADAL" clId="{AFE868D1-1358-4817-A517-71A1D223C628}" dt="2023-11-16T19:23:06.485" v="4050" actId="1076"/>
          <ac:spMkLst>
            <pc:docMk/>
            <pc:sldMk cId="3800959913" sldId="368"/>
            <ac:spMk id="7" creationId="{6BB06DC0-B64A-47E7-FF01-1A0A6F01AE45}"/>
          </ac:spMkLst>
        </pc:spChg>
        <pc:spChg chg="add mod">
          <ac:chgData name="Châu Thế Vĩ" userId="c537a6ea-4800-4603-a69a-1043dab8f887" providerId="ADAL" clId="{AFE868D1-1358-4817-A517-71A1D223C628}" dt="2023-11-16T19:23:06.485" v="4050" actId="1076"/>
          <ac:spMkLst>
            <pc:docMk/>
            <pc:sldMk cId="3800959913" sldId="368"/>
            <ac:spMk id="9" creationId="{FB7C0C3B-F2EC-4AFC-FCE0-3B38E6E394F0}"/>
          </ac:spMkLst>
        </pc:spChg>
        <pc:spChg chg="add mod">
          <ac:chgData name="Châu Thế Vĩ" userId="c537a6ea-4800-4603-a69a-1043dab8f887" providerId="ADAL" clId="{AFE868D1-1358-4817-A517-71A1D223C628}" dt="2023-11-16T19:23:06.485" v="4050" actId="1076"/>
          <ac:spMkLst>
            <pc:docMk/>
            <pc:sldMk cId="3800959913" sldId="368"/>
            <ac:spMk id="11" creationId="{B39DA552-DB51-700C-2A5A-C4AD9F5480A6}"/>
          </ac:spMkLst>
        </pc:spChg>
        <pc:spChg chg="add mod">
          <ac:chgData name="Châu Thế Vĩ" userId="c537a6ea-4800-4603-a69a-1043dab8f887" providerId="ADAL" clId="{AFE868D1-1358-4817-A517-71A1D223C628}" dt="2023-11-16T19:23:06.485" v="4050" actId="1076"/>
          <ac:spMkLst>
            <pc:docMk/>
            <pc:sldMk cId="3800959913" sldId="368"/>
            <ac:spMk id="13" creationId="{E938ABC6-0C93-69CB-3FC7-40A4AFE1FCB6}"/>
          </ac:spMkLst>
        </pc:spChg>
        <pc:spChg chg="add mod">
          <ac:chgData name="Châu Thế Vĩ" userId="c537a6ea-4800-4603-a69a-1043dab8f887" providerId="ADAL" clId="{AFE868D1-1358-4817-A517-71A1D223C628}" dt="2023-11-16T19:23:06.485" v="4050" actId="1076"/>
          <ac:spMkLst>
            <pc:docMk/>
            <pc:sldMk cId="3800959913" sldId="368"/>
            <ac:spMk id="15" creationId="{3ED433E5-C31E-C11F-825D-67CD9ED779B1}"/>
          </ac:spMkLst>
        </pc:spChg>
        <pc:spChg chg="add mod">
          <ac:chgData name="Châu Thế Vĩ" userId="c537a6ea-4800-4603-a69a-1043dab8f887" providerId="ADAL" clId="{AFE868D1-1358-4817-A517-71A1D223C628}" dt="2023-11-16T18:54:27.401" v="3869"/>
          <ac:spMkLst>
            <pc:docMk/>
            <pc:sldMk cId="3800959913" sldId="368"/>
            <ac:spMk id="16" creationId="{24CE0BD4-7984-58AC-BAA8-F38084854743}"/>
          </ac:spMkLst>
        </pc:spChg>
        <pc:spChg chg="add del mod">
          <ac:chgData name="Châu Thế Vĩ" userId="c537a6ea-4800-4603-a69a-1043dab8f887" providerId="ADAL" clId="{AFE868D1-1358-4817-A517-71A1D223C628}" dt="2023-11-16T19:56:52.632" v="4606" actId="478"/>
          <ac:spMkLst>
            <pc:docMk/>
            <pc:sldMk cId="3800959913" sldId="368"/>
            <ac:spMk id="17" creationId="{57F2427D-AD1E-A7CC-2DF9-A4386973DE4E}"/>
          </ac:spMkLst>
        </pc:spChg>
        <pc:spChg chg="add del mod">
          <ac:chgData name="Châu Thế Vĩ" userId="c537a6ea-4800-4603-a69a-1043dab8f887" providerId="ADAL" clId="{AFE868D1-1358-4817-A517-71A1D223C628}" dt="2023-11-16T19:56:52.632" v="4606" actId="478"/>
          <ac:spMkLst>
            <pc:docMk/>
            <pc:sldMk cId="3800959913" sldId="368"/>
            <ac:spMk id="18" creationId="{498EFDB5-88A1-C122-E953-5EFC9553BBC9}"/>
          </ac:spMkLst>
        </pc:spChg>
        <pc:spChg chg="add mod">
          <ac:chgData name="Châu Thế Vĩ" userId="c537a6ea-4800-4603-a69a-1043dab8f887" providerId="ADAL" clId="{AFE868D1-1358-4817-A517-71A1D223C628}" dt="2023-11-16T19:34:09.474" v="4240" actId="1076"/>
          <ac:spMkLst>
            <pc:docMk/>
            <pc:sldMk cId="3800959913" sldId="368"/>
            <ac:spMk id="19" creationId="{64675D58-AA87-D572-F09A-316A9395BB6E}"/>
          </ac:spMkLst>
        </pc:spChg>
        <pc:spChg chg="mod">
          <ac:chgData name="Châu Thế Vĩ" userId="c537a6ea-4800-4603-a69a-1043dab8f887" providerId="ADAL" clId="{AFE868D1-1358-4817-A517-71A1D223C628}" dt="2023-11-16T19:50:46.121" v="4500"/>
          <ac:spMkLst>
            <pc:docMk/>
            <pc:sldMk cId="3800959913" sldId="368"/>
            <ac:spMk id="21" creationId="{B6B10192-2728-BE36-E5F5-40033E0163D5}"/>
          </ac:spMkLst>
        </pc:spChg>
        <pc:spChg chg="mod">
          <ac:chgData name="Châu Thế Vĩ" userId="c537a6ea-4800-4603-a69a-1043dab8f887" providerId="ADAL" clId="{AFE868D1-1358-4817-A517-71A1D223C628}" dt="2023-11-16T19:50:46.121" v="4500"/>
          <ac:spMkLst>
            <pc:docMk/>
            <pc:sldMk cId="3800959913" sldId="368"/>
            <ac:spMk id="22" creationId="{5AA5D462-A311-8FD9-C9A6-6BA482C085FB}"/>
          </ac:spMkLst>
        </pc:spChg>
        <pc:spChg chg="mod">
          <ac:chgData name="Châu Thế Vĩ" userId="c537a6ea-4800-4603-a69a-1043dab8f887" providerId="ADAL" clId="{AFE868D1-1358-4817-A517-71A1D223C628}" dt="2023-11-16T19:50:46.121" v="4500"/>
          <ac:spMkLst>
            <pc:docMk/>
            <pc:sldMk cId="3800959913" sldId="368"/>
            <ac:spMk id="23" creationId="{18063C6C-A29B-0EC0-5E54-5E607DF178E4}"/>
          </ac:spMkLst>
        </pc:spChg>
        <pc:spChg chg="mod">
          <ac:chgData name="Châu Thế Vĩ" userId="c537a6ea-4800-4603-a69a-1043dab8f887" providerId="ADAL" clId="{AFE868D1-1358-4817-A517-71A1D223C628}" dt="2023-11-16T19:50:46.121" v="4500"/>
          <ac:spMkLst>
            <pc:docMk/>
            <pc:sldMk cId="3800959913" sldId="368"/>
            <ac:spMk id="24" creationId="{63A8ECCC-168C-19D1-0EC5-5D4022BEC9EF}"/>
          </ac:spMkLst>
        </pc:spChg>
        <pc:spChg chg="mod">
          <ac:chgData name="Châu Thế Vĩ" userId="c537a6ea-4800-4603-a69a-1043dab8f887" providerId="ADAL" clId="{AFE868D1-1358-4817-A517-71A1D223C628}" dt="2023-11-16T19:50:46.121" v="4500"/>
          <ac:spMkLst>
            <pc:docMk/>
            <pc:sldMk cId="3800959913" sldId="368"/>
            <ac:spMk id="25" creationId="{C8A7E3C8-6EAB-16CD-885C-F44322E2A365}"/>
          </ac:spMkLst>
        </pc:spChg>
        <pc:spChg chg="mod">
          <ac:chgData name="Châu Thế Vĩ" userId="c537a6ea-4800-4603-a69a-1043dab8f887" providerId="ADAL" clId="{AFE868D1-1358-4817-A517-71A1D223C628}" dt="2023-11-16T19:50:46.121" v="4500"/>
          <ac:spMkLst>
            <pc:docMk/>
            <pc:sldMk cId="3800959913" sldId="368"/>
            <ac:spMk id="26" creationId="{0D3969E6-432B-3031-A659-A8CEBCD5022B}"/>
          </ac:spMkLst>
        </pc:spChg>
        <pc:spChg chg="add mod">
          <ac:chgData name="Châu Thế Vĩ" userId="c537a6ea-4800-4603-a69a-1043dab8f887" providerId="ADAL" clId="{AFE868D1-1358-4817-A517-71A1D223C628}" dt="2023-11-16T19:56:52.948" v="4607"/>
          <ac:spMkLst>
            <pc:docMk/>
            <pc:sldMk cId="3800959913" sldId="368"/>
            <ac:spMk id="27" creationId="{0EA6F2AB-D745-5D5A-50BC-1CA1019E231C}"/>
          </ac:spMkLst>
        </pc:spChg>
        <pc:spChg chg="add mod">
          <ac:chgData name="Châu Thế Vĩ" userId="c537a6ea-4800-4603-a69a-1043dab8f887" providerId="ADAL" clId="{AFE868D1-1358-4817-A517-71A1D223C628}" dt="2023-11-16T19:56:52.948" v="4607"/>
          <ac:spMkLst>
            <pc:docMk/>
            <pc:sldMk cId="3800959913" sldId="368"/>
            <ac:spMk id="28" creationId="{E9E57A72-424A-ED30-A2A4-D1740623D153}"/>
          </ac:spMkLst>
        </pc:spChg>
        <pc:grpChg chg="add mod">
          <ac:chgData name="Châu Thế Vĩ" userId="c537a6ea-4800-4603-a69a-1043dab8f887" providerId="ADAL" clId="{AFE868D1-1358-4817-A517-71A1D223C628}" dt="2023-11-16T19:50:46.121" v="4500"/>
          <ac:grpSpMkLst>
            <pc:docMk/>
            <pc:sldMk cId="3800959913" sldId="368"/>
            <ac:grpSpMk id="20" creationId="{BED03D3C-CDC6-555E-E6EB-0629D2159270}"/>
          </ac:grpSpMkLst>
        </pc:grpChg>
      </pc:sldChg>
      <pc:sldChg chg="addSp delSp modSp new mod modTransition">
        <pc:chgData name="Châu Thế Vĩ" userId="c537a6ea-4800-4603-a69a-1043dab8f887" providerId="ADAL" clId="{AFE868D1-1358-4817-A517-71A1D223C628}" dt="2023-11-17T01:09:09.524" v="4648"/>
        <pc:sldMkLst>
          <pc:docMk/>
          <pc:sldMk cId="1692505215" sldId="369"/>
        </pc:sldMkLst>
        <pc:spChg chg="mod">
          <ac:chgData name="Châu Thế Vĩ" userId="c537a6ea-4800-4603-a69a-1043dab8f887" providerId="ADAL" clId="{AFE868D1-1358-4817-A517-71A1D223C628}" dt="2023-11-16T18:53:26.278" v="3856" actId="1076"/>
          <ac:spMkLst>
            <pc:docMk/>
            <pc:sldMk cId="1692505215" sldId="369"/>
            <ac:spMk id="2" creationId="{DD378391-C995-D54B-288A-1D60454D6EC8}"/>
          </ac:spMkLst>
        </pc:spChg>
        <pc:spChg chg="del">
          <ac:chgData name="Châu Thế Vĩ" userId="c537a6ea-4800-4603-a69a-1043dab8f887" providerId="ADAL" clId="{AFE868D1-1358-4817-A517-71A1D223C628}" dt="2023-11-16T18:52:38.128" v="3851" actId="478"/>
          <ac:spMkLst>
            <pc:docMk/>
            <pc:sldMk cId="1692505215" sldId="369"/>
            <ac:spMk id="3" creationId="{DE4747AD-B75C-F72D-2785-EE13330625E9}"/>
          </ac:spMkLst>
        </pc:spChg>
        <pc:spChg chg="del">
          <ac:chgData name="Châu Thế Vĩ" userId="c537a6ea-4800-4603-a69a-1043dab8f887" providerId="ADAL" clId="{AFE868D1-1358-4817-A517-71A1D223C628}" dt="2023-11-16T18:52:35.351" v="3850" actId="478"/>
          <ac:spMkLst>
            <pc:docMk/>
            <pc:sldMk cId="1692505215" sldId="369"/>
            <ac:spMk id="4" creationId="{5151285A-9B05-1EB4-CEAC-AF8F38389C61}"/>
          </ac:spMkLst>
        </pc:spChg>
        <pc:spChg chg="del">
          <ac:chgData name="Châu Thế Vĩ" userId="c537a6ea-4800-4603-a69a-1043dab8f887" providerId="ADAL" clId="{AFE868D1-1358-4817-A517-71A1D223C628}" dt="2023-11-16T18:54:21.771" v="3866" actId="478"/>
          <ac:spMkLst>
            <pc:docMk/>
            <pc:sldMk cId="1692505215" sldId="369"/>
            <ac:spMk id="5" creationId="{6B19836C-6665-7CFF-4454-385147343573}"/>
          </ac:spMkLst>
        </pc:spChg>
        <pc:spChg chg="add mod">
          <ac:chgData name="Châu Thế Vĩ" userId="c537a6ea-4800-4603-a69a-1043dab8f887" providerId="ADAL" clId="{AFE868D1-1358-4817-A517-71A1D223C628}" dt="2023-11-16T18:54:22.064" v="3867"/>
          <ac:spMkLst>
            <pc:docMk/>
            <pc:sldMk cId="1692505215" sldId="369"/>
            <ac:spMk id="8" creationId="{7A442435-9184-C7DD-75BB-58C59BCF37B9}"/>
          </ac:spMkLst>
        </pc:spChg>
        <pc:spChg chg="mod">
          <ac:chgData name="Châu Thế Vĩ" userId="c537a6ea-4800-4603-a69a-1043dab8f887" providerId="ADAL" clId="{AFE868D1-1358-4817-A517-71A1D223C628}" dt="2023-11-16T19:50:49.051" v="4502"/>
          <ac:spMkLst>
            <pc:docMk/>
            <pc:sldMk cId="1692505215" sldId="369"/>
            <ac:spMk id="10" creationId="{29F1F18E-6713-893E-CD15-D80FECB3BC5F}"/>
          </ac:spMkLst>
        </pc:spChg>
        <pc:spChg chg="mod">
          <ac:chgData name="Châu Thế Vĩ" userId="c537a6ea-4800-4603-a69a-1043dab8f887" providerId="ADAL" clId="{AFE868D1-1358-4817-A517-71A1D223C628}" dt="2023-11-16T19:50:49.051" v="4502"/>
          <ac:spMkLst>
            <pc:docMk/>
            <pc:sldMk cId="1692505215" sldId="369"/>
            <ac:spMk id="11" creationId="{FB61D0CB-9CC5-5614-9CEF-5F9215A8F53B}"/>
          </ac:spMkLst>
        </pc:spChg>
        <pc:spChg chg="mod">
          <ac:chgData name="Châu Thế Vĩ" userId="c537a6ea-4800-4603-a69a-1043dab8f887" providerId="ADAL" clId="{AFE868D1-1358-4817-A517-71A1D223C628}" dt="2023-11-16T19:50:49.051" v="4502"/>
          <ac:spMkLst>
            <pc:docMk/>
            <pc:sldMk cId="1692505215" sldId="369"/>
            <ac:spMk id="12" creationId="{DFCB96B6-97FD-0105-EE90-1FFF72BE4AE1}"/>
          </ac:spMkLst>
        </pc:spChg>
        <pc:spChg chg="mod">
          <ac:chgData name="Châu Thế Vĩ" userId="c537a6ea-4800-4603-a69a-1043dab8f887" providerId="ADAL" clId="{AFE868D1-1358-4817-A517-71A1D223C628}" dt="2023-11-16T19:50:49.051" v="4502"/>
          <ac:spMkLst>
            <pc:docMk/>
            <pc:sldMk cId="1692505215" sldId="369"/>
            <ac:spMk id="13" creationId="{98E4EA1D-A07F-E52A-6410-046DFB97E1EF}"/>
          </ac:spMkLst>
        </pc:spChg>
        <pc:spChg chg="mod">
          <ac:chgData name="Châu Thế Vĩ" userId="c537a6ea-4800-4603-a69a-1043dab8f887" providerId="ADAL" clId="{AFE868D1-1358-4817-A517-71A1D223C628}" dt="2023-11-16T19:50:49.051" v="4502"/>
          <ac:spMkLst>
            <pc:docMk/>
            <pc:sldMk cId="1692505215" sldId="369"/>
            <ac:spMk id="14" creationId="{75025FE7-A457-39BC-AE05-588F4DAF469A}"/>
          </ac:spMkLst>
        </pc:spChg>
        <pc:spChg chg="mod">
          <ac:chgData name="Châu Thế Vĩ" userId="c537a6ea-4800-4603-a69a-1043dab8f887" providerId="ADAL" clId="{AFE868D1-1358-4817-A517-71A1D223C628}" dt="2023-11-16T19:50:49.051" v="4502"/>
          <ac:spMkLst>
            <pc:docMk/>
            <pc:sldMk cId="1692505215" sldId="369"/>
            <ac:spMk id="15" creationId="{0F82B121-5A29-8C5E-87CD-0F6E9BE8F6FF}"/>
          </ac:spMkLst>
        </pc:spChg>
        <pc:grpChg chg="add mod">
          <ac:chgData name="Châu Thế Vĩ" userId="c537a6ea-4800-4603-a69a-1043dab8f887" providerId="ADAL" clId="{AFE868D1-1358-4817-A517-71A1D223C628}" dt="2023-11-16T19:50:49.051" v="4502"/>
          <ac:grpSpMkLst>
            <pc:docMk/>
            <pc:sldMk cId="1692505215" sldId="369"/>
            <ac:grpSpMk id="9" creationId="{EBD51BDD-C2BE-760B-36C8-01B050595D01}"/>
          </ac:grpSpMkLst>
        </pc:grpChg>
        <pc:picChg chg="add mod">
          <ac:chgData name="Châu Thế Vĩ" userId="c537a6ea-4800-4603-a69a-1043dab8f887" providerId="ADAL" clId="{AFE868D1-1358-4817-A517-71A1D223C628}" dt="2023-11-16T18:53:21.190" v="3855" actId="1076"/>
          <ac:picMkLst>
            <pc:docMk/>
            <pc:sldMk cId="1692505215" sldId="369"/>
            <ac:picMk id="7" creationId="{89A8CDF9-161F-28FD-5617-88D643DC9502}"/>
          </ac:picMkLst>
        </pc:picChg>
      </pc:sldChg>
      <pc:sldChg chg="addSp delSp modSp add mod modTransition">
        <pc:chgData name="Châu Thế Vĩ" userId="c537a6ea-4800-4603-a69a-1043dab8f887" providerId="ADAL" clId="{AFE868D1-1358-4817-A517-71A1D223C628}" dt="2023-11-17T01:06:18.019" v="4634"/>
        <pc:sldMkLst>
          <pc:docMk/>
          <pc:sldMk cId="2164092226" sldId="370"/>
        </pc:sldMkLst>
        <pc:spChg chg="del mod">
          <ac:chgData name="Châu Thế Vĩ" userId="c537a6ea-4800-4603-a69a-1043dab8f887" providerId="ADAL" clId="{AFE868D1-1358-4817-A517-71A1D223C628}" dt="2023-11-16T18:57:51.200" v="3955" actId="478"/>
          <ac:spMkLst>
            <pc:docMk/>
            <pc:sldMk cId="2164092226" sldId="370"/>
            <ac:spMk id="2" creationId="{D9AB59FD-6347-2E59-B63A-15F16D89FE73}"/>
          </ac:spMkLst>
        </pc:spChg>
        <pc:spChg chg="del mod">
          <ac:chgData name="Châu Thế Vĩ" userId="c537a6ea-4800-4603-a69a-1043dab8f887" providerId="ADAL" clId="{AFE868D1-1358-4817-A517-71A1D223C628}" dt="2023-11-16T18:56:36.916" v="3874" actId="478"/>
          <ac:spMkLst>
            <pc:docMk/>
            <pc:sldMk cId="2164092226" sldId="370"/>
            <ac:spMk id="4" creationId="{3AED7A87-EFB1-6D93-31F8-293ADB66C43A}"/>
          </ac:spMkLst>
        </pc:spChg>
        <pc:spChg chg="add del mod">
          <ac:chgData name="Châu Thế Vĩ" userId="c537a6ea-4800-4603-a69a-1043dab8f887" providerId="ADAL" clId="{AFE868D1-1358-4817-A517-71A1D223C628}" dt="2023-11-16T18:56:39.032" v="3875" actId="478"/>
          <ac:spMkLst>
            <pc:docMk/>
            <pc:sldMk cId="2164092226" sldId="370"/>
            <ac:spMk id="5" creationId="{B4C94A4B-0D49-071E-FDF2-0525535C487E}"/>
          </ac:spMkLst>
        </pc:spChg>
        <pc:spChg chg="add del mod">
          <ac:chgData name="Châu Thế Vĩ" userId="c537a6ea-4800-4603-a69a-1043dab8f887" providerId="ADAL" clId="{AFE868D1-1358-4817-A517-71A1D223C628}" dt="2023-11-16T18:57:58.963" v="3958" actId="478"/>
          <ac:spMkLst>
            <pc:docMk/>
            <pc:sldMk cId="2164092226" sldId="370"/>
            <ac:spMk id="10" creationId="{4E72DF72-4F82-0AA7-2F71-E24597758E63}"/>
          </ac:spMkLst>
        </pc:spChg>
        <pc:spChg chg="add del">
          <ac:chgData name="Châu Thế Vĩ" userId="c537a6ea-4800-4603-a69a-1043dab8f887" providerId="ADAL" clId="{AFE868D1-1358-4817-A517-71A1D223C628}" dt="2023-11-16T18:57:52.755" v="3957" actId="22"/>
          <ac:spMkLst>
            <pc:docMk/>
            <pc:sldMk cId="2164092226" sldId="370"/>
            <ac:spMk id="12" creationId="{D301ECAC-DABB-BCBA-8889-DDF82D133303}"/>
          </ac:spMkLst>
        </pc:spChg>
        <pc:spChg chg="add mod">
          <ac:chgData name="Châu Thế Vĩ" userId="c537a6ea-4800-4603-a69a-1043dab8f887" providerId="ADAL" clId="{AFE868D1-1358-4817-A517-71A1D223C628}" dt="2023-11-16T18:58:18.998" v="3966" actId="1076"/>
          <ac:spMkLst>
            <pc:docMk/>
            <pc:sldMk cId="2164092226" sldId="370"/>
            <ac:spMk id="13" creationId="{46DD2E82-DFB5-64AF-9D9C-FDC69976F3A2}"/>
          </ac:spMkLst>
        </pc:spChg>
        <pc:spChg chg="mod">
          <ac:chgData name="Châu Thế Vĩ" userId="c537a6ea-4800-4603-a69a-1043dab8f887" providerId="ADAL" clId="{AFE868D1-1358-4817-A517-71A1D223C628}" dt="2023-11-16T19:39:04.402" v="4279"/>
          <ac:spMkLst>
            <pc:docMk/>
            <pc:sldMk cId="2164092226" sldId="370"/>
            <ac:spMk id="15" creationId="{20E73467-8B8B-42C2-AFAE-CCA9AF2B9F0A}"/>
          </ac:spMkLst>
        </pc:spChg>
        <pc:spChg chg="mod">
          <ac:chgData name="Châu Thế Vĩ" userId="c537a6ea-4800-4603-a69a-1043dab8f887" providerId="ADAL" clId="{AFE868D1-1358-4817-A517-71A1D223C628}" dt="2023-11-16T19:39:04.402" v="4279"/>
          <ac:spMkLst>
            <pc:docMk/>
            <pc:sldMk cId="2164092226" sldId="370"/>
            <ac:spMk id="16" creationId="{E852A497-EA4B-D5E1-9086-54B8A2F0A858}"/>
          </ac:spMkLst>
        </pc:spChg>
        <pc:spChg chg="mod">
          <ac:chgData name="Châu Thế Vĩ" userId="c537a6ea-4800-4603-a69a-1043dab8f887" providerId="ADAL" clId="{AFE868D1-1358-4817-A517-71A1D223C628}" dt="2023-11-16T19:39:04.402" v="4279"/>
          <ac:spMkLst>
            <pc:docMk/>
            <pc:sldMk cId="2164092226" sldId="370"/>
            <ac:spMk id="17" creationId="{8BA82FBD-8C4E-9E60-BD41-2365CC347795}"/>
          </ac:spMkLst>
        </pc:spChg>
        <pc:spChg chg="mod">
          <ac:chgData name="Châu Thế Vĩ" userId="c537a6ea-4800-4603-a69a-1043dab8f887" providerId="ADAL" clId="{AFE868D1-1358-4817-A517-71A1D223C628}" dt="2023-11-16T19:39:04.402" v="4279"/>
          <ac:spMkLst>
            <pc:docMk/>
            <pc:sldMk cId="2164092226" sldId="370"/>
            <ac:spMk id="18" creationId="{4ACD7F55-A546-F6E1-E6B3-88BABE79713F}"/>
          </ac:spMkLst>
        </pc:spChg>
        <pc:spChg chg="mod">
          <ac:chgData name="Châu Thế Vĩ" userId="c537a6ea-4800-4603-a69a-1043dab8f887" providerId="ADAL" clId="{AFE868D1-1358-4817-A517-71A1D223C628}" dt="2023-11-16T19:39:04.402" v="4279"/>
          <ac:spMkLst>
            <pc:docMk/>
            <pc:sldMk cId="2164092226" sldId="370"/>
            <ac:spMk id="19" creationId="{80FBBDE9-3E0F-4888-F78E-5DEBC568BD6C}"/>
          </ac:spMkLst>
        </pc:spChg>
        <pc:spChg chg="mod">
          <ac:chgData name="Châu Thế Vĩ" userId="c537a6ea-4800-4603-a69a-1043dab8f887" providerId="ADAL" clId="{AFE868D1-1358-4817-A517-71A1D223C628}" dt="2023-11-16T19:39:04.402" v="4279"/>
          <ac:spMkLst>
            <pc:docMk/>
            <pc:sldMk cId="2164092226" sldId="370"/>
            <ac:spMk id="20" creationId="{ED8FBAA6-53ED-5B3A-B055-369074D4D9B3}"/>
          </ac:spMkLst>
        </pc:spChg>
        <pc:grpChg chg="add mod">
          <ac:chgData name="Châu Thế Vĩ" userId="c537a6ea-4800-4603-a69a-1043dab8f887" providerId="ADAL" clId="{AFE868D1-1358-4817-A517-71A1D223C628}" dt="2023-11-16T19:39:04.402" v="4279"/>
          <ac:grpSpMkLst>
            <pc:docMk/>
            <pc:sldMk cId="2164092226" sldId="370"/>
            <ac:grpSpMk id="14" creationId="{8B33684A-E79E-6F4B-A79F-2691A64652D3}"/>
          </ac:grpSpMkLst>
        </pc:grpChg>
        <pc:picChg chg="mod">
          <ac:chgData name="Châu Thế Vĩ" userId="c537a6ea-4800-4603-a69a-1043dab8f887" providerId="ADAL" clId="{AFE868D1-1358-4817-A517-71A1D223C628}" dt="2023-11-16T18:58:16.221" v="3965" actId="1076"/>
          <ac:picMkLst>
            <pc:docMk/>
            <pc:sldMk cId="2164092226" sldId="370"/>
            <ac:picMk id="1026" creationId="{A1BC5BCB-6809-4232-0D19-FD2ED1BF87EA}"/>
          </ac:picMkLst>
        </pc:picChg>
      </pc:sldChg>
      <pc:sldChg chg="new del">
        <pc:chgData name="Châu Thế Vĩ" userId="c537a6ea-4800-4603-a69a-1043dab8f887" providerId="ADAL" clId="{AFE868D1-1358-4817-A517-71A1D223C628}" dt="2023-11-16T19:04:09.539" v="3996" actId="47"/>
        <pc:sldMkLst>
          <pc:docMk/>
          <pc:sldMk cId="2342179214" sldId="371"/>
        </pc:sldMkLst>
      </pc:sldChg>
      <pc:sldChg chg="addSp modSp add del mod modTransition">
        <pc:chgData name="Châu Thế Vĩ" userId="c537a6ea-4800-4603-a69a-1043dab8f887" providerId="ADAL" clId="{AFE868D1-1358-4817-A517-71A1D223C628}" dt="2023-11-16T19:08:47.065" v="4028" actId="47"/>
        <pc:sldMkLst>
          <pc:docMk/>
          <pc:sldMk cId="2547748481" sldId="371"/>
        </pc:sldMkLst>
        <pc:spChg chg="mod">
          <ac:chgData name="Châu Thế Vĩ" userId="c537a6ea-4800-4603-a69a-1043dab8f887" providerId="ADAL" clId="{AFE868D1-1358-4817-A517-71A1D223C628}" dt="2023-11-16T19:05:23.928" v="4016" actId="1076"/>
          <ac:spMkLst>
            <pc:docMk/>
            <pc:sldMk cId="2547748481" sldId="371"/>
            <ac:spMk id="4" creationId="{F012C49D-CE30-664A-3896-6C35AB8960B0}"/>
          </ac:spMkLst>
        </pc:spChg>
        <pc:spChg chg="add mod">
          <ac:chgData name="Châu Thế Vĩ" userId="c537a6ea-4800-4603-a69a-1043dab8f887" providerId="ADAL" clId="{AFE868D1-1358-4817-A517-71A1D223C628}" dt="2023-11-16T19:05:45.806" v="4025" actId="20577"/>
          <ac:spMkLst>
            <pc:docMk/>
            <pc:sldMk cId="2547748481" sldId="371"/>
            <ac:spMk id="5" creationId="{B81B114A-EBF6-264E-75DD-0B443B5C08AC}"/>
          </ac:spMkLst>
        </pc:spChg>
        <pc:grpChg chg="mod">
          <ac:chgData name="Châu Thế Vĩ" userId="c537a6ea-4800-4603-a69a-1043dab8f887" providerId="ADAL" clId="{AFE868D1-1358-4817-A517-71A1D223C628}" dt="2023-11-16T19:04:32.826" v="4000" actId="1076"/>
          <ac:grpSpMkLst>
            <pc:docMk/>
            <pc:sldMk cId="2547748481" sldId="371"/>
            <ac:grpSpMk id="47" creationId="{D013244D-6354-97E2-0F07-7B32FF5C025A}"/>
          </ac:grpSpMkLst>
        </pc:grpChg>
      </pc:sldChg>
      <pc:sldChg chg="addSp delSp modSp new mod modTransition modAnim">
        <pc:chgData name="Châu Thế Vĩ" userId="c537a6ea-4800-4603-a69a-1043dab8f887" providerId="ADAL" clId="{AFE868D1-1358-4817-A517-71A1D223C628}" dt="2023-11-16T19:56:55.223" v="4608"/>
        <pc:sldMkLst>
          <pc:docMk/>
          <pc:sldMk cId="3451476464" sldId="371"/>
        </pc:sldMkLst>
        <pc:spChg chg="add del mod">
          <ac:chgData name="Châu Thế Vĩ" userId="c537a6ea-4800-4603-a69a-1043dab8f887" providerId="ADAL" clId="{AFE868D1-1358-4817-A517-71A1D223C628}" dt="2023-11-16T19:31:52.873" v="4201" actId="478"/>
          <ac:spMkLst>
            <pc:docMk/>
            <pc:sldMk cId="3451476464" sldId="371"/>
            <ac:spMk id="2" creationId="{5F995567-BD49-3F07-FBA9-332CD96D43DF}"/>
          </ac:spMkLst>
        </pc:spChg>
        <pc:spChg chg="del">
          <ac:chgData name="Châu Thế Vĩ" userId="c537a6ea-4800-4603-a69a-1043dab8f887" providerId="ADAL" clId="{AFE868D1-1358-4817-A517-71A1D223C628}" dt="2023-11-16T19:25:32.706" v="4111" actId="478"/>
          <ac:spMkLst>
            <pc:docMk/>
            <pc:sldMk cId="3451476464" sldId="371"/>
            <ac:spMk id="3" creationId="{C375451C-E591-710F-009E-4F1ED5207999}"/>
          </ac:spMkLst>
        </pc:spChg>
        <pc:spChg chg="del">
          <ac:chgData name="Châu Thế Vĩ" userId="c537a6ea-4800-4603-a69a-1043dab8f887" providerId="ADAL" clId="{AFE868D1-1358-4817-A517-71A1D223C628}" dt="2023-11-16T19:25:31.131" v="4110" actId="478"/>
          <ac:spMkLst>
            <pc:docMk/>
            <pc:sldMk cId="3451476464" sldId="371"/>
            <ac:spMk id="4" creationId="{ABED7B1F-A1AC-DE54-453D-1AF6A4A6C784}"/>
          </ac:spMkLst>
        </pc:spChg>
        <pc:spChg chg="add del mod">
          <ac:chgData name="Châu Thế Vĩ" userId="c537a6ea-4800-4603-a69a-1043dab8f887" providerId="ADAL" clId="{AFE868D1-1358-4817-A517-71A1D223C628}" dt="2023-11-16T19:31:17.018" v="4191" actId="22"/>
          <ac:spMkLst>
            <pc:docMk/>
            <pc:sldMk cId="3451476464" sldId="371"/>
            <ac:spMk id="9" creationId="{1F4D93BF-F64E-A059-49E7-79CC019FF3B9}"/>
          </ac:spMkLst>
        </pc:spChg>
        <pc:spChg chg="add mod">
          <ac:chgData name="Châu Thế Vĩ" userId="c537a6ea-4800-4603-a69a-1043dab8f887" providerId="ADAL" clId="{AFE868D1-1358-4817-A517-71A1D223C628}" dt="2023-11-16T19:32:38.338" v="4229" actId="1076"/>
          <ac:spMkLst>
            <pc:docMk/>
            <pc:sldMk cId="3451476464" sldId="371"/>
            <ac:spMk id="11" creationId="{B717C0A7-B6E0-45C2-62A0-5EE6AF8C09A0}"/>
          </ac:spMkLst>
        </pc:spChg>
        <pc:spChg chg="add del mod">
          <ac:chgData name="Châu Thế Vĩ" userId="c537a6ea-4800-4603-a69a-1043dab8f887" providerId="ADAL" clId="{AFE868D1-1358-4817-A517-71A1D223C628}" dt="2023-11-16T19:31:50.803" v="4200" actId="478"/>
          <ac:spMkLst>
            <pc:docMk/>
            <pc:sldMk cId="3451476464" sldId="371"/>
            <ac:spMk id="13" creationId="{5020BA28-0D53-727E-DCC7-710D16F06E25}"/>
          </ac:spMkLst>
        </pc:spChg>
        <pc:spChg chg="add del mod">
          <ac:chgData name="Châu Thế Vĩ" userId="c537a6ea-4800-4603-a69a-1043dab8f887" providerId="ADAL" clId="{AFE868D1-1358-4817-A517-71A1D223C628}" dt="2023-11-16T19:31:49.498" v="4199"/>
          <ac:spMkLst>
            <pc:docMk/>
            <pc:sldMk cId="3451476464" sldId="371"/>
            <ac:spMk id="14" creationId="{349DCF91-CDF3-CEFA-3E33-0F12DDE5795F}"/>
          </ac:spMkLst>
        </pc:spChg>
        <pc:spChg chg="add del mod">
          <ac:chgData name="Châu Thế Vĩ" userId="c537a6ea-4800-4603-a69a-1043dab8f887" providerId="ADAL" clId="{AFE868D1-1358-4817-A517-71A1D223C628}" dt="2023-11-16T19:31:55.345" v="4202" actId="478"/>
          <ac:spMkLst>
            <pc:docMk/>
            <pc:sldMk cId="3451476464" sldId="371"/>
            <ac:spMk id="16" creationId="{84C6E6C2-C009-ADA0-41AB-84D678489760}"/>
          </ac:spMkLst>
        </pc:spChg>
        <pc:spChg chg="add mod">
          <ac:chgData name="Châu Thế Vĩ" userId="c537a6ea-4800-4603-a69a-1043dab8f887" providerId="ADAL" clId="{AFE868D1-1358-4817-A517-71A1D223C628}" dt="2023-11-16T19:32:38.338" v="4229" actId="1076"/>
          <ac:spMkLst>
            <pc:docMk/>
            <pc:sldMk cId="3451476464" sldId="371"/>
            <ac:spMk id="17" creationId="{E7F6EC3A-C228-1089-C58B-DA84C4AA8C9F}"/>
          </ac:spMkLst>
        </pc:spChg>
        <pc:spChg chg="mod">
          <ac:chgData name="Châu Thế Vĩ" userId="c537a6ea-4800-4603-a69a-1043dab8f887" providerId="ADAL" clId="{AFE868D1-1358-4817-A517-71A1D223C628}" dt="2023-11-16T19:50:47.460" v="4501"/>
          <ac:spMkLst>
            <pc:docMk/>
            <pc:sldMk cId="3451476464" sldId="371"/>
            <ac:spMk id="19" creationId="{3FA00D13-1CB9-6835-8966-4EFF1A579105}"/>
          </ac:spMkLst>
        </pc:spChg>
        <pc:spChg chg="mod">
          <ac:chgData name="Châu Thế Vĩ" userId="c537a6ea-4800-4603-a69a-1043dab8f887" providerId="ADAL" clId="{AFE868D1-1358-4817-A517-71A1D223C628}" dt="2023-11-16T19:50:47.460" v="4501"/>
          <ac:spMkLst>
            <pc:docMk/>
            <pc:sldMk cId="3451476464" sldId="371"/>
            <ac:spMk id="20" creationId="{2C5EBC7F-4E1D-53C5-5EB5-2B8E7C57E54E}"/>
          </ac:spMkLst>
        </pc:spChg>
        <pc:spChg chg="mod">
          <ac:chgData name="Châu Thế Vĩ" userId="c537a6ea-4800-4603-a69a-1043dab8f887" providerId="ADAL" clId="{AFE868D1-1358-4817-A517-71A1D223C628}" dt="2023-11-16T19:50:47.460" v="4501"/>
          <ac:spMkLst>
            <pc:docMk/>
            <pc:sldMk cId="3451476464" sldId="371"/>
            <ac:spMk id="21" creationId="{6EC2583E-F609-0721-FDD1-01BDA3D9BD56}"/>
          </ac:spMkLst>
        </pc:spChg>
        <pc:spChg chg="mod">
          <ac:chgData name="Châu Thế Vĩ" userId="c537a6ea-4800-4603-a69a-1043dab8f887" providerId="ADAL" clId="{AFE868D1-1358-4817-A517-71A1D223C628}" dt="2023-11-16T19:50:47.460" v="4501"/>
          <ac:spMkLst>
            <pc:docMk/>
            <pc:sldMk cId="3451476464" sldId="371"/>
            <ac:spMk id="22" creationId="{8680CFA4-5565-1138-1EDB-862527174AEF}"/>
          </ac:spMkLst>
        </pc:spChg>
        <pc:spChg chg="mod">
          <ac:chgData name="Châu Thế Vĩ" userId="c537a6ea-4800-4603-a69a-1043dab8f887" providerId="ADAL" clId="{AFE868D1-1358-4817-A517-71A1D223C628}" dt="2023-11-16T19:50:47.460" v="4501"/>
          <ac:spMkLst>
            <pc:docMk/>
            <pc:sldMk cId="3451476464" sldId="371"/>
            <ac:spMk id="23" creationId="{DDAB25E4-B44D-D03B-103D-B8F246D9A1B4}"/>
          </ac:spMkLst>
        </pc:spChg>
        <pc:spChg chg="mod">
          <ac:chgData name="Châu Thế Vĩ" userId="c537a6ea-4800-4603-a69a-1043dab8f887" providerId="ADAL" clId="{AFE868D1-1358-4817-A517-71A1D223C628}" dt="2023-11-16T19:50:47.460" v="4501"/>
          <ac:spMkLst>
            <pc:docMk/>
            <pc:sldMk cId="3451476464" sldId="371"/>
            <ac:spMk id="24" creationId="{E8210E9C-EEBD-CD45-CFCB-B8460D468C04}"/>
          </ac:spMkLst>
        </pc:spChg>
        <pc:spChg chg="add mod">
          <ac:chgData name="Châu Thế Vĩ" userId="c537a6ea-4800-4603-a69a-1043dab8f887" providerId="ADAL" clId="{AFE868D1-1358-4817-A517-71A1D223C628}" dt="2023-11-16T19:56:55.223" v="4608"/>
          <ac:spMkLst>
            <pc:docMk/>
            <pc:sldMk cId="3451476464" sldId="371"/>
            <ac:spMk id="25" creationId="{59CFD5AB-9EE6-3565-106F-37A230977DD9}"/>
          </ac:spMkLst>
        </pc:spChg>
        <pc:spChg chg="add mod">
          <ac:chgData name="Châu Thế Vĩ" userId="c537a6ea-4800-4603-a69a-1043dab8f887" providerId="ADAL" clId="{AFE868D1-1358-4817-A517-71A1D223C628}" dt="2023-11-16T19:56:55.223" v="4608"/>
          <ac:spMkLst>
            <pc:docMk/>
            <pc:sldMk cId="3451476464" sldId="371"/>
            <ac:spMk id="26" creationId="{9E2EF342-BD4C-C49D-8D6D-C274F0B17540}"/>
          </ac:spMkLst>
        </pc:spChg>
        <pc:grpChg chg="add mod">
          <ac:chgData name="Châu Thế Vĩ" userId="c537a6ea-4800-4603-a69a-1043dab8f887" providerId="ADAL" clId="{AFE868D1-1358-4817-A517-71A1D223C628}" dt="2023-11-16T19:50:47.460" v="4501"/>
          <ac:grpSpMkLst>
            <pc:docMk/>
            <pc:sldMk cId="3451476464" sldId="371"/>
            <ac:grpSpMk id="18" creationId="{3DAF7B97-BB4A-4F86-BFBD-0280FD5729FD}"/>
          </ac:grpSpMkLst>
        </pc:grpChg>
        <pc:picChg chg="add mod">
          <ac:chgData name="Châu Thế Vĩ" userId="c537a6ea-4800-4603-a69a-1043dab8f887" providerId="ADAL" clId="{AFE868D1-1358-4817-A517-71A1D223C628}" dt="2023-11-16T19:30:03.069" v="4158" actId="1076"/>
          <ac:picMkLst>
            <pc:docMk/>
            <pc:sldMk cId="3451476464" sldId="371"/>
            <ac:picMk id="7" creationId="{69EE2792-3BE4-0127-C95E-0346DD2BFAD6}"/>
          </ac:picMkLst>
        </pc:picChg>
      </pc:sldChg>
      <pc:sldChg chg="addSp delSp modSp add mod modNotes">
        <pc:chgData name="Châu Thế Vĩ" userId="c537a6ea-4800-4603-a69a-1043dab8f887" providerId="ADAL" clId="{AFE868D1-1358-4817-A517-71A1D223C628}" dt="2023-11-16T19:39:15.909" v="4286"/>
        <pc:sldMkLst>
          <pc:docMk/>
          <pc:sldMk cId="1716265594" sldId="372"/>
        </pc:sldMkLst>
        <pc:spChg chg="mod">
          <ac:chgData name="Châu Thế Vĩ" userId="c537a6ea-4800-4603-a69a-1043dab8f887" providerId="ADAL" clId="{AFE868D1-1358-4817-A517-71A1D223C628}" dt="2023-11-16T19:29:17.853" v="4141" actId="20577"/>
          <ac:spMkLst>
            <pc:docMk/>
            <pc:sldMk cId="1716265594" sldId="372"/>
            <ac:spMk id="2" creationId="{D0159A2E-32B1-8A95-568E-7B3CEA9F29B9}"/>
          </ac:spMkLst>
        </pc:spChg>
        <pc:spChg chg="del">
          <ac:chgData name="Châu Thế Vĩ" userId="c537a6ea-4800-4603-a69a-1043dab8f887" providerId="ADAL" clId="{AFE868D1-1358-4817-A517-71A1D223C628}" dt="2023-11-16T19:27:46.719" v="4115" actId="478"/>
          <ac:spMkLst>
            <pc:docMk/>
            <pc:sldMk cId="1716265594" sldId="372"/>
            <ac:spMk id="4" creationId="{F673C048-66A0-440C-6BA5-A24F996AE08F}"/>
          </ac:spMkLst>
        </pc:spChg>
        <pc:spChg chg="add del mod">
          <ac:chgData name="Châu Thế Vĩ" userId="c537a6ea-4800-4603-a69a-1043dab8f887" providerId="ADAL" clId="{AFE868D1-1358-4817-A517-71A1D223C628}" dt="2023-11-16T19:27:48.685" v="4117" actId="478"/>
          <ac:spMkLst>
            <pc:docMk/>
            <pc:sldMk cId="1716265594" sldId="372"/>
            <ac:spMk id="5" creationId="{1D8A668D-80AF-2343-AD64-42FB3ECC7FA2}"/>
          </ac:spMkLst>
        </pc:spChg>
        <pc:spChg chg="add mod">
          <ac:chgData name="Châu Thế Vĩ" userId="c537a6ea-4800-4603-a69a-1043dab8f887" providerId="ADAL" clId="{AFE868D1-1358-4817-A517-71A1D223C628}" dt="2023-11-16T19:38:00.371" v="4269" actId="113"/>
          <ac:spMkLst>
            <pc:docMk/>
            <pc:sldMk cId="1716265594" sldId="372"/>
            <ac:spMk id="6" creationId="{93FA8A78-3A9E-EA08-3650-4855B34558DA}"/>
          </ac:spMkLst>
        </pc:spChg>
        <pc:spChg chg="mod">
          <ac:chgData name="Châu Thế Vĩ" userId="c537a6ea-4800-4603-a69a-1043dab8f887" providerId="ADAL" clId="{AFE868D1-1358-4817-A517-71A1D223C628}" dt="2023-11-16T19:39:15.909" v="4286"/>
          <ac:spMkLst>
            <pc:docMk/>
            <pc:sldMk cId="1716265594" sldId="372"/>
            <ac:spMk id="51" creationId="{A0CE4687-5A44-3839-7507-D48578A3C4B1}"/>
          </ac:spMkLst>
        </pc:spChg>
        <pc:spChg chg="mod">
          <ac:chgData name="Châu Thế Vĩ" userId="c537a6ea-4800-4603-a69a-1043dab8f887" providerId="ADAL" clId="{AFE868D1-1358-4817-A517-71A1D223C628}" dt="2023-11-16T19:39:15.909" v="4286"/>
          <ac:spMkLst>
            <pc:docMk/>
            <pc:sldMk cId="1716265594" sldId="372"/>
            <ac:spMk id="52" creationId="{6C5F50E1-30E1-75AC-A87E-1F76BC17AC91}"/>
          </ac:spMkLst>
        </pc:spChg>
        <pc:spChg chg="mod">
          <ac:chgData name="Châu Thế Vĩ" userId="c537a6ea-4800-4603-a69a-1043dab8f887" providerId="ADAL" clId="{AFE868D1-1358-4817-A517-71A1D223C628}" dt="2023-11-16T19:39:15.909" v="4286"/>
          <ac:spMkLst>
            <pc:docMk/>
            <pc:sldMk cId="1716265594" sldId="372"/>
            <ac:spMk id="53" creationId="{C22DF57B-A063-7443-6C56-11D1A16341A9}"/>
          </ac:spMkLst>
        </pc:spChg>
        <pc:spChg chg="mod">
          <ac:chgData name="Châu Thế Vĩ" userId="c537a6ea-4800-4603-a69a-1043dab8f887" providerId="ADAL" clId="{AFE868D1-1358-4817-A517-71A1D223C628}" dt="2023-11-16T19:39:15.909" v="4286"/>
          <ac:spMkLst>
            <pc:docMk/>
            <pc:sldMk cId="1716265594" sldId="372"/>
            <ac:spMk id="54" creationId="{CEB9BB38-0408-ED00-2FB8-57A18B69C2E0}"/>
          </ac:spMkLst>
        </pc:spChg>
        <pc:spChg chg="mod">
          <ac:chgData name="Châu Thế Vĩ" userId="c537a6ea-4800-4603-a69a-1043dab8f887" providerId="ADAL" clId="{AFE868D1-1358-4817-A517-71A1D223C628}" dt="2023-11-16T19:39:15.909" v="4286"/>
          <ac:spMkLst>
            <pc:docMk/>
            <pc:sldMk cId="1716265594" sldId="372"/>
            <ac:spMk id="55" creationId="{F623A2FE-BABF-64BE-EB8A-9E6329D92D6C}"/>
          </ac:spMkLst>
        </pc:spChg>
        <pc:spChg chg="mod">
          <ac:chgData name="Châu Thế Vĩ" userId="c537a6ea-4800-4603-a69a-1043dab8f887" providerId="ADAL" clId="{AFE868D1-1358-4817-A517-71A1D223C628}" dt="2023-11-16T19:39:15.909" v="4286"/>
          <ac:spMkLst>
            <pc:docMk/>
            <pc:sldMk cId="1716265594" sldId="372"/>
            <ac:spMk id="56" creationId="{54AEA0D3-F043-1C43-F1BC-35EC751D6363}"/>
          </ac:spMkLst>
        </pc:spChg>
        <pc:grpChg chg="del">
          <ac:chgData name="Châu Thế Vĩ" userId="c537a6ea-4800-4603-a69a-1043dab8f887" providerId="ADAL" clId="{AFE868D1-1358-4817-A517-71A1D223C628}" dt="2023-11-16T19:27:47.747" v="4116" actId="478"/>
          <ac:grpSpMkLst>
            <pc:docMk/>
            <pc:sldMk cId="1716265594" sldId="372"/>
            <ac:grpSpMk id="45" creationId="{92CF8EFC-E632-938F-0359-1392B0849F28}"/>
          </ac:grpSpMkLst>
        </pc:grpChg>
        <pc:grpChg chg="add mod">
          <ac:chgData name="Châu Thế Vĩ" userId="c537a6ea-4800-4603-a69a-1043dab8f887" providerId="ADAL" clId="{AFE868D1-1358-4817-A517-71A1D223C628}" dt="2023-11-16T19:39:15.909" v="4286"/>
          <ac:grpSpMkLst>
            <pc:docMk/>
            <pc:sldMk cId="1716265594" sldId="372"/>
            <ac:grpSpMk id="50" creationId="{4B10274C-E3D7-6B32-52AB-4DA3BA0E26B7}"/>
          </ac:grpSpMkLst>
        </pc:grpChg>
        <pc:picChg chg="add mod ord">
          <ac:chgData name="Châu Thế Vĩ" userId="c537a6ea-4800-4603-a69a-1043dab8f887" providerId="ADAL" clId="{AFE868D1-1358-4817-A517-71A1D223C628}" dt="2023-11-16T19:37:53.064" v="4268" actId="1076"/>
          <ac:picMkLst>
            <pc:docMk/>
            <pc:sldMk cId="1716265594" sldId="372"/>
            <ac:picMk id="8" creationId="{14489C9A-A388-8DD1-201E-A49336782855}"/>
          </ac:picMkLst>
        </pc:picChg>
        <pc:picChg chg="add mod ord">
          <ac:chgData name="Châu Thế Vĩ" userId="c537a6ea-4800-4603-a69a-1043dab8f887" providerId="ADAL" clId="{AFE868D1-1358-4817-A517-71A1D223C628}" dt="2023-11-16T19:37:51.447" v="4267" actId="1076"/>
          <ac:picMkLst>
            <pc:docMk/>
            <pc:sldMk cId="1716265594" sldId="372"/>
            <ac:picMk id="49" creationId="{3854AEB3-6ACC-0E76-E6A4-643CE170447A}"/>
          </ac:picMkLst>
        </pc:picChg>
      </pc:sldChg>
      <pc:sldChg chg="addSp delSp modSp add mod">
        <pc:chgData name="Châu Thế Vĩ" userId="c537a6ea-4800-4603-a69a-1043dab8f887" providerId="ADAL" clId="{AFE868D1-1358-4817-A517-71A1D223C628}" dt="2023-11-16T19:49:26.513" v="4469" actId="478"/>
        <pc:sldMkLst>
          <pc:docMk/>
          <pc:sldMk cId="368808979" sldId="373"/>
        </pc:sldMkLst>
        <pc:spChg chg="mod">
          <ac:chgData name="Châu Thế Vĩ" userId="c537a6ea-4800-4603-a69a-1043dab8f887" providerId="ADAL" clId="{AFE868D1-1358-4817-A517-71A1D223C628}" dt="2023-11-16T19:49:23.706" v="4468"/>
          <ac:spMkLst>
            <pc:docMk/>
            <pc:sldMk cId="368808979" sldId="373"/>
            <ac:spMk id="14" creationId="{21D5353A-F4FC-9F7C-D554-BD7E5B7F8292}"/>
          </ac:spMkLst>
        </pc:spChg>
        <pc:spChg chg="mod">
          <ac:chgData name="Châu Thế Vĩ" userId="c537a6ea-4800-4603-a69a-1043dab8f887" providerId="ADAL" clId="{AFE868D1-1358-4817-A517-71A1D223C628}" dt="2023-11-16T19:49:23.706" v="4468"/>
          <ac:spMkLst>
            <pc:docMk/>
            <pc:sldMk cId="368808979" sldId="373"/>
            <ac:spMk id="15" creationId="{F80FFE4B-6F15-CEC6-9B02-7EC6533C64E7}"/>
          </ac:spMkLst>
        </pc:spChg>
        <pc:spChg chg="mod">
          <ac:chgData name="Châu Thế Vĩ" userId="c537a6ea-4800-4603-a69a-1043dab8f887" providerId="ADAL" clId="{AFE868D1-1358-4817-A517-71A1D223C628}" dt="2023-11-16T19:49:23.706" v="4468"/>
          <ac:spMkLst>
            <pc:docMk/>
            <pc:sldMk cId="368808979" sldId="373"/>
            <ac:spMk id="16" creationId="{E27A5D50-50A7-2011-CDAF-A43B5A03A1BC}"/>
          </ac:spMkLst>
        </pc:spChg>
        <pc:spChg chg="mod">
          <ac:chgData name="Châu Thế Vĩ" userId="c537a6ea-4800-4603-a69a-1043dab8f887" providerId="ADAL" clId="{AFE868D1-1358-4817-A517-71A1D223C628}" dt="2023-11-16T19:49:23.706" v="4468"/>
          <ac:spMkLst>
            <pc:docMk/>
            <pc:sldMk cId="368808979" sldId="373"/>
            <ac:spMk id="17" creationId="{9B943E3A-3E4A-3579-4DC6-2A0267536DC3}"/>
          </ac:spMkLst>
        </pc:spChg>
        <pc:spChg chg="mod">
          <ac:chgData name="Châu Thế Vĩ" userId="c537a6ea-4800-4603-a69a-1043dab8f887" providerId="ADAL" clId="{AFE868D1-1358-4817-A517-71A1D223C628}" dt="2023-11-16T19:49:23.706" v="4468"/>
          <ac:spMkLst>
            <pc:docMk/>
            <pc:sldMk cId="368808979" sldId="373"/>
            <ac:spMk id="18" creationId="{C6D4175D-2A1F-AD4D-64C9-CE819E22BEDD}"/>
          </ac:spMkLst>
        </pc:spChg>
        <pc:spChg chg="mod">
          <ac:chgData name="Châu Thế Vĩ" userId="c537a6ea-4800-4603-a69a-1043dab8f887" providerId="ADAL" clId="{AFE868D1-1358-4817-A517-71A1D223C628}" dt="2023-11-16T19:49:23.706" v="4468"/>
          <ac:spMkLst>
            <pc:docMk/>
            <pc:sldMk cId="368808979" sldId="373"/>
            <ac:spMk id="19" creationId="{4FDBDF0E-C8D2-069F-3B5E-0A3CD6FDA035}"/>
          </ac:spMkLst>
        </pc:spChg>
        <pc:spChg chg="mod">
          <ac:chgData name="Châu Thế Vĩ" userId="c537a6ea-4800-4603-a69a-1043dab8f887" providerId="ADAL" clId="{AFE868D1-1358-4817-A517-71A1D223C628}" dt="2023-11-16T19:44:21.609" v="4329" actId="1076"/>
          <ac:spMkLst>
            <pc:docMk/>
            <pc:sldMk cId="368808979" sldId="373"/>
            <ac:spMk id="756" creationId="{00000000-0000-0000-0000-000000000000}"/>
          </ac:spMkLst>
        </pc:spChg>
        <pc:spChg chg="mod">
          <ac:chgData name="Châu Thế Vĩ" userId="c537a6ea-4800-4603-a69a-1043dab8f887" providerId="ADAL" clId="{AFE868D1-1358-4817-A517-71A1D223C628}" dt="2023-11-16T19:44:21.609" v="4329" actId="1076"/>
          <ac:spMkLst>
            <pc:docMk/>
            <pc:sldMk cId="368808979" sldId="373"/>
            <ac:spMk id="758" creationId="{00000000-0000-0000-0000-000000000000}"/>
          </ac:spMkLst>
        </pc:spChg>
        <pc:grpChg chg="del mod">
          <ac:chgData name="Châu Thế Vĩ" userId="c537a6ea-4800-4603-a69a-1043dab8f887" providerId="ADAL" clId="{AFE868D1-1358-4817-A517-71A1D223C628}" dt="2023-11-16T19:49:26.513" v="4469" actId="478"/>
          <ac:grpSpMkLst>
            <pc:docMk/>
            <pc:sldMk cId="368808979" sldId="373"/>
            <ac:grpSpMk id="4" creationId="{40ADE343-620A-4AB8-CCCB-6C723D374810}"/>
          </ac:grpSpMkLst>
        </pc:grpChg>
        <pc:grpChg chg="add mod">
          <ac:chgData name="Châu Thế Vĩ" userId="c537a6ea-4800-4603-a69a-1043dab8f887" providerId="ADAL" clId="{AFE868D1-1358-4817-A517-71A1D223C628}" dt="2023-11-16T19:49:23.706" v="4468"/>
          <ac:grpSpMkLst>
            <pc:docMk/>
            <pc:sldMk cId="368808979" sldId="373"/>
            <ac:grpSpMk id="13" creationId="{B63D2285-963D-891D-023E-0A51010F0440}"/>
          </ac:grpSpMkLst>
        </pc:grpChg>
        <pc:picChg chg="del">
          <ac:chgData name="Châu Thế Vĩ" userId="c537a6ea-4800-4603-a69a-1043dab8f887" providerId="ADAL" clId="{AFE868D1-1358-4817-A517-71A1D223C628}" dt="2023-11-16T19:40:52.007" v="4312" actId="478"/>
          <ac:picMkLst>
            <pc:docMk/>
            <pc:sldMk cId="368808979" sldId="373"/>
            <ac:picMk id="7" creationId="{5038B498-10B3-5C8B-DFF8-468E0F034210}"/>
          </ac:picMkLst>
        </pc:picChg>
        <pc:picChg chg="add mod">
          <ac:chgData name="Châu Thế Vĩ" userId="c537a6ea-4800-4603-a69a-1043dab8f887" providerId="ADAL" clId="{AFE868D1-1358-4817-A517-71A1D223C628}" dt="2023-11-16T19:44:28.566" v="4370" actId="1038"/>
          <ac:picMkLst>
            <pc:docMk/>
            <pc:sldMk cId="368808979" sldId="373"/>
            <ac:picMk id="12" creationId="{5E6DB725-DAAF-F0DE-8358-A743203C96E8}"/>
          </ac:picMkLst>
        </pc:picChg>
      </pc:sldChg>
      <pc:sldChg chg="add del">
        <pc:chgData name="Châu Thế Vĩ" userId="c537a6ea-4800-4603-a69a-1043dab8f887" providerId="ADAL" clId="{AFE868D1-1358-4817-A517-71A1D223C628}" dt="2023-11-16T19:27:31.856" v="4114"/>
        <pc:sldMkLst>
          <pc:docMk/>
          <pc:sldMk cId="2189937437" sldId="373"/>
        </pc:sldMkLst>
      </pc:sldChg>
      <pc:sldChg chg="new del">
        <pc:chgData name="Châu Thế Vĩ" userId="c537a6ea-4800-4603-a69a-1043dab8f887" providerId="ADAL" clId="{AFE868D1-1358-4817-A517-71A1D223C628}" dt="2023-11-16T19:40:14.609" v="4298" actId="680"/>
        <pc:sldMkLst>
          <pc:docMk/>
          <pc:sldMk cId="3594125118" sldId="373"/>
        </pc:sldMkLst>
      </pc:sldChg>
      <pc:sldChg chg="addSp delSp modSp add mod">
        <pc:chgData name="Châu Thế Vĩ" userId="c537a6ea-4800-4603-a69a-1043dab8f887" providerId="ADAL" clId="{AFE868D1-1358-4817-A517-71A1D223C628}" dt="2023-11-16T19:54:13.500" v="4556"/>
        <pc:sldMkLst>
          <pc:docMk/>
          <pc:sldMk cId="1531138225" sldId="374"/>
        </pc:sldMkLst>
        <pc:spChg chg="del mod">
          <ac:chgData name="Châu Thế Vĩ" userId="c537a6ea-4800-4603-a69a-1043dab8f887" providerId="ADAL" clId="{AFE868D1-1358-4817-A517-71A1D223C628}" dt="2023-11-16T19:47:32.588" v="4431" actId="478"/>
          <ac:spMkLst>
            <pc:docMk/>
            <pc:sldMk cId="1531138225" sldId="374"/>
            <ac:spMk id="14" creationId="{0DB28AF5-230C-41C2-C837-D5808F12265A}"/>
          </ac:spMkLst>
        </pc:spChg>
        <pc:spChg chg="mod">
          <ac:chgData name="Châu Thế Vĩ" userId="c537a6ea-4800-4603-a69a-1043dab8f887" providerId="ADAL" clId="{AFE868D1-1358-4817-A517-71A1D223C628}" dt="2023-11-16T19:47:29.225" v="4430" actId="27803"/>
          <ac:spMkLst>
            <pc:docMk/>
            <pc:sldMk cId="1531138225" sldId="374"/>
            <ac:spMk id="16" creationId="{3563C4DE-B76A-6314-A256-DB8768D47C7B}"/>
          </ac:spMkLst>
        </pc:spChg>
        <pc:spChg chg="mod">
          <ac:chgData name="Châu Thế Vĩ" userId="c537a6ea-4800-4603-a69a-1043dab8f887" providerId="ADAL" clId="{AFE868D1-1358-4817-A517-71A1D223C628}" dt="2023-11-16T19:47:29.225" v="4430" actId="27803"/>
          <ac:spMkLst>
            <pc:docMk/>
            <pc:sldMk cId="1531138225" sldId="374"/>
            <ac:spMk id="19" creationId="{0F0906C0-866C-4F98-2227-431F52D65D3D}"/>
          </ac:spMkLst>
        </pc:spChg>
        <pc:spChg chg="mod">
          <ac:chgData name="Châu Thế Vĩ" userId="c537a6ea-4800-4603-a69a-1043dab8f887" providerId="ADAL" clId="{AFE868D1-1358-4817-A517-71A1D223C628}" dt="2023-11-16T19:47:29.225" v="4430" actId="27803"/>
          <ac:spMkLst>
            <pc:docMk/>
            <pc:sldMk cId="1531138225" sldId="374"/>
            <ac:spMk id="20" creationId="{B258A49C-EA4C-2B14-60F8-46D4CAE8511B}"/>
          </ac:spMkLst>
        </pc:spChg>
        <pc:spChg chg="mod">
          <ac:chgData name="Châu Thế Vĩ" userId="c537a6ea-4800-4603-a69a-1043dab8f887" providerId="ADAL" clId="{AFE868D1-1358-4817-A517-71A1D223C628}" dt="2023-11-16T19:47:29.225" v="4430" actId="27803"/>
          <ac:spMkLst>
            <pc:docMk/>
            <pc:sldMk cId="1531138225" sldId="374"/>
            <ac:spMk id="21" creationId="{449F63FB-B962-3380-6FAE-EC84C8E6D601}"/>
          </ac:spMkLst>
        </pc:spChg>
        <pc:spChg chg="mod">
          <ac:chgData name="Châu Thế Vĩ" userId="c537a6ea-4800-4603-a69a-1043dab8f887" providerId="ADAL" clId="{AFE868D1-1358-4817-A517-71A1D223C628}" dt="2023-11-16T19:47:29.225" v="4430" actId="27803"/>
          <ac:spMkLst>
            <pc:docMk/>
            <pc:sldMk cId="1531138225" sldId="374"/>
            <ac:spMk id="23" creationId="{980CAA82-669D-D505-A6B2-D19DA7284716}"/>
          </ac:spMkLst>
        </pc:spChg>
        <pc:spChg chg="mod">
          <ac:chgData name="Châu Thế Vĩ" userId="c537a6ea-4800-4603-a69a-1043dab8f887" providerId="ADAL" clId="{AFE868D1-1358-4817-A517-71A1D223C628}" dt="2023-11-16T19:47:29.225" v="4430" actId="27803"/>
          <ac:spMkLst>
            <pc:docMk/>
            <pc:sldMk cId="1531138225" sldId="374"/>
            <ac:spMk id="24" creationId="{AB2F0A06-C70E-A43E-D10F-F61DE5B6078F}"/>
          </ac:spMkLst>
        </pc:spChg>
        <pc:spChg chg="mod">
          <ac:chgData name="Châu Thế Vĩ" userId="c537a6ea-4800-4603-a69a-1043dab8f887" providerId="ADAL" clId="{AFE868D1-1358-4817-A517-71A1D223C628}" dt="2023-11-16T19:47:29.225" v="4430" actId="27803"/>
          <ac:spMkLst>
            <pc:docMk/>
            <pc:sldMk cId="1531138225" sldId="374"/>
            <ac:spMk id="25" creationId="{63A1DE04-23E2-6460-82E8-2D6715AD7745}"/>
          </ac:spMkLst>
        </pc:spChg>
        <pc:spChg chg="mod">
          <ac:chgData name="Châu Thế Vĩ" userId="c537a6ea-4800-4603-a69a-1043dab8f887" providerId="ADAL" clId="{AFE868D1-1358-4817-A517-71A1D223C628}" dt="2023-11-16T19:47:29.225" v="4430" actId="27803"/>
          <ac:spMkLst>
            <pc:docMk/>
            <pc:sldMk cId="1531138225" sldId="374"/>
            <ac:spMk id="26" creationId="{780CBAE8-C970-BA75-AC51-FEBC773C6E59}"/>
          </ac:spMkLst>
        </pc:spChg>
        <pc:spChg chg="mod">
          <ac:chgData name="Châu Thế Vĩ" userId="c537a6ea-4800-4603-a69a-1043dab8f887" providerId="ADAL" clId="{AFE868D1-1358-4817-A517-71A1D223C628}" dt="2023-11-16T19:47:29.225" v="4430" actId="27803"/>
          <ac:spMkLst>
            <pc:docMk/>
            <pc:sldMk cId="1531138225" sldId="374"/>
            <ac:spMk id="27" creationId="{1FC4E7BF-E7EF-4206-41A9-6BEFA39C9F57}"/>
          </ac:spMkLst>
        </pc:spChg>
        <pc:spChg chg="mod">
          <ac:chgData name="Châu Thế Vĩ" userId="c537a6ea-4800-4603-a69a-1043dab8f887" providerId="ADAL" clId="{AFE868D1-1358-4817-A517-71A1D223C628}" dt="2023-11-16T19:47:29.225" v="4430" actId="27803"/>
          <ac:spMkLst>
            <pc:docMk/>
            <pc:sldMk cId="1531138225" sldId="374"/>
            <ac:spMk id="28" creationId="{1D51FCAE-1F43-1156-D053-3084A85F9C33}"/>
          </ac:spMkLst>
        </pc:spChg>
        <pc:spChg chg="mod">
          <ac:chgData name="Châu Thế Vĩ" userId="c537a6ea-4800-4603-a69a-1043dab8f887" providerId="ADAL" clId="{AFE868D1-1358-4817-A517-71A1D223C628}" dt="2023-11-16T19:47:29.225" v="4430" actId="27803"/>
          <ac:spMkLst>
            <pc:docMk/>
            <pc:sldMk cId="1531138225" sldId="374"/>
            <ac:spMk id="29" creationId="{632B133E-15DA-B8C8-EB5F-976564C137D1}"/>
          </ac:spMkLst>
        </pc:spChg>
        <pc:spChg chg="mod">
          <ac:chgData name="Châu Thế Vĩ" userId="c537a6ea-4800-4603-a69a-1043dab8f887" providerId="ADAL" clId="{AFE868D1-1358-4817-A517-71A1D223C628}" dt="2023-11-16T19:47:29.225" v="4430" actId="27803"/>
          <ac:spMkLst>
            <pc:docMk/>
            <pc:sldMk cId="1531138225" sldId="374"/>
            <ac:spMk id="30" creationId="{8019F124-A261-1606-A3CE-00F52E2839FA}"/>
          </ac:spMkLst>
        </pc:spChg>
        <pc:spChg chg="mod">
          <ac:chgData name="Châu Thế Vĩ" userId="c537a6ea-4800-4603-a69a-1043dab8f887" providerId="ADAL" clId="{AFE868D1-1358-4817-A517-71A1D223C628}" dt="2023-11-16T19:47:29.225" v="4430" actId="27803"/>
          <ac:spMkLst>
            <pc:docMk/>
            <pc:sldMk cId="1531138225" sldId="374"/>
            <ac:spMk id="31" creationId="{A82AC29C-B71C-E7AF-228D-ABBF7EAC1EF9}"/>
          </ac:spMkLst>
        </pc:spChg>
        <pc:spChg chg="mod">
          <ac:chgData name="Châu Thế Vĩ" userId="c537a6ea-4800-4603-a69a-1043dab8f887" providerId="ADAL" clId="{AFE868D1-1358-4817-A517-71A1D223C628}" dt="2023-11-16T19:47:29.225" v="4430" actId="27803"/>
          <ac:spMkLst>
            <pc:docMk/>
            <pc:sldMk cId="1531138225" sldId="374"/>
            <ac:spMk id="738" creationId="{0C1557F7-634A-19C0-1C94-DA74840EA467}"/>
          </ac:spMkLst>
        </pc:spChg>
        <pc:spChg chg="mod">
          <ac:chgData name="Châu Thế Vĩ" userId="c537a6ea-4800-4603-a69a-1043dab8f887" providerId="ADAL" clId="{AFE868D1-1358-4817-A517-71A1D223C628}" dt="2023-11-16T19:47:29.225" v="4430" actId="27803"/>
          <ac:spMkLst>
            <pc:docMk/>
            <pc:sldMk cId="1531138225" sldId="374"/>
            <ac:spMk id="739" creationId="{E757E546-E84B-1EA4-8AC7-396FEBCC1720}"/>
          </ac:spMkLst>
        </pc:spChg>
        <pc:spChg chg="mod">
          <ac:chgData name="Châu Thế Vĩ" userId="c537a6ea-4800-4603-a69a-1043dab8f887" providerId="ADAL" clId="{AFE868D1-1358-4817-A517-71A1D223C628}" dt="2023-11-16T19:47:29.225" v="4430" actId="27803"/>
          <ac:spMkLst>
            <pc:docMk/>
            <pc:sldMk cId="1531138225" sldId="374"/>
            <ac:spMk id="740" creationId="{AD0B3158-93ED-3A2C-B8FE-5E07C24A2C1C}"/>
          </ac:spMkLst>
        </pc:spChg>
        <pc:spChg chg="mod">
          <ac:chgData name="Châu Thế Vĩ" userId="c537a6ea-4800-4603-a69a-1043dab8f887" providerId="ADAL" clId="{AFE868D1-1358-4817-A517-71A1D223C628}" dt="2023-11-16T19:47:29.225" v="4430" actId="27803"/>
          <ac:spMkLst>
            <pc:docMk/>
            <pc:sldMk cId="1531138225" sldId="374"/>
            <ac:spMk id="741" creationId="{8071FE31-6CF1-9BEF-6696-CF021928AB95}"/>
          </ac:spMkLst>
        </pc:spChg>
        <pc:spChg chg="mod">
          <ac:chgData name="Châu Thế Vĩ" userId="c537a6ea-4800-4603-a69a-1043dab8f887" providerId="ADAL" clId="{AFE868D1-1358-4817-A517-71A1D223C628}" dt="2023-11-16T19:47:29.225" v="4430" actId="27803"/>
          <ac:spMkLst>
            <pc:docMk/>
            <pc:sldMk cId="1531138225" sldId="374"/>
            <ac:spMk id="742" creationId="{6BEB3682-703F-9592-C889-E6634869C867}"/>
          </ac:spMkLst>
        </pc:spChg>
        <pc:spChg chg="mod">
          <ac:chgData name="Châu Thế Vĩ" userId="c537a6ea-4800-4603-a69a-1043dab8f887" providerId="ADAL" clId="{AFE868D1-1358-4817-A517-71A1D223C628}" dt="2023-11-16T19:47:29.225" v="4430" actId="27803"/>
          <ac:spMkLst>
            <pc:docMk/>
            <pc:sldMk cId="1531138225" sldId="374"/>
            <ac:spMk id="743" creationId="{D28DD106-2E3E-221D-CB94-B8AB1F5A42B5}"/>
          </ac:spMkLst>
        </pc:spChg>
        <pc:spChg chg="mod">
          <ac:chgData name="Châu Thế Vĩ" userId="c537a6ea-4800-4603-a69a-1043dab8f887" providerId="ADAL" clId="{AFE868D1-1358-4817-A517-71A1D223C628}" dt="2023-11-16T19:47:29.225" v="4430" actId="27803"/>
          <ac:spMkLst>
            <pc:docMk/>
            <pc:sldMk cId="1531138225" sldId="374"/>
            <ac:spMk id="744" creationId="{9B124C49-A75C-06C1-9E10-CE6FD5ABE205}"/>
          </ac:spMkLst>
        </pc:spChg>
        <pc:spChg chg="mod">
          <ac:chgData name="Châu Thế Vĩ" userId="c537a6ea-4800-4603-a69a-1043dab8f887" providerId="ADAL" clId="{AFE868D1-1358-4817-A517-71A1D223C628}" dt="2023-11-16T19:47:29.225" v="4430" actId="27803"/>
          <ac:spMkLst>
            <pc:docMk/>
            <pc:sldMk cId="1531138225" sldId="374"/>
            <ac:spMk id="745" creationId="{CF0BF834-72C0-DDE7-EFAA-34B6481D4D7D}"/>
          </ac:spMkLst>
        </pc:spChg>
        <pc:spChg chg="mod">
          <ac:chgData name="Châu Thế Vĩ" userId="c537a6ea-4800-4603-a69a-1043dab8f887" providerId="ADAL" clId="{AFE868D1-1358-4817-A517-71A1D223C628}" dt="2023-11-16T19:47:29.225" v="4430" actId="27803"/>
          <ac:spMkLst>
            <pc:docMk/>
            <pc:sldMk cId="1531138225" sldId="374"/>
            <ac:spMk id="746" creationId="{A1CFB382-044E-B5DC-0AF0-B0774EB68C82}"/>
          </ac:spMkLst>
        </pc:spChg>
        <pc:spChg chg="mod">
          <ac:chgData name="Châu Thế Vĩ" userId="c537a6ea-4800-4603-a69a-1043dab8f887" providerId="ADAL" clId="{AFE868D1-1358-4817-A517-71A1D223C628}" dt="2023-11-16T19:47:29.225" v="4430" actId="27803"/>
          <ac:spMkLst>
            <pc:docMk/>
            <pc:sldMk cId="1531138225" sldId="374"/>
            <ac:spMk id="747" creationId="{CA65A999-718F-A281-1F42-0707699CEB08}"/>
          </ac:spMkLst>
        </pc:spChg>
        <pc:spChg chg="mod">
          <ac:chgData name="Châu Thế Vĩ" userId="c537a6ea-4800-4603-a69a-1043dab8f887" providerId="ADAL" clId="{AFE868D1-1358-4817-A517-71A1D223C628}" dt="2023-11-16T19:47:29.225" v="4430" actId="27803"/>
          <ac:spMkLst>
            <pc:docMk/>
            <pc:sldMk cId="1531138225" sldId="374"/>
            <ac:spMk id="748" creationId="{BA1CA016-204C-0294-A87B-15DBA6C2598B}"/>
          </ac:spMkLst>
        </pc:spChg>
        <pc:spChg chg="mod">
          <ac:chgData name="Châu Thế Vĩ" userId="c537a6ea-4800-4603-a69a-1043dab8f887" providerId="ADAL" clId="{AFE868D1-1358-4817-A517-71A1D223C628}" dt="2023-11-16T19:47:29.225" v="4430" actId="27803"/>
          <ac:spMkLst>
            <pc:docMk/>
            <pc:sldMk cId="1531138225" sldId="374"/>
            <ac:spMk id="749" creationId="{5F8BDD8B-732B-0138-2382-DB24E2958E03}"/>
          </ac:spMkLst>
        </pc:spChg>
        <pc:spChg chg="mod">
          <ac:chgData name="Châu Thế Vĩ" userId="c537a6ea-4800-4603-a69a-1043dab8f887" providerId="ADAL" clId="{AFE868D1-1358-4817-A517-71A1D223C628}" dt="2023-11-16T19:47:29.225" v="4430" actId="27803"/>
          <ac:spMkLst>
            <pc:docMk/>
            <pc:sldMk cId="1531138225" sldId="374"/>
            <ac:spMk id="750" creationId="{19748E4B-76F6-21DE-DF84-2D865D635D75}"/>
          </ac:spMkLst>
        </pc:spChg>
        <pc:spChg chg="mod">
          <ac:chgData name="Châu Thế Vĩ" userId="c537a6ea-4800-4603-a69a-1043dab8f887" providerId="ADAL" clId="{AFE868D1-1358-4817-A517-71A1D223C628}" dt="2023-11-16T19:47:29.225" v="4430" actId="27803"/>
          <ac:spMkLst>
            <pc:docMk/>
            <pc:sldMk cId="1531138225" sldId="374"/>
            <ac:spMk id="753" creationId="{BA4B3D83-6659-15C9-EA82-B0500D4213F6}"/>
          </ac:spMkLst>
        </pc:spChg>
        <pc:spChg chg="mod">
          <ac:chgData name="Châu Thế Vĩ" userId="c537a6ea-4800-4603-a69a-1043dab8f887" providerId="ADAL" clId="{AFE868D1-1358-4817-A517-71A1D223C628}" dt="2023-11-16T19:47:29.225" v="4430" actId="27803"/>
          <ac:spMkLst>
            <pc:docMk/>
            <pc:sldMk cId="1531138225" sldId="374"/>
            <ac:spMk id="754" creationId="{77332017-6A6B-24D3-A2A1-89BAAADA7BD8}"/>
          </ac:spMkLst>
        </pc:spChg>
        <pc:spChg chg="mod">
          <ac:chgData name="Châu Thế Vĩ" userId="c537a6ea-4800-4603-a69a-1043dab8f887" providerId="ADAL" clId="{AFE868D1-1358-4817-A517-71A1D223C628}" dt="2023-11-16T19:47:29.225" v="4430" actId="27803"/>
          <ac:spMkLst>
            <pc:docMk/>
            <pc:sldMk cId="1531138225" sldId="374"/>
            <ac:spMk id="755" creationId="{B4E1F753-8C67-E318-B054-E2A7D897D851}"/>
          </ac:spMkLst>
        </pc:spChg>
        <pc:spChg chg="mod">
          <ac:chgData name="Châu Thế Vĩ" userId="c537a6ea-4800-4603-a69a-1043dab8f887" providerId="ADAL" clId="{AFE868D1-1358-4817-A517-71A1D223C628}" dt="2023-11-16T19:47:24.340" v="4428"/>
          <ac:spMkLst>
            <pc:docMk/>
            <pc:sldMk cId="1531138225" sldId="374"/>
            <ac:spMk id="756" creationId="{00000000-0000-0000-0000-000000000000}"/>
          </ac:spMkLst>
        </pc:spChg>
        <pc:spChg chg="mod">
          <ac:chgData name="Châu Thế Vĩ" userId="c537a6ea-4800-4603-a69a-1043dab8f887" providerId="ADAL" clId="{AFE868D1-1358-4817-A517-71A1D223C628}" dt="2023-11-16T19:47:29.225" v="4430" actId="27803"/>
          <ac:spMkLst>
            <pc:docMk/>
            <pc:sldMk cId="1531138225" sldId="374"/>
            <ac:spMk id="757" creationId="{C3D77FC5-5764-DC23-2FB5-D5D149907C51}"/>
          </ac:spMkLst>
        </pc:spChg>
        <pc:spChg chg="mod">
          <ac:chgData name="Châu Thế Vĩ" userId="c537a6ea-4800-4603-a69a-1043dab8f887" providerId="ADAL" clId="{AFE868D1-1358-4817-A517-71A1D223C628}" dt="2023-11-16T19:45:12.429" v="4426" actId="1038"/>
          <ac:spMkLst>
            <pc:docMk/>
            <pc:sldMk cId="1531138225" sldId="374"/>
            <ac:spMk id="758" creationId="{00000000-0000-0000-0000-000000000000}"/>
          </ac:spMkLst>
        </pc:spChg>
        <pc:spChg chg="mod">
          <ac:chgData name="Châu Thế Vĩ" userId="c537a6ea-4800-4603-a69a-1043dab8f887" providerId="ADAL" clId="{AFE868D1-1358-4817-A517-71A1D223C628}" dt="2023-11-16T19:47:29.225" v="4430" actId="27803"/>
          <ac:spMkLst>
            <pc:docMk/>
            <pc:sldMk cId="1531138225" sldId="374"/>
            <ac:spMk id="759" creationId="{1BB35428-93DF-8B09-EC6E-05E29F886D00}"/>
          </ac:spMkLst>
        </pc:spChg>
        <pc:spChg chg="mod">
          <ac:chgData name="Châu Thế Vĩ" userId="c537a6ea-4800-4603-a69a-1043dab8f887" providerId="ADAL" clId="{AFE868D1-1358-4817-A517-71A1D223C628}" dt="2023-11-16T19:47:29.225" v="4430" actId="27803"/>
          <ac:spMkLst>
            <pc:docMk/>
            <pc:sldMk cId="1531138225" sldId="374"/>
            <ac:spMk id="760" creationId="{6EB5B8CC-1FDD-A5A4-591D-70A83632B013}"/>
          </ac:spMkLst>
        </pc:spChg>
        <pc:spChg chg="mod">
          <ac:chgData name="Châu Thế Vĩ" userId="c537a6ea-4800-4603-a69a-1043dab8f887" providerId="ADAL" clId="{AFE868D1-1358-4817-A517-71A1D223C628}" dt="2023-11-16T19:47:29.225" v="4430" actId="27803"/>
          <ac:spMkLst>
            <pc:docMk/>
            <pc:sldMk cId="1531138225" sldId="374"/>
            <ac:spMk id="761" creationId="{BEE3DA9C-6605-DC9E-F515-0D8BEC018CE0}"/>
          </ac:spMkLst>
        </pc:spChg>
        <pc:spChg chg="mod">
          <ac:chgData name="Châu Thế Vĩ" userId="c537a6ea-4800-4603-a69a-1043dab8f887" providerId="ADAL" clId="{AFE868D1-1358-4817-A517-71A1D223C628}" dt="2023-11-16T19:47:29.225" v="4430" actId="27803"/>
          <ac:spMkLst>
            <pc:docMk/>
            <pc:sldMk cId="1531138225" sldId="374"/>
            <ac:spMk id="762" creationId="{319D39B2-4458-0477-77E0-62333DA690AA}"/>
          </ac:spMkLst>
        </pc:spChg>
        <pc:spChg chg="mod">
          <ac:chgData name="Châu Thế Vĩ" userId="c537a6ea-4800-4603-a69a-1043dab8f887" providerId="ADAL" clId="{AFE868D1-1358-4817-A517-71A1D223C628}" dt="2023-11-16T19:47:29.225" v="4430" actId="27803"/>
          <ac:spMkLst>
            <pc:docMk/>
            <pc:sldMk cId="1531138225" sldId="374"/>
            <ac:spMk id="763" creationId="{AD8E64C3-764E-B042-C14B-A7D38292F5E3}"/>
          </ac:spMkLst>
        </pc:spChg>
        <pc:spChg chg="mod">
          <ac:chgData name="Châu Thế Vĩ" userId="c537a6ea-4800-4603-a69a-1043dab8f887" providerId="ADAL" clId="{AFE868D1-1358-4817-A517-71A1D223C628}" dt="2023-11-16T19:47:29.225" v="4430" actId="27803"/>
          <ac:spMkLst>
            <pc:docMk/>
            <pc:sldMk cId="1531138225" sldId="374"/>
            <ac:spMk id="764" creationId="{34D6A531-A91D-5126-32BF-01D11461B00B}"/>
          </ac:spMkLst>
        </pc:spChg>
        <pc:spChg chg="mod">
          <ac:chgData name="Châu Thế Vĩ" userId="c537a6ea-4800-4603-a69a-1043dab8f887" providerId="ADAL" clId="{AFE868D1-1358-4817-A517-71A1D223C628}" dt="2023-11-16T19:47:29.225" v="4430" actId="27803"/>
          <ac:spMkLst>
            <pc:docMk/>
            <pc:sldMk cId="1531138225" sldId="374"/>
            <ac:spMk id="765" creationId="{B8105160-E63E-938E-28A2-5FC944235C78}"/>
          </ac:spMkLst>
        </pc:spChg>
        <pc:spChg chg="mod">
          <ac:chgData name="Châu Thế Vĩ" userId="c537a6ea-4800-4603-a69a-1043dab8f887" providerId="ADAL" clId="{AFE868D1-1358-4817-A517-71A1D223C628}" dt="2023-11-16T19:47:29.225" v="4430" actId="27803"/>
          <ac:spMkLst>
            <pc:docMk/>
            <pc:sldMk cId="1531138225" sldId="374"/>
            <ac:spMk id="766" creationId="{45A0C5A6-5E31-83BF-6D83-8050929ADAFE}"/>
          </ac:spMkLst>
        </pc:spChg>
        <pc:spChg chg="mod">
          <ac:chgData name="Châu Thế Vĩ" userId="c537a6ea-4800-4603-a69a-1043dab8f887" providerId="ADAL" clId="{AFE868D1-1358-4817-A517-71A1D223C628}" dt="2023-11-16T19:47:29.225" v="4430" actId="27803"/>
          <ac:spMkLst>
            <pc:docMk/>
            <pc:sldMk cId="1531138225" sldId="374"/>
            <ac:spMk id="768" creationId="{52674869-672D-9A13-1778-9BF950878B22}"/>
          </ac:spMkLst>
        </pc:spChg>
        <pc:spChg chg="mod">
          <ac:chgData name="Châu Thế Vĩ" userId="c537a6ea-4800-4603-a69a-1043dab8f887" providerId="ADAL" clId="{AFE868D1-1358-4817-A517-71A1D223C628}" dt="2023-11-16T19:47:29.225" v="4430" actId="27803"/>
          <ac:spMkLst>
            <pc:docMk/>
            <pc:sldMk cId="1531138225" sldId="374"/>
            <ac:spMk id="769" creationId="{747EA15A-86DB-223A-6E18-E546A73F4237}"/>
          </ac:spMkLst>
        </pc:spChg>
        <pc:spChg chg="mod">
          <ac:chgData name="Châu Thế Vĩ" userId="c537a6ea-4800-4603-a69a-1043dab8f887" providerId="ADAL" clId="{AFE868D1-1358-4817-A517-71A1D223C628}" dt="2023-11-16T19:47:29.225" v="4430" actId="27803"/>
          <ac:spMkLst>
            <pc:docMk/>
            <pc:sldMk cId="1531138225" sldId="374"/>
            <ac:spMk id="770" creationId="{1EF096C0-BA81-DF78-2E32-AED69E9C9017}"/>
          </ac:spMkLst>
        </pc:spChg>
        <pc:spChg chg="mod">
          <ac:chgData name="Châu Thế Vĩ" userId="c537a6ea-4800-4603-a69a-1043dab8f887" providerId="ADAL" clId="{AFE868D1-1358-4817-A517-71A1D223C628}" dt="2023-11-16T19:47:29.225" v="4430" actId="27803"/>
          <ac:spMkLst>
            <pc:docMk/>
            <pc:sldMk cId="1531138225" sldId="374"/>
            <ac:spMk id="771" creationId="{1835106C-0766-AF48-30CF-A4F097F859C7}"/>
          </ac:spMkLst>
        </pc:spChg>
        <pc:spChg chg="mod">
          <ac:chgData name="Châu Thế Vĩ" userId="c537a6ea-4800-4603-a69a-1043dab8f887" providerId="ADAL" clId="{AFE868D1-1358-4817-A517-71A1D223C628}" dt="2023-11-16T19:47:29.225" v="4430" actId="27803"/>
          <ac:spMkLst>
            <pc:docMk/>
            <pc:sldMk cId="1531138225" sldId="374"/>
            <ac:spMk id="772" creationId="{CCD2CEC8-81E8-A3CE-84DB-C5A79DF332B2}"/>
          </ac:spMkLst>
        </pc:spChg>
        <pc:spChg chg="mod">
          <ac:chgData name="Châu Thế Vĩ" userId="c537a6ea-4800-4603-a69a-1043dab8f887" providerId="ADAL" clId="{AFE868D1-1358-4817-A517-71A1D223C628}" dt="2023-11-16T19:47:29.225" v="4430" actId="27803"/>
          <ac:spMkLst>
            <pc:docMk/>
            <pc:sldMk cId="1531138225" sldId="374"/>
            <ac:spMk id="773" creationId="{600CB658-3B16-5A12-760C-B48286E74CC1}"/>
          </ac:spMkLst>
        </pc:spChg>
        <pc:spChg chg="mod">
          <ac:chgData name="Châu Thế Vĩ" userId="c537a6ea-4800-4603-a69a-1043dab8f887" providerId="ADAL" clId="{AFE868D1-1358-4817-A517-71A1D223C628}" dt="2023-11-16T19:47:29.225" v="4430" actId="27803"/>
          <ac:spMkLst>
            <pc:docMk/>
            <pc:sldMk cId="1531138225" sldId="374"/>
            <ac:spMk id="774" creationId="{76C759C8-BB0F-80CC-A33C-D4E5E4E7F708}"/>
          </ac:spMkLst>
        </pc:spChg>
        <pc:spChg chg="mod">
          <ac:chgData name="Châu Thế Vĩ" userId="c537a6ea-4800-4603-a69a-1043dab8f887" providerId="ADAL" clId="{AFE868D1-1358-4817-A517-71A1D223C628}" dt="2023-11-16T19:47:29.225" v="4430" actId="27803"/>
          <ac:spMkLst>
            <pc:docMk/>
            <pc:sldMk cId="1531138225" sldId="374"/>
            <ac:spMk id="775" creationId="{B7CA7B97-D643-77B8-FD64-1039C951ABAE}"/>
          </ac:spMkLst>
        </pc:spChg>
        <pc:spChg chg="mod">
          <ac:chgData name="Châu Thế Vĩ" userId="c537a6ea-4800-4603-a69a-1043dab8f887" providerId="ADAL" clId="{AFE868D1-1358-4817-A517-71A1D223C628}" dt="2023-11-16T19:47:29.225" v="4430" actId="27803"/>
          <ac:spMkLst>
            <pc:docMk/>
            <pc:sldMk cId="1531138225" sldId="374"/>
            <ac:spMk id="776" creationId="{FDFC2A72-DC36-25D1-7B9F-ED4902C214BB}"/>
          </ac:spMkLst>
        </pc:spChg>
        <pc:spChg chg="mod">
          <ac:chgData name="Châu Thế Vĩ" userId="c537a6ea-4800-4603-a69a-1043dab8f887" providerId="ADAL" clId="{AFE868D1-1358-4817-A517-71A1D223C628}" dt="2023-11-16T19:47:29.225" v="4430" actId="27803"/>
          <ac:spMkLst>
            <pc:docMk/>
            <pc:sldMk cId="1531138225" sldId="374"/>
            <ac:spMk id="778" creationId="{278A88FB-DB3B-9F53-0585-9DC7B6570599}"/>
          </ac:spMkLst>
        </pc:spChg>
        <pc:spChg chg="mod">
          <ac:chgData name="Châu Thế Vĩ" userId="c537a6ea-4800-4603-a69a-1043dab8f887" providerId="ADAL" clId="{AFE868D1-1358-4817-A517-71A1D223C628}" dt="2023-11-16T19:47:29.225" v="4430" actId="27803"/>
          <ac:spMkLst>
            <pc:docMk/>
            <pc:sldMk cId="1531138225" sldId="374"/>
            <ac:spMk id="779" creationId="{C6E8E490-B7DD-C703-7719-45B48EC4454A}"/>
          </ac:spMkLst>
        </pc:spChg>
        <pc:spChg chg="mod">
          <ac:chgData name="Châu Thế Vĩ" userId="c537a6ea-4800-4603-a69a-1043dab8f887" providerId="ADAL" clId="{AFE868D1-1358-4817-A517-71A1D223C628}" dt="2023-11-16T19:47:29.225" v="4430" actId="27803"/>
          <ac:spMkLst>
            <pc:docMk/>
            <pc:sldMk cId="1531138225" sldId="374"/>
            <ac:spMk id="780" creationId="{51731A61-32D8-E74E-6027-88D2878F7AAA}"/>
          </ac:spMkLst>
        </pc:spChg>
        <pc:spChg chg="mod">
          <ac:chgData name="Châu Thế Vĩ" userId="c537a6ea-4800-4603-a69a-1043dab8f887" providerId="ADAL" clId="{AFE868D1-1358-4817-A517-71A1D223C628}" dt="2023-11-16T19:47:29.225" v="4430" actId="27803"/>
          <ac:spMkLst>
            <pc:docMk/>
            <pc:sldMk cId="1531138225" sldId="374"/>
            <ac:spMk id="782" creationId="{E758CA24-29B2-C809-5E71-EF81A2DAB3D0}"/>
          </ac:spMkLst>
        </pc:spChg>
        <pc:spChg chg="mod">
          <ac:chgData name="Châu Thế Vĩ" userId="c537a6ea-4800-4603-a69a-1043dab8f887" providerId="ADAL" clId="{AFE868D1-1358-4817-A517-71A1D223C628}" dt="2023-11-16T19:47:29.225" v="4430" actId="27803"/>
          <ac:spMkLst>
            <pc:docMk/>
            <pc:sldMk cId="1531138225" sldId="374"/>
            <ac:spMk id="783" creationId="{59F6C509-816B-1C3D-99C9-8962D6759B10}"/>
          </ac:spMkLst>
        </pc:spChg>
        <pc:spChg chg="mod">
          <ac:chgData name="Châu Thế Vĩ" userId="c537a6ea-4800-4603-a69a-1043dab8f887" providerId="ADAL" clId="{AFE868D1-1358-4817-A517-71A1D223C628}" dt="2023-11-16T19:47:29.225" v="4430" actId="27803"/>
          <ac:spMkLst>
            <pc:docMk/>
            <pc:sldMk cId="1531138225" sldId="374"/>
            <ac:spMk id="784" creationId="{998FAE2B-8C4E-2835-A2C3-E89188F09E97}"/>
          </ac:spMkLst>
        </pc:spChg>
        <pc:spChg chg="mod">
          <ac:chgData name="Châu Thế Vĩ" userId="c537a6ea-4800-4603-a69a-1043dab8f887" providerId="ADAL" clId="{AFE868D1-1358-4817-A517-71A1D223C628}" dt="2023-11-16T19:47:29.225" v="4430" actId="27803"/>
          <ac:spMkLst>
            <pc:docMk/>
            <pc:sldMk cId="1531138225" sldId="374"/>
            <ac:spMk id="785" creationId="{A1743541-4727-7C40-0B96-67B165104C54}"/>
          </ac:spMkLst>
        </pc:spChg>
        <pc:spChg chg="mod">
          <ac:chgData name="Châu Thế Vĩ" userId="c537a6ea-4800-4603-a69a-1043dab8f887" providerId="ADAL" clId="{AFE868D1-1358-4817-A517-71A1D223C628}" dt="2023-11-16T19:47:29.225" v="4430" actId="27803"/>
          <ac:spMkLst>
            <pc:docMk/>
            <pc:sldMk cId="1531138225" sldId="374"/>
            <ac:spMk id="786" creationId="{4F1BE5A4-DB27-571D-203D-BB52B5F57C27}"/>
          </ac:spMkLst>
        </pc:spChg>
        <pc:spChg chg="mod">
          <ac:chgData name="Châu Thế Vĩ" userId="c537a6ea-4800-4603-a69a-1043dab8f887" providerId="ADAL" clId="{AFE868D1-1358-4817-A517-71A1D223C628}" dt="2023-11-16T19:47:29.225" v="4430" actId="27803"/>
          <ac:spMkLst>
            <pc:docMk/>
            <pc:sldMk cId="1531138225" sldId="374"/>
            <ac:spMk id="787" creationId="{83A14C4C-8D98-A851-D3A4-1B66CAE07E81}"/>
          </ac:spMkLst>
        </pc:spChg>
        <pc:spChg chg="mod">
          <ac:chgData name="Châu Thế Vĩ" userId="c537a6ea-4800-4603-a69a-1043dab8f887" providerId="ADAL" clId="{AFE868D1-1358-4817-A517-71A1D223C628}" dt="2023-11-16T19:47:29.225" v="4430" actId="27803"/>
          <ac:spMkLst>
            <pc:docMk/>
            <pc:sldMk cId="1531138225" sldId="374"/>
            <ac:spMk id="789" creationId="{724A3073-1E55-5BEB-820E-70DFEA325DF5}"/>
          </ac:spMkLst>
        </pc:spChg>
        <pc:spChg chg="mod">
          <ac:chgData name="Châu Thế Vĩ" userId="c537a6ea-4800-4603-a69a-1043dab8f887" providerId="ADAL" clId="{AFE868D1-1358-4817-A517-71A1D223C628}" dt="2023-11-16T19:47:29.225" v="4430" actId="27803"/>
          <ac:spMkLst>
            <pc:docMk/>
            <pc:sldMk cId="1531138225" sldId="374"/>
            <ac:spMk id="790" creationId="{6851C555-48C9-BC95-321E-4969797633AD}"/>
          </ac:spMkLst>
        </pc:spChg>
        <pc:spChg chg="mod">
          <ac:chgData name="Châu Thế Vĩ" userId="c537a6ea-4800-4603-a69a-1043dab8f887" providerId="ADAL" clId="{AFE868D1-1358-4817-A517-71A1D223C628}" dt="2023-11-16T19:47:29.225" v="4430" actId="27803"/>
          <ac:spMkLst>
            <pc:docMk/>
            <pc:sldMk cId="1531138225" sldId="374"/>
            <ac:spMk id="791" creationId="{7407AD5E-F71C-1B55-56D4-4CFF0580B32C}"/>
          </ac:spMkLst>
        </pc:spChg>
        <pc:spChg chg="mod">
          <ac:chgData name="Châu Thế Vĩ" userId="c537a6ea-4800-4603-a69a-1043dab8f887" providerId="ADAL" clId="{AFE868D1-1358-4817-A517-71A1D223C628}" dt="2023-11-16T19:47:29.225" v="4430" actId="27803"/>
          <ac:spMkLst>
            <pc:docMk/>
            <pc:sldMk cId="1531138225" sldId="374"/>
            <ac:spMk id="792" creationId="{C06FE488-6690-EF03-8535-2DF7793AC2F0}"/>
          </ac:spMkLst>
        </pc:spChg>
        <pc:spChg chg="mod">
          <ac:chgData name="Châu Thế Vĩ" userId="c537a6ea-4800-4603-a69a-1043dab8f887" providerId="ADAL" clId="{AFE868D1-1358-4817-A517-71A1D223C628}" dt="2023-11-16T19:47:29.225" v="4430" actId="27803"/>
          <ac:spMkLst>
            <pc:docMk/>
            <pc:sldMk cId="1531138225" sldId="374"/>
            <ac:spMk id="793" creationId="{404FC42A-FED3-BBE8-3B22-6A3EFF6C5CDB}"/>
          </ac:spMkLst>
        </pc:spChg>
        <pc:spChg chg="mod">
          <ac:chgData name="Châu Thế Vĩ" userId="c537a6ea-4800-4603-a69a-1043dab8f887" providerId="ADAL" clId="{AFE868D1-1358-4817-A517-71A1D223C628}" dt="2023-11-16T19:47:29.225" v="4430" actId="27803"/>
          <ac:spMkLst>
            <pc:docMk/>
            <pc:sldMk cId="1531138225" sldId="374"/>
            <ac:spMk id="794" creationId="{EC3FDE3C-D2AF-30AF-4B22-8A6A6D23156F}"/>
          </ac:spMkLst>
        </pc:spChg>
        <pc:spChg chg="mod">
          <ac:chgData name="Châu Thế Vĩ" userId="c537a6ea-4800-4603-a69a-1043dab8f887" providerId="ADAL" clId="{AFE868D1-1358-4817-A517-71A1D223C628}" dt="2023-11-16T19:47:29.225" v="4430" actId="27803"/>
          <ac:spMkLst>
            <pc:docMk/>
            <pc:sldMk cId="1531138225" sldId="374"/>
            <ac:spMk id="798" creationId="{0EB13091-E7F7-BB2B-3E7C-E273DE50C4DA}"/>
          </ac:spMkLst>
        </pc:spChg>
        <pc:spChg chg="mod">
          <ac:chgData name="Châu Thế Vĩ" userId="c537a6ea-4800-4603-a69a-1043dab8f887" providerId="ADAL" clId="{AFE868D1-1358-4817-A517-71A1D223C628}" dt="2023-11-16T19:47:29.225" v="4430" actId="27803"/>
          <ac:spMkLst>
            <pc:docMk/>
            <pc:sldMk cId="1531138225" sldId="374"/>
            <ac:spMk id="799" creationId="{7F20C9F2-7FFA-43CC-B5AD-ABF0CAD6F0F8}"/>
          </ac:spMkLst>
        </pc:spChg>
        <pc:spChg chg="mod">
          <ac:chgData name="Châu Thế Vĩ" userId="c537a6ea-4800-4603-a69a-1043dab8f887" providerId="ADAL" clId="{AFE868D1-1358-4817-A517-71A1D223C628}" dt="2023-11-16T19:47:29.225" v="4430" actId="27803"/>
          <ac:spMkLst>
            <pc:docMk/>
            <pc:sldMk cId="1531138225" sldId="374"/>
            <ac:spMk id="800" creationId="{451B931B-70E7-E79E-7B06-D97C38610085}"/>
          </ac:spMkLst>
        </pc:spChg>
        <pc:spChg chg="mod">
          <ac:chgData name="Châu Thế Vĩ" userId="c537a6ea-4800-4603-a69a-1043dab8f887" providerId="ADAL" clId="{AFE868D1-1358-4817-A517-71A1D223C628}" dt="2023-11-16T19:47:29.225" v="4430" actId="27803"/>
          <ac:spMkLst>
            <pc:docMk/>
            <pc:sldMk cId="1531138225" sldId="374"/>
            <ac:spMk id="802" creationId="{79BA6155-943A-D327-5280-DD44E63BA6E7}"/>
          </ac:spMkLst>
        </pc:spChg>
        <pc:spChg chg="mod">
          <ac:chgData name="Châu Thế Vĩ" userId="c537a6ea-4800-4603-a69a-1043dab8f887" providerId="ADAL" clId="{AFE868D1-1358-4817-A517-71A1D223C628}" dt="2023-11-16T19:47:29.225" v="4430" actId="27803"/>
          <ac:spMkLst>
            <pc:docMk/>
            <pc:sldMk cId="1531138225" sldId="374"/>
            <ac:spMk id="803" creationId="{963E5287-3F97-8C9F-2576-C2238CBC9C97}"/>
          </ac:spMkLst>
        </pc:spChg>
        <pc:spChg chg="mod">
          <ac:chgData name="Châu Thế Vĩ" userId="c537a6ea-4800-4603-a69a-1043dab8f887" providerId="ADAL" clId="{AFE868D1-1358-4817-A517-71A1D223C628}" dt="2023-11-16T19:47:29.225" v="4430" actId="27803"/>
          <ac:spMkLst>
            <pc:docMk/>
            <pc:sldMk cId="1531138225" sldId="374"/>
            <ac:spMk id="804" creationId="{A53EDD08-5177-467B-B2BC-25A5ACAEB25E}"/>
          </ac:spMkLst>
        </pc:spChg>
        <pc:spChg chg="mod">
          <ac:chgData name="Châu Thế Vĩ" userId="c537a6ea-4800-4603-a69a-1043dab8f887" providerId="ADAL" clId="{AFE868D1-1358-4817-A517-71A1D223C628}" dt="2023-11-16T19:47:29.225" v="4430" actId="27803"/>
          <ac:spMkLst>
            <pc:docMk/>
            <pc:sldMk cId="1531138225" sldId="374"/>
            <ac:spMk id="806" creationId="{DA31499E-2918-590F-F00E-0BFE7D1F63AA}"/>
          </ac:spMkLst>
        </pc:spChg>
        <pc:spChg chg="mod">
          <ac:chgData name="Châu Thế Vĩ" userId="c537a6ea-4800-4603-a69a-1043dab8f887" providerId="ADAL" clId="{AFE868D1-1358-4817-A517-71A1D223C628}" dt="2023-11-16T19:47:29.225" v="4430" actId="27803"/>
          <ac:spMkLst>
            <pc:docMk/>
            <pc:sldMk cId="1531138225" sldId="374"/>
            <ac:spMk id="807" creationId="{59D7FAF9-5724-9BB9-BB85-8BEAEAAD32A4}"/>
          </ac:spMkLst>
        </pc:spChg>
        <pc:spChg chg="mod">
          <ac:chgData name="Châu Thế Vĩ" userId="c537a6ea-4800-4603-a69a-1043dab8f887" providerId="ADAL" clId="{AFE868D1-1358-4817-A517-71A1D223C628}" dt="2023-11-16T19:47:29.225" v="4430" actId="27803"/>
          <ac:spMkLst>
            <pc:docMk/>
            <pc:sldMk cId="1531138225" sldId="374"/>
            <ac:spMk id="808" creationId="{45A3FFA3-6AD7-A286-4295-FCE2D9D1AD06}"/>
          </ac:spMkLst>
        </pc:spChg>
        <pc:spChg chg="mod">
          <ac:chgData name="Châu Thế Vĩ" userId="c537a6ea-4800-4603-a69a-1043dab8f887" providerId="ADAL" clId="{AFE868D1-1358-4817-A517-71A1D223C628}" dt="2023-11-16T19:47:29.225" v="4430" actId="27803"/>
          <ac:spMkLst>
            <pc:docMk/>
            <pc:sldMk cId="1531138225" sldId="374"/>
            <ac:spMk id="811" creationId="{1336D9FF-1332-9F61-C061-BE76070CCA29}"/>
          </ac:spMkLst>
        </pc:spChg>
        <pc:spChg chg="mod">
          <ac:chgData name="Châu Thế Vĩ" userId="c537a6ea-4800-4603-a69a-1043dab8f887" providerId="ADAL" clId="{AFE868D1-1358-4817-A517-71A1D223C628}" dt="2023-11-16T19:47:29.225" v="4430" actId="27803"/>
          <ac:spMkLst>
            <pc:docMk/>
            <pc:sldMk cId="1531138225" sldId="374"/>
            <ac:spMk id="812" creationId="{BA12B5DB-9FEF-279A-F783-1A19EF7C715F}"/>
          </ac:spMkLst>
        </pc:spChg>
        <pc:spChg chg="mod">
          <ac:chgData name="Châu Thế Vĩ" userId="c537a6ea-4800-4603-a69a-1043dab8f887" providerId="ADAL" clId="{AFE868D1-1358-4817-A517-71A1D223C628}" dt="2023-11-16T19:47:29.225" v="4430" actId="27803"/>
          <ac:spMkLst>
            <pc:docMk/>
            <pc:sldMk cId="1531138225" sldId="374"/>
            <ac:spMk id="813" creationId="{1E4FBED1-1609-D545-A43B-910A4611FB20}"/>
          </ac:spMkLst>
        </pc:spChg>
        <pc:spChg chg="mod">
          <ac:chgData name="Châu Thế Vĩ" userId="c537a6ea-4800-4603-a69a-1043dab8f887" providerId="ADAL" clId="{AFE868D1-1358-4817-A517-71A1D223C628}" dt="2023-11-16T19:47:29.225" v="4430" actId="27803"/>
          <ac:spMkLst>
            <pc:docMk/>
            <pc:sldMk cId="1531138225" sldId="374"/>
            <ac:spMk id="815" creationId="{A6620FD4-E245-F1EC-ABB2-111C0E3F565F}"/>
          </ac:spMkLst>
        </pc:spChg>
        <pc:spChg chg="mod">
          <ac:chgData name="Châu Thế Vĩ" userId="c537a6ea-4800-4603-a69a-1043dab8f887" providerId="ADAL" clId="{AFE868D1-1358-4817-A517-71A1D223C628}" dt="2023-11-16T19:47:29.225" v="4430" actId="27803"/>
          <ac:spMkLst>
            <pc:docMk/>
            <pc:sldMk cId="1531138225" sldId="374"/>
            <ac:spMk id="816" creationId="{EB8AB30F-83C0-22AF-D67F-BC33898E32F2}"/>
          </ac:spMkLst>
        </pc:spChg>
        <pc:spChg chg="mod">
          <ac:chgData name="Châu Thế Vĩ" userId="c537a6ea-4800-4603-a69a-1043dab8f887" providerId="ADAL" clId="{AFE868D1-1358-4817-A517-71A1D223C628}" dt="2023-11-16T19:47:29.225" v="4430" actId="27803"/>
          <ac:spMkLst>
            <pc:docMk/>
            <pc:sldMk cId="1531138225" sldId="374"/>
            <ac:spMk id="817" creationId="{1BC0617E-568C-B8F0-F4E7-E676A94FFBB5}"/>
          </ac:spMkLst>
        </pc:spChg>
        <pc:spChg chg="mod">
          <ac:chgData name="Châu Thế Vĩ" userId="c537a6ea-4800-4603-a69a-1043dab8f887" providerId="ADAL" clId="{AFE868D1-1358-4817-A517-71A1D223C628}" dt="2023-11-16T19:47:29.225" v="4430" actId="27803"/>
          <ac:spMkLst>
            <pc:docMk/>
            <pc:sldMk cId="1531138225" sldId="374"/>
            <ac:spMk id="819" creationId="{2C4B5A78-8A94-9B6A-339A-0CC026227462}"/>
          </ac:spMkLst>
        </pc:spChg>
        <pc:spChg chg="mod">
          <ac:chgData name="Châu Thế Vĩ" userId="c537a6ea-4800-4603-a69a-1043dab8f887" providerId="ADAL" clId="{AFE868D1-1358-4817-A517-71A1D223C628}" dt="2023-11-16T19:47:29.225" v="4430" actId="27803"/>
          <ac:spMkLst>
            <pc:docMk/>
            <pc:sldMk cId="1531138225" sldId="374"/>
            <ac:spMk id="820" creationId="{AF6FCBFF-9762-A261-8D43-18B319289CD3}"/>
          </ac:spMkLst>
        </pc:spChg>
        <pc:spChg chg="mod">
          <ac:chgData name="Châu Thế Vĩ" userId="c537a6ea-4800-4603-a69a-1043dab8f887" providerId="ADAL" clId="{AFE868D1-1358-4817-A517-71A1D223C628}" dt="2023-11-16T19:47:29.225" v="4430" actId="27803"/>
          <ac:spMkLst>
            <pc:docMk/>
            <pc:sldMk cId="1531138225" sldId="374"/>
            <ac:spMk id="821" creationId="{C72DDC20-DBBF-9F8C-8A23-0493CE0B21F7}"/>
          </ac:spMkLst>
        </pc:spChg>
        <pc:spChg chg="mod">
          <ac:chgData name="Châu Thế Vĩ" userId="c537a6ea-4800-4603-a69a-1043dab8f887" providerId="ADAL" clId="{AFE868D1-1358-4817-A517-71A1D223C628}" dt="2023-11-16T19:47:29.225" v="4430" actId="27803"/>
          <ac:spMkLst>
            <pc:docMk/>
            <pc:sldMk cId="1531138225" sldId="374"/>
            <ac:spMk id="824" creationId="{5485AB92-DDA3-D8B0-8B20-74D27B2FDB4B}"/>
          </ac:spMkLst>
        </pc:spChg>
        <pc:spChg chg="mod">
          <ac:chgData name="Châu Thế Vĩ" userId="c537a6ea-4800-4603-a69a-1043dab8f887" providerId="ADAL" clId="{AFE868D1-1358-4817-A517-71A1D223C628}" dt="2023-11-16T19:47:29.225" v="4430" actId="27803"/>
          <ac:spMkLst>
            <pc:docMk/>
            <pc:sldMk cId="1531138225" sldId="374"/>
            <ac:spMk id="825" creationId="{74303EED-1CF9-1366-AEA9-E9C6D0CF33C4}"/>
          </ac:spMkLst>
        </pc:spChg>
        <pc:spChg chg="mod">
          <ac:chgData name="Châu Thế Vĩ" userId="c537a6ea-4800-4603-a69a-1043dab8f887" providerId="ADAL" clId="{AFE868D1-1358-4817-A517-71A1D223C628}" dt="2023-11-16T19:47:29.225" v="4430" actId="27803"/>
          <ac:spMkLst>
            <pc:docMk/>
            <pc:sldMk cId="1531138225" sldId="374"/>
            <ac:spMk id="826" creationId="{24D51421-0C90-C3C5-760E-C4C95857652A}"/>
          </ac:spMkLst>
        </pc:spChg>
        <pc:spChg chg="mod">
          <ac:chgData name="Châu Thế Vĩ" userId="c537a6ea-4800-4603-a69a-1043dab8f887" providerId="ADAL" clId="{AFE868D1-1358-4817-A517-71A1D223C628}" dt="2023-11-16T19:47:29.225" v="4430" actId="27803"/>
          <ac:spMkLst>
            <pc:docMk/>
            <pc:sldMk cId="1531138225" sldId="374"/>
            <ac:spMk id="828" creationId="{01624083-6832-9430-B8CB-5A7D2DC6A676}"/>
          </ac:spMkLst>
        </pc:spChg>
        <pc:spChg chg="mod">
          <ac:chgData name="Châu Thế Vĩ" userId="c537a6ea-4800-4603-a69a-1043dab8f887" providerId="ADAL" clId="{AFE868D1-1358-4817-A517-71A1D223C628}" dt="2023-11-16T19:47:29.225" v="4430" actId="27803"/>
          <ac:spMkLst>
            <pc:docMk/>
            <pc:sldMk cId="1531138225" sldId="374"/>
            <ac:spMk id="829" creationId="{35728F59-DBE2-476F-E66A-2E4374DF2FB4}"/>
          </ac:spMkLst>
        </pc:spChg>
        <pc:spChg chg="mod">
          <ac:chgData name="Châu Thế Vĩ" userId="c537a6ea-4800-4603-a69a-1043dab8f887" providerId="ADAL" clId="{AFE868D1-1358-4817-A517-71A1D223C628}" dt="2023-11-16T19:47:29.225" v="4430" actId="27803"/>
          <ac:spMkLst>
            <pc:docMk/>
            <pc:sldMk cId="1531138225" sldId="374"/>
            <ac:spMk id="830" creationId="{F9D95282-DB10-8727-2702-D54F8109CB31}"/>
          </ac:spMkLst>
        </pc:spChg>
        <pc:spChg chg="mod">
          <ac:chgData name="Châu Thế Vĩ" userId="c537a6ea-4800-4603-a69a-1043dab8f887" providerId="ADAL" clId="{AFE868D1-1358-4817-A517-71A1D223C628}" dt="2023-11-16T19:47:29.225" v="4430" actId="27803"/>
          <ac:spMkLst>
            <pc:docMk/>
            <pc:sldMk cId="1531138225" sldId="374"/>
            <ac:spMk id="832" creationId="{3BABF52D-009B-95FF-EF78-30D4E0A4BE6A}"/>
          </ac:spMkLst>
        </pc:spChg>
        <pc:spChg chg="mod">
          <ac:chgData name="Châu Thế Vĩ" userId="c537a6ea-4800-4603-a69a-1043dab8f887" providerId="ADAL" clId="{AFE868D1-1358-4817-A517-71A1D223C628}" dt="2023-11-16T19:47:29.225" v="4430" actId="27803"/>
          <ac:spMkLst>
            <pc:docMk/>
            <pc:sldMk cId="1531138225" sldId="374"/>
            <ac:spMk id="833" creationId="{D3A17B64-2D6F-5B2E-815A-031C7075F226}"/>
          </ac:spMkLst>
        </pc:spChg>
        <pc:spChg chg="mod">
          <ac:chgData name="Châu Thế Vĩ" userId="c537a6ea-4800-4603-a69a-1043dab8f887" providerId="ADAL" clId="{AFE868D1-1358-4817-A517-71A1D223C628}" dt="2023-11-16T19:47:29.225" v="4430" actId="27803"/>
          <ac:spMkLst>
            <pc:docMk/>
            <pc:sldMk cId="1531138225" sldId="374"/>
            <ac:spMk id="834" creationId="{43067182-48AF-CD6B-F4F7-C9E8B60144B0}"/>
          </ac:spMkLst>
        </pc:spChg>
        <pc:spChg chg="mod">
          <ac:chgData name="Châu Thế Vĩ" userId="c537a6ea-4800-4603-a69a-1043dab8f887" providerId="ADAL" clId="{AFE868D1-1358-4817-A517-71A1D223C628}" dt="2023-11-16T19:47:29.225" v="4430" actId="27803"/>
          <ac:spMkLst>
            <pc:docMk/>
            <pc:sldMk cId="1531138225" sldId="374"/>
            <ac:spMk id="837" creationId="{5C177710-4861-0AD0-90E2-AB0EA10847DC}"/>
          </ac:spMkLst>
        </pc:spChg>
        <pc:spChg chg="mod">
          <ac:chgData name="Châu Thế Vĩ" userId="c537a6ea-4800-4603-a69a-1043dab8f887" providerId="ADAL" clId="{AFE868D1-1358-4817-A517-71A1D223C628}" dt="2023-11-16T19:47:29.225" v="4430" actId="27803"/>
          <ac:spMkLst>
            <pc:docMk/>
            <pc:sldMk cId="1531138225" sldId="374"/>
            <ac:spMk id="838" creationId="{7FA4544E-2B74-0CA7-5E8F-A74CA4E46F79}"/>
          </ac:spMkLst>
        </pc:spChg>
        <pc:spChg chg="mod">
          <ac:chgData name="Châu Thế Vĩ" userId="c537a6ea-4800-4603-a69a-1043dab8f887" providerId="ADAL" clId="{AFE868D1-1358-4817-A517-71A1D223C628}" dt="2023-11-16T19:47:29.225" v="4430" actId="27803"/>
          <ac:spMkLst>
            <pc:docMk/>
            <pc:sldMk cId="1531138225" sldId="374"/>
            <ac:spMk id="839" creationId="{411FED9B-DA53-79C6-9EA5-F0ACB1A1D809}"/>
          </ac:spMkLst>
        </pc:spChg>
        <pc:spChg chg="mod">
          <ac:chgData name="Châu Thế Vĩ" userId="c537a6ea-4800-4603-a69a-1043dab8f887" providerId="ADAL" clId="{AFE868D1-1358-4817-A517-71A1D223C628}" dt="2023-11-16T19:47:29.225" v="4430" actId="27803"/>
          <ac:spMkLst>
            <pc:docMk/>
            <pc:sldMk cId="1531138225" sldId="374"/>
            <ac:spMk id="840" creationId="{AB7D3B68-BB33-2C9B-8269-615E40A27E85}"/>
          </ac:spMkLst>
        </pc:spChg>
        <pc:spChg chg="mod">
          <ac:chgData name="Châu Thế Vĩ" userId="c537a6ea-4800-4603-a69a-1043dab8f887" providerId="ADAL" clId="{AFE868D1-1358-4817-A517-71A1D223C628}" dt="2023-11-16T19:47:29.225" v="4430" actId="27803"/>
          <ac:spMkLst>
            <pc:docMk/>
            <pc:sldMk cId="1531138225" sldId="374"/>
            <ac:spMk id="841" creationId="{6B4E5A28-EC4B-589F-B18B-BD2D043CE437}"/>
          </ac:spMkLst>
        </pc:spChg>
        <pc:spChg chg="mod">
          <ac:chgData name="Châu Thế Vĩ" userId="c537a6ea-4800-4603-a69a-1043dab8f887" providerId="ADAL" clId="{AFE868D1-1358-4817-A517-71A1D223C628}" dt="2023-11-16T19:47:29.225" v="4430" actId="27803"/>
          <ac:spMkLst>
            <pc:docMk/>
            <pc:sldMk cId="1531138225" sldId="374"/>
            <ac:spMk id="842" creationId="{7BA58227-50AA-D679-9E98-F1CE132953FA}"/>
          </ac:spMkLst>
        </pc:spChg>
        <pc:spChg chg="mod">
          <ac:chgData name="Châu Thế Vĩ" userId="c537a6ea-4800-4603-a69a-1043dab8f887" providerId="ADAL" clId="{AFE868D1-1358-4817-A517-71A1D223C628}" dt="2023-11-16T19:47:29.225" v="4430" actId="27803"/>
          <ac:spMkLst>
            <pc:docMk/>
            <pc:sldMk cId="1531138225" sldId="374"/>
            <ac:spMk id="843" creationId="{96D4C3AC-E8FF-C864-73E4-2478BEF5F27A}"/>
          </ac:spMkLst>
        </pc:spChg>
        <pc:spChg chg="mod">
          <ac:chgData name="Châu Thế Vĩ" userId="c537a6ea-4800-4603-a69a-1043dab8f887" providerId="ADAL" clId="{AFE868D1-1358-4817-A517-71A1D223C628}" dt="2023-11-16T19:47:29.225" v="4430" actId="27803"/>
          <ac:spMkLst>
            <pc:docMk/>
            <pc:sldMk cId="1531138225" sldId="374"/>
            <ac:spMk id="844" creationId="{60518DF3-0B87-A88C-A425-C21FBF1432F0}"/>
          </ac:spMkLst>
        </pc:spChg>
        <pc:spChg chg="mod">
          <ac:chgData name="Châu Thế Vĩ" userId="c537a6ea-4800-4603-a69a-1043dab8f887" providerId="ADAL" clId="{AFE868D1-1358-4817-A517-71A1D223C628}" dt="2023-11-16T19:47:29.225" v="4430" actId="27803"/>
          <ac:spMkLst>
            <pc:docMk/>
            <pc:sldMk cId="1531138225" sldId="374"/>
            <ac:spMk id="845" creationId="{88188024-E763-7587-1966-EE0327811289}"/>
          </ac:spMkLst>
        </pc:spChg>
        <pc:spChg chg="mod">
          <ac:chgData name="Châu Thế Vĩ" userId="c537a6ea-4800-4603-a69a-1043dab8f887" providerId="ADAL" clId="{AFE868D1-1358-4817-A517-71A1D223C628}" dt="2023-11-16T19:47:29.225" v="4430" actId="27803"/>
          <ac:spMkLst>
            <pc:docMk/>
            <pc:sldMk cId="1531138225" sldId="374"/>
            <ac:spMk id="846" creationId="{6EF30885-1543-163B-1B9D-88DFC2C2C6C9}"/>
          </ac:spMkLst>
        </pc:spChg>
        <pc:spChg chg="mod">
          <ac:chgData name="Châu Thế Vĩ" userId="c537a6ea-4800-4603-a69a-1043dab8f887" providerId="ADAL" clId="{AFE868D1-1358-4817-A517-71A1D223C628}" dt="2023-11-16T19:47:29.225" v="4430" actId="27803"/>
          <ac:spMkLst>
            <pc:docMk/>
            <pc:sldMk cId="1531138225" sldId="374"/>
            <ac:spMk id="847" creationId="{9A584876-6B9D-9E51-2ACE-81F48C7A4433}"/>
          </ac:spMkLst>
        </pc:spChg>
        <pc:spChg chg="mod">
          <ac:chgData name="Châu Thế Vĩ" userId="c537a6ea-4800-4603-a69a-1043dab8f887" providerId="ADAL" clId="{AFE868D1-1358-4817-A517-71A1D223C628}" dt="2023-11-16T19:47:29.225" v="4430" actId="27803"/>
          <ac:spMkLst>
            <pc:docMk/>
            <pc:sldMk cId="1531138225" sldId="374"/>
            <ac:spMk id="848" creationId="{E4D51E10-5350-485E-CD6A-5EDAE7D8D45F}"/>
          </ac:spMkLst>
        </pc:spChg>
        <pc:spChg chg="mod">
          <ac:chgData name="Châu Thế Vĩ" userId="c537a6ea-4800-4603-a69a-1043dab8f887" providerId="ADAL" clId="{AFE868D1-1358-4817-A517-71A1D223C628}" dt="2023-11-16T19:47:29.225" v="4430" actId="27803"/>
          <ac:spMkLst>
            <pc:docMk/>
            <pc:sldMk cId="1531138225" sldId="374"/>
            <ac:spMk id="850" creationId="{80704DB4-A471-0501-A3A9-20CA849F1285}"/>
          </ac:spMkLst>
        </pc:spChg>
        <pc:spChg chg="mod">
          <ac:chgData name="Châu Thế Vĩ" userId="c537a6ea-4800-4603-a69a-1043dab8f887" providerId="ADAL" clId="{AFE868D1-1358-4817-A517-71A1D223C628}" dt="2023-11-16T19:47:29.225" v="4430" actId="27803"/>
          <ac:spMkLst>
            <pc:docMk/>
            <pc:sldMk cId="1531138225" sldId="374"/>
            <ac:spMk id="851" creationId="{F135D913-1701-237E-2EFB-112993E369BD}"/>
          </ac:spMkLst>
        </pc:spChg>
        <pc:spChg chg="mod">
          <ac:chgData name="Châu Thế Vĩ" userId="c537a6ea-4800-4603-a69a-1043dab8f887" providerId="ADAL" clId="{AFE868D1-1358-4817-A517-71A1D223C628}" dt="2023-11-16T19:47:29.225" v="4430" actId="27803"/>
          <ac:spMkLst>
            <pc:docMk/>
            <pc:sldMk cId="1531138225" sldId="374"/>
            <ac:spMk id="852" creationId="{DE7230A2-B03E-AAEB-05E6-BE78D6223B83}"/>
          </ac:spMkLst>
        </pc:spChg>
        <pc:spChg chg="mod">
          <ac:chgData name="Châu Thế Vĩ" userId="c537a6ea-4800-4603-a69a-1043dab8f887" providerId="ADAL" clId="{AFE868D1-1358-4817-A517-71A1D223C628}" dt="2023-11-16T19:47:29.225" v="4430" actId="27803"/>
          <ac:spMkLst>
            <pc:docMk/>
            <pc:sldMk cId="1531138225" sldId="374"/>
            <ac:spMk id="854" creationId="{F12C1DB8-8E86-ACD4-EF2A-D73637AAB452}"/>
          </ac:spMkLst>
        </pc:spChg>
        <pc:spChg chg="mod">
          <ac:chgData name="Châu Thế Vĩ" userId="c537a6ea-4800-4603-a69a-1043dab8f887" providerId="ADAL" clId="{AFE868D1-1358-4817-A517-71A1D223C628}" dt="2023-11-16T19:47:29.225" v="4430" actId="27803"/>
          <ac:spMkLst>
            <pc:docMk/>
            <pc:sldMk cId="1531138225" sldId="374"/>
            <ac:spMk id="855" creationId="{467E23AE-79EA-597B-3A4F-F1E7771140E9}"/>
          </ac:spMkLst>
        </pc:spChg>
        <pc:spChg chg="mod">
          <ac:chgData name="Châu Thế Vĩ" userId="c537a6ea-4800-4603-a69a-1043dab8f887" providerId="ADAL" clId="{AFE868D1-1358-4817-A517-71A1D223C628}" dt="2023-11-16T19:47:29.225" v="4430" actId="27803"/>
          <ac:spMkLst>
            <pc:docMk/>
            <pc:sldMk cId="1531138225" sldId="374"/>
            <ac:spMk id="856" creationId="{EE3388E7-8380-21BB-0050-9B9D33655189}"/>
          </ac:spMkLst>
        </pc:spChg>
        <pc:spChg chg="mod">
          <ac:chgData name="Châu Thế Vĩ" userId="c537a6ea-4800-4603-a69a-1043dab8f887" providerId="ADAL" clId="{AFE868D1-1358-4817-A517-71A1D223C628}" dt="2023-11-16T19:47:29.225" v="4430" actId="27803"/>
          <ac:spMkLst>
            <pc:docMk/>
            <pc:sldMk cId="1531138225" sldId="374"/>
            <ac:spMk id="857" creationId="{3AF22B63-D945-D3A9-31D4-ABFACF5EDAF5}"/>
          </ac:spMkLst>
        </pc:spChg>
        <pc:spChg chg="mod">
          <ac:chgData name="Châu Thế Vĩ" userId="c537a6ea-4800-4603-a69a-1043dab8f887" providerId="ADAL" clId="{AFE868D1-1358-4817-A517-71A1D223C628}" dt="2023-11-16T19:47:29.225" v="4430" actId="27803"/>
          <ac:spMkLst>
            <pc:docMk/>
            <pc:sldMk cId="1531138225" sldId="374"/>
            <ac:spMk id="859" creationId="{3A5FC53D-76CA-0AAA-BC18-B260BD1E48DF}"/>
          </ac:spMkLst>
        </pc:spChg>
        <pc:spChg chg="mod">
          <ac:chgData name="Châu Thế Vĩ" userId="c537a6ea-4800-4603-a69a-1043dab8f887" providerId="ADAL" clId="{AFE868D1-1358-4817-A517-71A1D223C628}" dt="2023-11-16T19:47:29.225" v="4430" actId="27803"/>
          <ac:spMkLst>
            <pc:docMk/>
            <pc:sldMk cId="1531138225" sldId="374"/>
            <ac:spMk id="860" creationId="{9A98E7D7-1A4B-1AE6-26E6-1E7C21E31EF8}"/>
          </ac:spMkLst>
        </pc:spChg>
        <pc:spChg chg="mod">
          <ac:chgData name="Châu Thế Vĩ" userId="c537a6ea-4800-4603-a69a-1043dab8f887" providerId="ADAL" clId="{AFE868D1-1358-4817-A517-71A1D223C628}" dt="2023-11-16T19:47:29.225" v="4430" actId="27803"/>
          <ac:spMkLst>
            <pc:docMk/>
            <pc:sldMk cId="1531138225" sldId="374"/>
            <ac:spMk id="861" creationId="{A0ACDBD2-DE23-057A-A26B-06677DD37AF0}"/>
          </ac:spMkLst>
        </pc:spChg>
        <pc:spChg chg="mod">
          <ac:chgData name="Châu Thế Vĩ" userId="c537a6ea-4800-4603-a69a-1043dab8f887" providerId="ADAL" clId="{AFE868D1-1358-4817-A517-71A1D223C628}" dt="2023-11-16T19:47:29.225" v="4430" actId="27803"/>
          <ac:spMkLst>
            <pc:docMk/>
            <pc:sldMk cId="1531138225" sldId="374"/>
            <ac:spMk id="862" creationId="{AD59C0CC-746D-20BC-28D1-B18E69528624}"/>
          </ac:spMkLst>
        </pc:spChg>
        <pc:spChg chg="mod">
          <ac:chgData name="Châu Thế Vĩ" userId="c537a6ea-4800-4603-a69a-1043dab8f887" providerId="ADAL" clId="{AFE868D1-1358-4817-A517-71A1D223C628}" dt="2023-11-16T19:47:29.225" v="4430" actId="27803"/>
          <ac:spMkLst>
            <pc:docMk/>
            <pc:sldMk cId="1531138225" sldId="374"/>
            <ac:spMk id="864" creationId="{990988AD-4085-769F-1D9A-EEDFBDD130BE}"/>
          </ac:spMkLst>
        </pc:spChg>
        <pc:spChg chg="mod">
          <ac:chgData name="Châu Thế Vĩ" userId="c537a6ea-4800-4603-a69a-1043dab8f887" providerId="ADAL" clId="{AFE868D1-1358-4817-A517-71A1D223C628}" dt="2023-11-16T19:47:29.225" v="4430" actId="27803"/>
          <ac:spMkLst>
            <pc:docMk/>
            <pc:sldMk cId="1531138225" sldId="374"/>
            <ac:spMk id="865" creationId="{6DC1E703-89D2-8E95-9C3C-AFE6D7873BEE}"/>
          </ac:spMkLst>
        </pc:spChg>
        <pc:spChg chg="mod">
          <ac:chgData name="Châu Thế Vĩ" userId="c537a6ea-4800-4603-a69a-1043dab8f887" providerId="ADAL" clId="{AFE868D1-1358-4817-A517-71A1D223C628}" dt="2023-11-16T19:47:29.225" v="4430" actId="27803"/>
          <ac:spMkLst>
            <pc:docMk/>
            <pc:sldMk cId="1531138225" sldId="374"/>
            <ac:spMk id="866" creationId="{CA06E19D-9C70-9BF2-809D-7CF8D7AE67A5}"/>
          </ac:spMkLst>
        </pc:spChg>
        <pc:spChg chg="mod">
          <ac:chgData name="Châu Thế Vĩ" userId="c537a6ea-4800-4603-a69a-1043dab8f887" providerId="ADAL" clId="{AFE868D1-1358-4817-A517-71A1D223C628}" dt="2023-11-16T19:47:29.225" v="4430" actId="27803"/>
          <ac:spMkLst>
            <pc:docMk/>
            <pc:sldMk cId="1531138225" sldId="374"/>
            <ac:spMk id="868" creationId="{A4AE968C-C5E1-6A16-25CA-873FE8EEAD4C}"/>
          </ac:spMkLst>
        </pc:spChg>
        <pc:spChg chg="mod">
          <ac:chgData name="Châu Thế Vĩ" userId="c537a6ea-4800-4603-a69a-1043dab8f887" providerId="ADAL" clId="{AFE868D1-1358-4817-A517-71A1D223C628}" dt="2023-11-16T19:47:29.225" v="4430" actId="27803"/>
          <ac:spMkLst>
            <pc:docMk/>
            <pc:sldMk cId="1531138225" sldId="374"/>
            <ac:spMk id="869" creationId="{D7A9D3E1-7C57-9BA5-21CE-0F4838EBBFCF}"/>
          </ac:spMkLst>
        </pc:spChg>
        <pc:spChg chg="mod">
          <ac:chgData name="Châu Thế Vĩ" userId="c537a6ea-4800-4603-a69a-1043dab8f887" providerId="ADAL" clId="{AFE868D1-1358-4817-A517-71A1D223C628}" dt="2023-11-16T19:47:29.225" v="4430" actId="27803"/>
          <ac:spMkLst>
            <pc:docMk/>
            <pc:sldMk cId="1531138225" sldId="374"/>
            <ac:spMk id="870" creationId="{E64B2747-E2DB-1EB6-566E-045E1E26CCCC}"/>
          </ac:spMkLst>
        </pc:spChg>
        <pc:spChg chg="mod">
          <ac:chgData name="Châu Thế Vĩ" userId="c537a6ea-4800-4603-a69a-1043dab8f887" providerId="ADAL" clId="{AFE868D1-1358-4817-A517-71A1D223C628}" dt="2023-11-16T19:49:41.398" v="4473"/>
          <ac:spMkLst>
            <pc:docMk/>
            <pc:sldMk cId="1531138225" sldId="374"/>
            <ac:spMk id="872" creationId="{42EB8AC6-1943-4A7D-20D2-2C4ADA47619F}"/>
          </ac:spMkLst>
        </pc:spChg>
        <pc:spChg chg="mod">
          <ac:chgData name="Châu Thế Vĩ" userId="c537a6ea-4800-4603-a69a-1043dab8f887" providerId="ADAL" clId="{AFE868D1-1358-4817-A517-71A1D223C628}" dt="2023-11-16T19:49:41.398" v="4473"/>
          <ac:spMkLst>
            <pc:docMk/>
            <pc:sldMk cId="1531138225" sldId="374"/>
            <ac:spMk id="873" creationId="{9024C2C3-63A9-E0CB-E98B-8A2579CC7B36}"/>
          </ac:spMkLst>
        </pc:spChg>
        <pc:spChg chg="mod">
          <ac:chgData name="Châu Thế Vĩ" userId="c537a6ea-4800-4603-a69a-1043dab8f887" providerId="ADAL" clId="{AFE868D1-1358-4817-A517-71A1D223C628}" dt="2023-11-16T19:49:52.507" v="4474" actId="108"/>
          <ac:spMkLst>
            <pc:docMk/>
            <pc:sldMk cId="1531138225" sldId="374"/>
            <ac:spMk id="874" creationId="{5FCEE3AD-F5ED-E17F-C82C-1F7C1A98C9F4}"/>
          </ac:spMkLst>
        </pc:spChg>
        <pc:spChg chg="mod">
          <ac:chgData name="Châu Thế Vĩ" userId="c537a6ea-4800-4603-a69a-1043dab8f887" providerId="ADAL" clId="{AFE868D1-1358-4817-A517-71A1D223C628}" dt="2023-11-16T19:49:41.398" v="4473"/>
          <ac:spMkLst>
            <pc:docMk/>
            <pc:sldMk cId="1531138225" sldId="374"/>
            <ac:spMk id="875" creationId="{D367310F-1E17-397F-45D2-9C5F2C5F416D}"/>
          </ac:spMkLst>
        </pc:spChg>
        <pc:spChg chg="mod">
          <ac:chgData name="Châu Thế Vĩ" userId="c537a6ea-4800-4603-a69a-1043dab8f887" providerId="ADAL" clId="{AFE868D1-1358-4817-A517-71A1D223C628}" dt="2023-11-16T19:49:41.398" v="4473"/>
          <ac:spMkLst>
            <pc:docMk/>
            <pc:sldMk cId="1531138225" sldId="374"/>
            <ac:spMk id="876" creationId="{9AD6BA14-2BCA-4334-26EC-93A622BE93D4}"/>
          </ac:spMkLst>
        </pc:spChg>
        <pc:spChg chg="mod">
          <ac:chgData name="Châu Thế Vĩ" userId="c537a6ea-4800-4603-a69a-1043dab8f887" providerId="ADAL" clId="{AFE868D1-1358-4817-A517-71A1D223C628}" dt="2023-11-16T19:49:41.398" v="4473"/>
          <ac:spMkLst>
            <pc:docMk/>
            <pc:sldMk cId="1531138225" sldId="374"/>
            <ac:spMk id="877" creationId="{0DBC672F-1A45-00CB-6559-926EA11D7BAF}"/>
          </ac:spMkLst>
        </pc:spChg>
        <pc:spChg chg="add del mod">
          <ac:chgData name="Châu Thế Vĩ" userId="c537a6ea-4800-4603-a69a-1043dab8f887" providerId="ADAL" clId="{AFE868D1-1358-4817-A517-71A1D223C628}" dt="2023-11-16T19:54:13.500" v="4556"/>
          <ac:spMkLst>
            <pc:docMk/>
            <pc:sldMk cId="1531138225" sldId="374"/>
            <ac:spMk id="878" creationId="{8E610275-CBC7-FACA-492A-7524554AEFD5}"/>
          </ac:spMkLst>
        </pc:spChg>
        <pc:spChg chg="add del mod">
          <ac:chgData name="Châu Thế Vĩ" userId="c537a6ea-4800-4603-a69a-1043dab8f887" providerId="ADAL" clId="{AFE868D1-1358-4817-A517-71A1D223C628}" dt="2023-11-16T19:54:13.500" v="4556"/>
          <ac:spMkLst>
            <pc:docMk/>
            <pc:sldMk cId="1531138225" sldId="374"/>
            <ac:spMk id="879" creationId="{86A2214A-5A43-306E-51EB-0473E6508D80}"/>
          </ac:spMkLst>
        </pc:spChg>
        <pc:grpChg chg="del">
          <ac:chgData name="Châu Thế Vĩ" userId="c537a6ea-4800-4603-a69a-1043dab8f887" providerId="ADAL" clId="{AFE868D1-1358-4817-A517-71A1D223C628}" dt="2023-11-16T19:49:41.032" v="4472" actId="478"/>
          <ac:grpSpMkLst>
            <pc:docMk/>
            <pc:sldMk cId="1531138225" sldId="374"/>
            <ac:grpSpMk id="4" creationId="{40ADE343-620A-4AB8-CCCB-6C723D374810}"/>
          </ac:grpSpMkLst>
        </pc:grpChg>
        <pc:grpChg chg="del mod">
          <ac:chgData name="Châu Thế Vĩ" userId="c537a6ea-4800-4603-a69a-1043dab8f887" providerId="ADAL" clId="{AFE868D1-1358-4817-A517-71A1D223C628}" dt="2023-11-16T19:47:29.225" v="4430" actId="27803"/>
          <ac:grpSpMkLst>
            <pc:docMk/>
            <pc:sldMk cId="1531138225" sldId="374"/>
            <ac:grpSpMk id="13" creationId="{201483C5-19B6-52A6-1252-3D747167DEF6}"/>
          </ac:grpSpMkLst>
        </pc:grpChg>
        <pc:grpChg chg="mod">
          <ac:chgData name="Châu Thế Vĩ" userId="c537a6ea-4800-4603-a69a-1043dab8f887" providerId="ADAL" clId="{AFE868D1-1358-4817-A517-71A1D223C628}" dt="2023-11-16T19:47:38.251" v="4434" actId="1076"/>
          <ac:grpSpMkLst>
            <pc:docMk/>
            <pc:sldMk cId="1531138225" sldId="374"/>
            <ac:grpSpMk id="15" creationId="{6D2DB876-9471-6648-8720-2B5A38BDF854}"/>
          </ac:grpSpMkLst>
        </pc:grpChg>
        <pc:grpChg chg="mod">
          <ac:chgData name="Châu Thế Vĩ" userId="c537a6ea-4800-4603-a69a-1043dab8f887" providerId="ADAL" clId="{AFE868D1-1358-4817-A517-71A1D223C628}" dt="2023-11-16T19:47:29.225" v="4430" actId="27803"/>
          <ac:grpSpMkLst>
            <pc:docMk/>
            <pc:sldMk cId="1531138225" sldId="374"/>
            <ac:grpSpMk id="17" creationId="{823F5AEE-D88E-A067-AF47-C49A4519E332}"/>
          </ac:grpSpMkLst>
        </pc:grpChg>
        <pc:grpChg chg="mod">
          <ac:chgData name="Châu Thế Vĩ" userId="c537a6ea-4800-4603-a69a-1043dab8f887" providerId="ADAL" clId="{AFE868D1-1358-4817-A517-71A1D223C628}" dt="2023-11-16T19:47:29.225" v="4430" actId="27803"/>
          <ac:grpSpMkLst>
            <pc:docMk/>
            <pc:sldMk cId="1531138225" sldId="374"/>
            <ac:grpSpMk id="18" creationId="{EAB838DE-5E50-8D08-F33D-BBC16D0A73C9}"/>
          </ac:grpSpMkLst>
        </pc:grpChg>
        <pc:grpChg chg="mod">
          <ac:chgData name="Châu Thế Vĩ" userId="c537a6ea-4800-4603-a69a-1043dab8f887" providerId="ADAL" clId="{AFE868D1-1358-4817-A517-71A1D223C628}" dt="2023-11-16T19:47:29.225" v="4430" actId="27803"/>
          <ac:grpSpMkLst>
            <pc:docMk/>
            <pc:sldMk cId="1531138225" sldId="374"/>
            <ac:grpSpMk id="22" creationId="{8AA9793B-0DC7-A505-0612-8265766661FD}"/>
          </ac:grpSpMkLst>
        </pc:grpChg>
        <pc:grpChg chg="mod">
          <ac:chgData name="Châu Thế Vĩ" userId="c537a6ea-4800-4603-a69a-1043dab8f887" providerId="ADAL" clId="{AFE868D1-1358-4817-A517-71A1D223C628}" dt="2023-11-16T19:47:29.225" v="4430" actId="27803"/>
          <ac:grpSpMkLst>
            <pc:docMk/>
            <pc:sldMk cId="1531138225" sldId="374"/>
            <ac:grpSpMk id="736" creationId="{B797F061-1EDC-D3F7-1BAF-173DE158FA2B}"/>
          </ac:grpSpMkLst>
        </pc:grpChg>
        <pc:grpChg chg="mod">
          <ac:chgData name="Châu Thế Vĩ" userId="c537a6ea-4800-4603-a69a-1043dab8f887" providerId="ADAL" clId="{AFE868D1-1358-4817-A517-71A1D223C628}" dt="2023-11-16T19:47:29.225" v="4430" actId="27803"/>
          <ac:grpSpMkLst>
            <pc:docMk/>
            <pc:sldMk cId="1531138225" sldId="374"/>
            <ac:grpSpMk id="737" creationId="{E574C6AB-CCF8-526D-95F3-35A23D9A330F}"/>
          </ac:grpSpMkLst>
        </pc:grpChg>
        <pc:grpChg chg="mod">
          <ac:chgData name="Châu Thế Vĩ" userId="c537a6ea-4800-4603-a69a-1043dab8f887" providerId="ADAL" clId="{AFE868D1-1358-4817-A517-71A1D223C628}" dt="2023-11-16T19:47:29.225" v="4430" actId="27803"/>
          <ac:grpSpMkLst>
            <pc:docMk/>
            <pc:sldMk cId="1531138225" sldId="374"/>
            <ac:grpSpMk id="751" creationId="{CF8C0FB4-DDA9-81E6-FB43-A18D57E17FA1}"/>
          </ac:grpSpMkLst>
        </pc:grpChg>
        <pc:grpChg chg="mod">
          <ac:chgData name="Châu Thế Vĩ" userId="c537a6ea-4800-4603-a69a-1043dab8f887" providerId="ADAL" clId="{AFE868D1-1358-4817-A517-71A1D223C628}" dt="2023-11-16T19:47:29.225" v="4430" actId="27803"/>
          <ac:grpSpMkLst>
            <pc:docMk/>
            <pc:sldMk cId="1531138225" sldId="374"/>
            <ac:grpSpMk id="752" creationId="{A5121EBF-103B-36A2-11A1-49FED60D51E1}"/>
          </ac:grpSpMkLst>
        </pc:grpChg>
        <pc:grpChg chg="mod">
          <ac:chgData name="Châu Thế Vĩ" userId="c537a6ea-4800-4603-a69a-1043dab8f887" providerId="ADAL" clId="{AFE868D1-1358-4817-A517-71A1D223C628}" dt="2023-11-16T19:47:29.225" v="4430" actId="27803"/>
          <ac:grpSpMkLst>
            <pc:docMk/>
            <pc:sldMk cId="1531138225" sldId="374"/>
            <ac:grpSpMk id="767" creationId="{49BC3B6B-B706-3D5F-5640-ADCF36CF7CBE}"/>
          </ac:grpSpMkLst>
        </pc:grpChg>
        <pc:grpChg chg="mod">
          <ac:chgData name="Châu Thế Vĩ" userId="c537a6ea-4800-4603-a69a-1043dab8f887" providerId="ADAL" clId="{AFE868D1-1358-4817-A517-71A1D223C628}" dt="2023-11-16T19:47:29.225" v="4430" actId="27803"/>
          <ac:grpSpMkLst>
            <pc:docMk/>
            <pc:sldMk cId="1531138225" sldId="374"/>
            <ac:grpSpMk id="777" creationId="{276FBB1D-89F9-8B2E-8A0C-9C7F8D3B5AFC}"/>
          </ac:grpSpMkLst>
        </pc:grpChg>
        <pc:grpChg chg="mod">
          <ac:chgData name="Châu Thế Vĩ" userId="c537a6ea-4800-4603-a69a-1043dab8f887" providerId="ADAL" clId="{AFE868D1-1358-4817-A517-71A1D223C628}" dt="2023-11-16T19:47:29.225" v="4430" actId="27803"/>
          <ac:grpSpMkLst>
            <pc:docMk/>
            <pc:sldMk cId="1531138225" sldId="374"/>
            <ac:grpSpMk id="781" creationId="{D8B3A378-9DAA-510B-2765-873346D5553F}"/>
          </ac:grpSpMkLst>
        </pc:grpChg>
        <pc:grpChg chg="mod">
          <ac:chgData name="Châu Thế Vĩ" userId="c537a6ea-4800-4603-a69a-1043dab8f887" providerId="ADAL" clId="{AFE868D1-1358-4817-A517-71A1D223C628}" dt="2023-11-16T19:47:29.225" v="4430" actId="27803"/>
          <ac:grpSpMkLst>
            <pc:docMk/>
            <pc:sldMk cId="1531138225" sldId="374"/>
            <ac:grpSpMk id="788" creationId="{C6DE984F-4146-E3CA-1C8A-0E31701886C9}"/>
          </ac:grpSpMkLst>
        </pc:grpChg>
        <pc:grpChg chg="mod">
          <ac:chgData name="Châu Thế Vĩ" userId="c537a6ea-4800-4603-a69a-1043dab8f887" providerId="ADAL" clId="{AFE868D1-1358-4817-A517-71A1D223C628}" dt="2023-11-16T19:47:29.225" v="4430" actId="27803"/>
          <ac:grpSpMkLst>
            <pc:docMk/>
            <pc:sldMk cId="1531138225" sldId="374"/>
            <ac:grpSpMk id="795" creationId="{29BD7377-9107-7D18-B71F-0BC50F665189}"/>
          </ac:grpSpMkLst>
        </pc:grpChg>
        <pc:grpChg chg="mod">
          <ac:chgData name="Châu Thế Vĩ" userId="c537a6ea-4800-4603-a69a-1043dab8f887" providerId="ADAL" clId="{AFE868D1-1358-4817-A517-71A1D223C628}" dt="2023-11-16T19:47:29.225" v="4430" actId="27803"/>
          <ac:grpSpMkLst>
            <pc:docMk/>
            <pc:sldMk cId="1531138225" sldId="374"/>
            <ac:grpSpMk id="796" creationId="{2EA77254-A048-284D-5F6F-DE6300B407BC}"/>
          </ac:grpSpMkLst>
        </pc:grpChg>
        <pc:grpChg chg="mod">
          <ac:chgData name="Châu Thế Vĩ" userId="c537a6ea-4800-4603-a69a-1043dab8f887" providerId="ADAL" clId="{AFE868D1-1358-4817-A517-71A1D223C628}" dt="2023-11-16T19:47:29.225" v="4430" actId="27803"/>
          <ac:grpSpMkLst>
            <pc:docMk/>
            <pc:sldMk cId="1531138225" sldId="374"/>
            <ac:grpSpMk id="797" creationId="{89D96DAC-0595-3F49-DF62-668C8AE96176}"/>
          </ac:grpSpMkLst>
        </pc:grpChg>
        <pc:grpChg chg="mod">
          <ac:chgData name="Châu Thế Vĩ" userId="c537a6ea-4800-4603-a69a-1043dab8f887" providerId="ADAL" clId="{AFE868D1-1358-4817-A517-71A1D223C628}" dt="2023-11-16T19:47:29.225" v="4430" actId="27803"/>
          <ac:grpSpMkLst>
            <pc:docMk/>
            <pc:sldMk cId="1531138225" sldId="374"/>
            <ac:grpSpMk id="801" creationId="{F461053C-5027-81A7-B24B-0BAC8E409B67}"/>
          </ac:grpSpMkLst>
        </pc:grpChg>
        <pc:grpChg chg="mod">
          <ac:chgData name="Châu Thế Vĩ" userId="c537a6ea-4800-4603-a69a-1043dab8f887" providerId="ADAL" clId="{AFE868D1-1358-4817-A517-71A1D223C628}" dt="2023-11-16T19:47:29.225" v="4430" actId="27803"/>
          <ac:grpSpMkLst>
            <pc:docMk/>
            <pc:sldMk cId="1531138225" sldId="374"/>
            <ac:grpSpMk id="805" creationId="{D31E240B-1124-A1DB-D6D4-7D28252B8841}"/>
          </ac:grpSpMkLst>
        </pc:grpChg>
        <pc:grpChg chg="mod">
          <ac:chgData name="Châu Thế Vĩ" userId="c537a6ea-4800-4603-a69a-1043dab8f887" providerId="ADAL" clId="{AFE868D1-1358-4817-A517-71A1D223C628}" dt="2023-11-16T19:47:29.225" v="4430" actId="27803"/>
          <ac:grpSpMkLst>
            <pc:docMk/>
            <pc:sldMk cId="1531138225" sldId="374"/>
            <ac:grpSpMk id="809" creationId="{7D396151-0FB6-A558-2ADD-89B0459E6FEB}"/>
          </ac:grpSpMkLst>
        </pc:grpChg>
        <pc:grpChg chg="mod">
          <ac:chgData name="Châu Thế Vĩ" userId="c537a6ea-4800-4603-a69a-1043dab8f887" providerId="ADAL" clId="{AFE868D1-1358-4817-A517-71A1D223C628}" dt="2023-11-16T19:47:29.225" v="4430" actId="27803"/>
          <ac:grpSpMkLst>
            <pc:docMk/>
            <pc:sldMk cId="1531138225" sldId="374"/>
            <ac:grpSpMk id="810" creationId="{2B377A38-B4DC-2F3B-4053-23A94814AA6A}"/>
          </ac:grpSpMkLst>
        </pc:grpChg>
        <pc:grpChg chg="mod">
          <ac:chgData name="Châu Thế Vĩ" userId="c537a6ea-4800-4603-a69a-1043dab8f887" providerId="ADAL" clId="{AFE868D1-1358-4817-A517-71A1D223C628}" dt="2023-11-16T19:47:29.225" v="4430" actId="27803"/>
          <ac:grpSpMkLst>
            <pc:docMk/>
            <pc:sldMk cId="1531138225" sldId="374"/>
            <ac:grpSpMk id="814" creationId="{B001551F-4510-B90F-D14D-285E0F30A43A}"/>
          </ac:grpSpMkLst>
        </pc:grpChg>
        <pc:grpChg chg="mod">
          <ac:chgData name="Châu Thế Vĩ" userId="c537a6ea-4800-4603-a69a-1043dab8f887" providerId="ADAL" clId="{AFE868D1-1358-4817-A517-71A1D223C628}" dt="2023-11-16T19:47:29.225" v="4430" actId="27803"/>
          <ac:grpSpMkLst>
            <pc:docMk/>
            <pc:sldMk cId="1531138225" sldId="374"/>
            <ac:grpSpMk id="818" creationId="{A0196D37-299F-971C-3757-83001A896890}"/>
          </ac:grpSpMkLst>
        </pc:grpChg>
        <pc:grpChg chg="mod">
          <ac:chgData name="Châu Thế Vĩ" userId="c537a6ea-4800-4603-a69a-1043dab8f887" providerId="ADAL" clId="{AFE868D1-1358-4817-A517-71A1D223C628}" dt="2023-11-16T19:47:29.225" v="4430" actId="27803"/>
          <ac:grpSpMkLst>
            <pc:docMk/>
            <pc:sldMk cId="1531138225" sldId="374"/>
            <ac:grpSpMk id="822" creationId="{7DD69D56-263C-E704-E89C-0A9133FC504A}"/>
          </ac:grpSpMkLst>
        </pc:grpChg>
        <pc:grpChg chg="mod">
          <ac:chgData name="Châu Thế Vĩ" userId="c537a6ea-4800-4603-a69a-1043dab8f887" providerId="ADAL" clId="{AFE868D1-1358-4817-A517-71A1D223C628}" dt="2023-11-16T19:47:29.225" v="4430" actId="27803"/>
          <ac:grpSpMkLst>
            <pc:docMk/>
            <pc:sldMk cId="1531138225" sldId="374"/>
            <ac:grpSpMk id="823" creationId="{2D041E03-366D-93C1-6832-1C4DF77C7830}"/>
          </ac:grpSpMkLst>
        </pc:grpChg>
        <pc:grpChg chg="mod">
          <ac:chgData name="Châu Thế Vĩ" userId="c537a6ea-4800-4603-a69a-1043dab8f887" providerId="ADAL" clId="{AFE868D1-1358-4817-A517-71A1D223C628}" dt="2023-11-16T19:47:29.225" v="4430" actId="27803"/>
          <ac:grpSpMkLst>
            <pc:docMk/>
            <pc:sldMk cId="1531138225" sldId="374"/>
            <ac:grpSpMk id="827" creationId="{13A08273-9E43-B704-BA76-E44DD20A0F67}"/>
          </ac:grpSpMkLst>
        </pc:grpChg>
        <pc:grpChg chg="mod">
          <ac:chgData name="Châu Thế Vĩ" userId="c537a6ea-4800-4603-a69a-1043dab8f887" providerId="ADAL" clId="{AFE868D1-1358-4817-A517-71A1D223C628}" dt="2023-11-16T19:47:29.225" v="4430" actId="27803"/>
          <ac:grpSpMkLst>
            <pc:docMk/>
            <pc:sldMk cId="1531138225" sldId="374"/>
            <ac:grpSpMk id="831" creationId="{BC5965FC-C131-B72F-40C3-0476A38008E1}"/>
          </ac:grpSpMkLst>
        </pc:grpChg>
        <pc:grpChg chg="mod">
          <ac:chgData name="Châu Thế Vĩ" userId="c537a6ea-4800-4603-a69a-1043dab8f887" providerId="ADAL" clId="{AFE868D1-1358-4817-A517-71A1D223C628}" dt="2023-11-16T19:47:29.225" v="4430" actId="27803"/>
          <ac:grpSpMkLst>
            <pc:docMk/>
            <pc:sldMk cId="1531138225" sldId="374"/>
            <ac:grpSpMk id="835" creationId="{00270EEA-4CDF-DD40-6336-73F2E2C19452}"/>
          </ac:grpSpMkLst>
        </pc:grpChg>
        <pc:grpChg chg="mod">
          <ac:chgData name="Châu Thế Vĩ" userId="c537a6ea-4800-4603-a69a-1043dab8f887" providerId="ADAL" clId="{AFE868D1-1358-4817-A517-71A1D223C628}" dt="2023-11-16T19:47:29.225" v="4430" actId="27803"/>
          <ac:grpSpMkLst>
            <pc:docMk/>
            <pc:sldMk cId="1531138225" sldId="374"/>
            <ac:grpSpMk id="836" creationId="{B9A552C0-BAC0-A865-B5C1-B010ED88A331}"/>
          </ac:grpSpMkLst>
        </pc:grpChg>
        <pc:grpChg chg="mod">
          <ac:chgData name="Châu Thế Vĩ" userId="c537a6ea-4800-4603-a69a-1043dab8f887" providerId="ADAL" clId="{AFE868D1-1358-4817-A517-71A1D223C628}" dt="2023-11-16T19:47:29.225" v="4430" actId="27803"/>
          <ac:grpSpMkLst>
            <pc:docMk/>
            <pc:sldMk cId="1531138225" sldId="374"/>
            <ac:grpSpMk id="849" creationId="{6D33D259-6DBB-C9AB-ADB9-CD46F6747056}"/>
          </ac:grpSpMkLst>
        </pc:grpChg>
        <pc:grpChg chg="mod">
          <ac:chgData name="Châu Thế Vĩ" userId="c537a6ea-4800-4603-a69a-1043dab8f887" providerId="ADAL" clId="{AFE868D1-1358-4817-A517-71A1D223C628}" dt="2023-11-16T19:47:29.225" v="4430" actId="27803"/>
          <ac:grpSpMkLst>
            <pc:docMk/>
            <pc:sldMk cId="1531138225" sldId="374"/>
            <ac:grpSpMk id="853" creationId="{75D050D0-FC35-0F47-402B-37BB3D2DCF86}"/>
          </ac:grpSpMkLst>
        </pc:grpChg>
        <pc:grpChg chg="mod">
          <ac:chgData name="Châu Thế Vĩ" userId="c537a6ea-4800-4603-a69a-1043dab8f887" providerId="ADAL" clId="{AFE868D1-1358-4817-A517-71A1D223C628}" dt="2023-11-16T19:47:29.225" v="4430" actId="27803"/>
          <ac:grpSpMkLst>
            <pc:docMk/>
            <pc:sldMk cId="1531138225" sldId="374"/>
            <ac:grpSpMk id="858" creationId="{5CC11F42-27D3-211D-4FA8-BE3A59DAF5D6}"/>
          </ac:grpSpMkLst>
        </pc:grpChg>
        <pc:grpChg chg="mod">
          <ac:chgData name="Châu Thế Vĩ" userId="c537a6ea-4800-4603-a69a-1043dab8f887" providerId="ADAL" clId="{AFE868D1-1358-4817-A517-71A1D223C628}" dt="2023-11-16T19:47:29.225" v="4430" actId="27803"/>
          <ac:grpSpMkLst>
            <pc:docMk/>
            <pc:sldMk cId="1531138225" sldId="374"/>
            <ac:grpSpMk id="863" creationId="{CACD8CC4-C1BA-259B-28C5-92ED2E507251}"/>
          </ac:grpSpMkLst>
        </pc:grpChg>
        <pc:grpChg chg="mod">
          <ac:chgData name="Châu Thế Vĩ" userId="c537a6ea-4800-4603-a69a-1043dab8f887" providerId="ADAL" clId="{AFE868D1-1358-4817-A517-71A1D223C628}" dt="2023-11-16T19:47:29.225" v="4430" actId="27803"/>
          <ac:grpSpMkLst>
            <pc:docMk/>
            <pc:sldMk cId="1531138225" sldId="374"/>
            <ac:grpSpMk id="867" creationId="{265F0740-3F90-4434-F96C-418D8D4EBB3C}"/>
          </ac:grpSpMkLst>
        </pc:grpChg>
        <pc:grpChg chg="add mod">
          <ac:chgData name="Châu Thế Vĩ" userId="c537a6ea-4800-4603-a69a-1043dab8f887" providerId="ADAL" clId="{AFE868D1-1358-4817-A517-71A1D223C628}" dt="2023-11-16T19:49:41.398" v="4473"/>
          <ac:grpSpMkLst>
            <pc:docMk/>
            <pc:sldMk cId="1531138225" sldId="374"/>
            <ac:grpSpMk id="871" creationId="{6142A359-FD03-05A0-6D71-554536CB6468}"/>
          </ac:grpSpMkLst>
        </pc:grpChg>
        <pc:picChg chg="add del">
          <ac:chgData name="Châu Thế Vĩ" userId="c537a6ea-4800-4603-a69a-1043dab8f887" providerId="ADAL" clId="{AFE868D1-1358-4817-A517-71A1D223C628}" dt="2023-11-16T19:47:29.225" v="4430" actId="27803"/>
          <ac:picMkLst>
            <pc:docMk/>
            <pc:sldMk cId="1531138225" sldId="374"/>
            <ac:picMk id="7" creationId="{60A9AA7C-0090-8C96-3790-D11491370BCF}"/>
          </ac:picMkLst>
        </pc:picChg>
        <pc:picChg chg="del">
          <ac:chgData name="Châu Thế Vĩ" userId="c537a6ea-4800-4603-a69a-1043dab8f887" providerId="ADAL" clId="{AFE868D1-1358-4817-A517-71A1D223C628}" dt="2023-11-16T19:44:56.324" v="4372" actId="478"/>
          <ac:picMkLst>
            <pc:docMk/>
            <pc:sldMk cId="1531138225" sldId="374"/>
            <ac:picMk id="12" creationId="{5E6DB725-DAAF-F0DE-8358-A743203C96E8}"/>
          </ac:picMkLst>
        </pc:picChg>
      </pc:sldChg>
      <pc:sldChg chg="add del">
        <pc:chgData name="Châu Thế Vĩ" userId="c537a6ea-4800-4603-a69a-1043dab8f887" providerId="ADAL" clId="{AFE868D1-1358-4817-A517-71A1D223C628}" dt="2023-11-16T19:40:14.306" v="4297"/>
        <pc:sldMkLst>
          <pc:docMk/>
          <pc:sldMk cId="4219880773" sldId="374"/>
        </pc:sldMkLst>
      </pc:sldChg>
      <pc:sldChg chg="addSp delSp modSp add mod modNotesTx">
        <pc:chgData name="Châu Thế Vĩ" userId="c537a6ea-4800-4603-a69a-1043dab8f887" providerId="ADAL" clId="{AFE868D1-1358-4817-A517-71A1D223C628}" dt="2023-11-24T01:07:01.108" v="5222" actId="478"/>
        <pc:sldMkLst>
          <pc:docMk/>
          <pc:sldMk cId="286250043" sldId="375"/>
        </pc:sldMkLst>
        <pc:spChg chg="del">
          <ac:chgData name="Châu Thế Vĩ" userId="c537a6ea-4800-4603-a69a-1043dab8f887" providerId="ADAL" clId="{AFE868D1-1358-4817-A517-71A1D223C628}" dt="2023-11-24T01:07:01.108" v="5222" actId="478"/>
          <ac:spMkLst>
            <pc:docMk/>
            <pc:sldMk cId="286250043" sldId="375"/>
            <ac:spMk id="10" creationId="{38E9504F-FEFE-3751-6F89-53FBCDFC3DAF}"/>
          </ac:spMkLst>
        </pc:spChg>
        <pc:spChg chg="del">
          <ac:chgData name="Châu Thế Vĩ" userId="c537a6ea-4800-4603-a69a-1043dab8f887" providerId="ADAL" clId="{AFE868D1-1358-4817-A517-71A1D223C628}" dt="2023-11-24T01:07:00.398" v="5221" actId="478"/>
          <ac:spMkLst>
            <pc:docMk/>
            <pc:sldMk cId="286250043" sldId="375"/>
            <ac:spMk id="11" creationId="{73A9D194-2863-DD00-D07E-179E99FF2EE0}"/>
          </ac:spMkLst>
        </pc:spChg>
        <pc:spChg chg="mod">
          <ac:chgData name="Châu Thế Vĩ" userId="c537a6ea-4800-4603-a69a-1043dab8f887" providerId="ADAL" clId="{AFE868D1-1358-4817-A517-71A1D223C628}" dt="2023-11-23T14:18:35.230" v="4700" actId="20577"/>
          <ac:spMkLst>
            <pc:docMk/>
            <pc:sldMk cId="286250043" sldId="375"/>
            <ac:spMk id="867" creationId="{00000000-0000-0000-0000-000000000000}"/>
          </ac:spMkLst>
        </pc:spChg>
        <pc:spChg chg="mod">
          <ac:chgData name="Châu Thế Vĩ" userId="c537a6ea-4800-4603-a69a-1043dab8f887" providerId="ADAL" clId="{AFE868D1-1358-4817-A517-71A1D223C628}" dt="2023-11-23T14:19:21.857" v="4723" actId="1076"/>
          <ac:spMkLst>
            <pc:docMk/>
            <pc:sldMk cId="286250043" sldId="375"/>
            <ac:spMk id="869" creationId="{00000000-0000-0000-0000-000000000000}"/>
          </ac:spMkLst>
        </pc:spChg>
        <pc:grpChg chg="del">
          <ac:chgData name="Châu Thế Vĩ" userId="c537a6ea-4800-4603-a69a-1043dab8f887" providerId="ADAL" clId="{AFE868D1-1358-4817-A517-71A1D223C628}" dt="2023-11-23T14:15:52.035" v="4653" actId="478"/>
          <ac:grpSpMkLst>
            <pc:docMk/>
            <pc:sldMk cId="286250043" sldId="375"/>
            <ac:grpSpMk id="2" creationId="{E1CF249C-CA4B-51CF-6F3B-1FCFC7DF4A4D}"/>
          </ac:grpSpMkLst>
        </pc:grpChg>
        <pc:picChg chg="add mod">
          <ac:chgData name="Châu Thế Vĩ" userId="c537a6ea-4800-4603-a69a-1043dab8f887" providerId="ADAL" clId="{AFE868D1-1358-4817-A517-71A1D223C628}" dt="2023-11-23T14:19:24.892" v="4724" actId="1076"/>
          <ac:picMkLst>
            <pc:docMk/>
            <pc:sldMk cId="286250043" sldId="375"/>
            <ac:picMk id="1058" creationId="{FEA0FA02-A7AD-CEBC-3664-FDA5A2C5F0AA}"/>
          </ac:picMkLst>
        </pc:picChg>
      </pc:sldChg>
      <pc:sldChg chg="new del">
        <pc:chgData name="Châu Thế Vĩ" userId="c537a6ea-4800-4603-a69a-1043dab8f887" providerId="ADAL" clId="{AFE868D1-1358-4817-A517-71A1D223C628}" dt="2023-11-23T14:25:15.419" v="4733" actId="47"/>
        <pc:sldMkLst>
          <pc:docMk/>
          <pc:sldMk cId="1226271785" sldId="376"/>
        </pc:sldMkLst>
      </pc:sldChg>
      <pc:sldChg chg="add del">
        <pc:chgData name="Châu Thế Vĩ" userId="c537a6ea-4800-4603-a69a-1043dab8f887" providerId="ADAL" clId="{AFE868D1-1358-4817-A517-71A1D223C628}" dt="2023-11-23T14:25:15.621" v="4734" actId="47"/>
        <pc:sldMkLst>
          <pc:docMk/>
          <pc:sldMk cId="970090459" sldId="377"/>
        </pc:sldMkLst>
      </pc:sldChg>
      <pc:sldChg chg="addSp modSp add">
        <pc:chgData name="Châu Thế Vĩ" userId="c537a6ea-4800-4603-a69a-1043dab8f887" providerId="ADAL" clId="{AFE868D1-1358-4817-A517-71A1D223C628}" dt="2023-11-23T16:20:04.160" v="5219"/>
        <pc:sldMkLst>
          <pc:docMk/>
          <pc:sldMk cId="1991856137" sldId="378"/>
        </pc:sldMkLst>
        <pc:spChg chg="add mod">
          <ac:chgData name="Châu Thế Vĩ" userId="c537a6ea-4800-4603-a69a-1043dab8f887" providerId="ADAL" clId="{AFE868D1-1358-4817-A517-71A1D223C628}" dt="2023-11-23T16:20:04.160" v="5219"/>
          <ac:spMkLst>
            <pc:docMk/>
            <pc:sldMk cId="1991856137" sldId="378"/>
            <ac:spMk id="3" creationId="{28516A0A-DE3B-5EBA-FEF5-2A1E1CF58899}"/>
          </ac:spMkLst>
        </pc:spChg>
      </pc:sldChg>
      <pc:sldChg chg="add">
        <pc:chgData name="Châu Thế Vĩ" userId="c537a6ea-4800-4603-a69a-1043dab8f887" providerId="ADAL" clId="{AFE868D1-1358-4817-A517-71A1D223C628}" dt="2023-11-23T14:25:22.087" v="4735"/>
        <pc:sldMkLst>
          <pc:docMk/>
          <pc:sldMk cId="2711436452" sldId="379"/>
        </pc:sldMkLst>
      </pc:sldChg>
      <pc:sldChg chg="addSp delSp modSp add mod modAnim">
        <pc:chgData name="Châu Thế Vĩ" userId="c537a6ea-4800-4603-a69a-1043dab8f887" providerId="ADAL" clId="{AFE868D1-1358-4817-A517-71A1D223C628}" dt="2023-11-23T15:16:19.465" v="5000" actId="1076"/>
        <pc:sldMkLst>
          <pc:docMk/>
          <pc:sldMk cId="640763376" sldId="380"/>
        </pc:sldMkLst>
        <pc:spChg chg="mod">
          <ac:chgData name="Châu Thế Vĩ" userId="c537a6ea-4800-4603-a69a-1043dab8f887" providerId="ADAL" clId="{AFE868D1-1358-4817-A517-71A1D223C628}" dt="2023-11-23T15:15:31.299" v="4980" actId="20577"/>
          <ac:spMkLst>
            <pc:docMk/>
            <pc:sldMk cId="640763376" sldId="380"/>
            <ac:spMk id="2" creationId="{07502E49-2C9C-0DB0-4917-63262A61C8EC}"/>
          </ac:spMkLst>
        </pc:spChg>
        <pc:spChg chg="add del mod">
          <ac:chgData name="Châu Thế Vĩ" userId="c537a6ea-4800-4603-a69a-1043dab8f887" providerId="ADAL" clId="{AFE868D1-1358-4817-A517-71A1D223C628}" dt="2023-11-23T15:15:44.002" v="4992"/>
          <ac:spMkLst>
            <pc:docMk/>
            <pc:sldMk cId="640763376" sldId="380"/>
            <ac:spMk id="3" creationId="{9A63F859-1BA6-2854-4CC3-42C66AB5BE80}"/>
          </ac:spMkLst>
        </pc:spChg>
        <pc:spChg chg="del mod">
          <ac:chgData name="Châu Thế Vĩ" userId="c537a6ea-4800-4603-a69a-1043dab8f887" providerId="ADAL" clId="{AFE868D1-1358-4817-A517-71A1D223C628}" dt="2023-11-23T15:15:34.293" v="4983"/>
          <ac:spMkLst>
            <pc:docMk/>
            <pc:sldMk cId="640763376" sldId="380"/>
            <ac:spMk id="4" creationId="{A1A5FADF-639B-6102-79F3-8C974232ECA6}"/>
          </ac:spMkLst>
        </pc:spChg>
        <pc:spChg chg="add del mod">
          <ac:chgData name="Châu Thế Vĩ" userId="c537a6ea-4800-4603-a69a-1043dab8f887" providerId="ADAL" clId="{AFE868D1-1358-4817-A517-71A1D223C628}" dt="2023-11-23T15:15:44.002" v="4992"/>
          <ac:spMkLst>
            <pc:docMk/>
            <pc:sldMk cId="640763376" sldId="380"/>
            <ac:spMk id="5" creationId="{D4FE9BD3-4BE5-77CE-18A4-E80A842787EF}"/>
          </ac:spMkLst>
        </pc:spChg>
        <pc:spChg chg="del">
          <ac:chgData name="Châu Thế Vĩ" userId="c537a6ea-4800-4603-a69a-1043dab8f887" providerId="ADAL" clId="{AFE868D1-1358-4817-A517-71A1D223C628}" dt="2023-11-23T15:15:35.797" v="4984" actId="478"/>
          <ac:spMkLst>
            <pc:docMk/>
            <pc:sldMk cId="640763376" sldId="380"/>
            <ac:spMk id="7" creationId="{7FFED292-A2EA-7065-D530-9CBD9E7EFAB2}"/>
          </ac:spMkLst>
        </pc:spChg>
        <pc:spChg chg="add del mod">
          <ac:chgData name="Châu Thế Vĩ" userId="c537a6ea-4800-4603-a69a-1043dab8f887" providerId="ADAL" clId="{AFE868D1-1358-4817-A517-71A1D223C628}" dt="2023-11-23T15:15:44.002" v="4992"/>
          <ac:spMkLst>
            <pc:docMk/>
            <pc:sldMk cId="640763376" sldId="380"/>
            <ac:spMk id="9" creationId="{5A33148C-B99E-29A8-EF4A-017DBC46BB90}"/>
          </ac:spMkLst>
        </pc:spChg>
        <pc:spChg chg="mod">
          <ac:chgData name="Châu Thế Vĩ" userId="c537a6ea-4800-4603-a69a-1043dab8f887" providerId="ADAL" clId="{AFE868D1-1358-4817-A517-71A1D223C628}" dt="2023-11-23T15:15:59.347" v="4993"/>
          <ac:spMkLst>
            <pc:docMk/>
            <pc:sldMk cId="640763376" sldId="380"/>
            <ac:spMk id="22" creationId="{42AE4596-1539-C267-052C-5586B695DAD6}"/>
          </ac:spMkLst>
        </pc:spChg>
        <pc:spChg chg="mod">
          <ac:chgData name="Châu Thế Vĩ" userId="c537a6ea-4800-4603-a69a-1043dab8f887" providerId="ADAL" clId="{AFE868D1-1358-4817-A517-71A1D223C628}" dt="2023-11-23T15:16:02.693" v="4994" actId="404"/>
          <ac:spMkLst>
            <pc:docMk/>
            <pc:sldMk cId="640763376" sldId="380"/>
            <ac:spMk id="23" creationId="{2C7050FC-7202-0F1A-DB5C-6068D4B2E27C}"/>
          </ac:spMkLst>
        </pc:spChg>
        <pc:spChg chg="mod">
          <ac:chgData name="Châu Thế Vĩ" userId="c537a6ea-4800-4603-a69a-1043dab8f887" providerId="ADAL" clId="{AFE868D1-1358-4817-A517-71A1D223C628}" dt="2023-11-23T15:16:05.811" v="4995" actId="404"/>
          <ac:spMkLst>
            <pc:docMk/>
            <pc:sldMk cId="640763376" sldId="380"/>
            <ac:spMk id="24" creationId="{7633E340-3CD9-11ED-3B83-93267C791C49}"/>
          </ac:spMkLst>
        </pc:spChg>
        <pc:grpChg chg="add mod">
          <ac:chgData name="Châu Thế Vĩ" userId="c537a6ea-4800-4603-a69a-1043dab8f887" providerId="ADAL" clId="{AFE868D1-1358-4817-A517-71A1D223C628}" dt="2023-11-23T15:16:19.465" v="5000" actId="1076"/>
          <ac:grpSpMkLst>
            <pc:docMk/>
            <pc:sldMk cId="640763376" sldId="380"/>
            <ac:grpSpMk id="21" creationId="{B8020344-6031-3B38-B5FE-0881FCDA92DF}"/>
          </ac:grpSpMkLst>
        </pc:grpChg>
        <pc:picChg chg="del mod">
          <ac:chgData name="Châu Thế Vĩ" userId="c537a6ea-4800-4603-a69a-1043dab8f887" providerId="ADAL" clId="{AFE868D1-1358-4817-A517-71A1D223C628}" dt="2023-11-23T15:15:37.998" v="4986" actId="478"/>
          <ac:picMkLst>
            <pc:docMk/>
            <pc:sldMk cId="640763376" sldId="380"/>
            <ac:picMk id="16" creationId="{48887CF3-D0E7-4F6C-DB7E-BD0FD6E98853}"/>
          </ac:picMkLst>
        </pc:picChg>
        <pc:cxnChg chg="add del mod">
          <ac:chgData name="Châu Thế Vĩ" userId="c537a6ea-4800-4603-a69a-1043dab8f887" providerId="ADAL" clId="{AFE868D1-1358-4817-A517-71A1D223C628}" dt="2023-11-23T15:15:44.002" v="4992"/>
          <ac:cxnSpMkLst>
            <pc:docMk/>
            <pc:sldMk cId="640763376" sldId="380"/>
            <ac:cxnSpMk id="17" creationId="{54BFEE43-45C3-AC10-1E9C-E849A50798DF}"/>
          </ac:cxnSpMkLst>
        </pc:cxnChg>
        <pc:cxnChg chg="add del mod">
          <ac:chgData name="Châu Thế Vĩ" userId="c537a6ea-4800-4603-a69a-1043dab8f887" providerId="ADAL" clId="{AFE868D1-1358-4817-A517-71A1D223C628}" dt="2023-11-23T15:15:44.002" v="4992"/>
          <ac:cxnSpMkLst>
            <pc:docMk/>
            <pc:sldMk cId="640763376" sldId="380"/>
            <ac:cxnSpMk id="18" creationId="{E17DF2ED-D851-74F0-BD63-2FB72B7E2EA0}"/>
          </ac:cxnSpMkLst>
        </pc:cxnChg>
        <pc:cxnChg chg="mod">
          <ac:chgData name="Châu Thế Vĩ" userId="c537a6ea-4800-4603-a69a-1043dab8f887" providerId="ADAL" clId="{AFE868D1-1358-4817-A517-71A1D223C628}" dt="2023-11-23T15:15:59.347" v="4993"/>
          <ac:cxnSpMkLst>
            <pc:docMk/>
            <pc:sldMk cId="640763376" sldId="380"/>
            <ac:cxnSpMk id="25" creationId="{1B9B5B61-2466-2804-DF93-C051EF57FB9A}"/>
          </ac:cxnSpMkLst>
        </pc:cxnChg>
        <pc:cxnChg chg="mod">
          <ac:chgData name="Châu Thế Vĩ" userId="c537a6ea-4800-4603-a69a-1043dab8f887" providerId="ADAL" clId="{AFE868D1-1358-4817-A517-71A1D223C628}" dt="2023-11-23T15:15:59.347" v="4993"/>
          <ac:cxnSpMkLst>
            <pc:docMk/>
            <pc:sldMk cId="640763376" sldId="380"/>
            <ac:cxnSpMk id="26" creationId="{A8BD08BB-5C89-BE14-7B4A-DEB0970FBF0C}"/>
          </ac:cxnSpMkLst>
        </pc:cxnChg>
      </pc:sldChg>
      <pc:sldChg chg="addSp delSp modSp add mod">
        <pc:chgData name="Châu Thế Vĩ" userId="c537a6ea-4800-4603-a69a-1043dab8f887" providerId="ADAL" clId="{AFE868D1-1358-4817-A517-71A1D223C628}" dt="2023-11-23T14:47:14.402" v="4858" actId="1076"/>
        <pc:sldMkLst>
          <pc:docMk/>
          <pc:sldMk cId="1947662778" sldId="381"/>
        </pc:sldMkLst>
        <pc:spChg chg="mod">
          <ac:chgData name="Châu Thế Vĩ" userId="c537a6ea-4800-4603-a69a-1043dab8f887" providerId="ADAL" clId="{AFE868D1-1358-4817-A517-71A1D223C628}" dt="2023-11-23T14:30:39.040" v="4790" actId="20577"/>
          <ac:spMkLst>
            <pc:docMk/>
            <pc:sldMk cId="1947662778" sldId="381"/>
            <ac:spMk id="2" creationId="{1498046C-B894-F994-8F49-3D5D39743CB4}"/>
          </ac:spMkLst>
        </pc:spChg>
        <pc:spChg chg="mod">
          <ac:chgData name="Châu Thế Vĩ" userId="c537a6ea-4800-4603-a69a-1043dab8f887" providerId="ADAL" clId="{AFE868D1-1358-4817-A517-71A1D223C628}" dt="2023-11-23T14:40:41.776" v="4827" actId="5793"/>
          <ac:spMkLst>
            <pc:docMk/>
            <pc:sldMk cId="1947662778" sldId="381"/>
            <ac:spMk id="7" creationId="{EF26012F-2BAA-63A7-0C19-8D5387CEE0CD}"/>
          </ac:spMkLst>
        </pc:spChg>
        <pc:spChg chg="add mod">
          <ac:chgData name="Châu Thế Vĩ" userId="c537a6ea-4800-4603-a69a-1043dab8f887" providerId="ADAL" clId="{AFE868D1-1358-4817-A517-71A1D223C628}" dt="2023-11-23T14:47:08.416" v="4855" actId="1076"/>
          <ac:spMkLst>
            <pc:docMk/>
            <pc:sldMk cId="1947662778" sldId="381"/>
            <ac:spMk id="54" creationId="{C468B96E-2493-16D4-82F6-CADDC4BEE2B2}"/>
          </ac:spMkLst>
        </pc:spChg>
        <pc:spChg chg="del mod topLvl">
          <ac:chgData name="Châu Thế Vĩ" userId="c537a6ea-4800-4603-a69a-1043dab8f887" providerId="ADAL" clId="{AFE868D1-1358-4817-A517-71A1D223C628}" dt="2023-11-23T14:46:50.426" v="4846" actId="478"/>
          <ac:spMkLst>
            <pc:docMk/>
            <pc:sldMk cId="1947662778" sldId="381"/>
            <ac:spMk id="58" creationId="{7BD937DB-AD89-AB14-6E0C-6027EB8C1ADE}"/>
          </ac:spMkLst>
        </pc:spChg>
        <pc:spChg chg="mod">
          <ac:chgData name="Châu Thế Vĩ" userId="c537a6ea-4800-4603-a69a-1043dab8f887" providerId="ADAL" clId="{AFE868D1-1358-4817-A517-71A1D223C628}" dt="2023-11-23T14:46:47.344" v="4845" actId="27803"/>
          <ac:spMkLst>
            <pc:docMk/>
            <pc:sldMk cId="1947662778" sldId="381"/>
            <ac:spMk id="60" creationId="{FAB48DE9-CB7D-0A66-2518-A1AFBD845471}"/>
          </ac:spMkLst>
        </pc:spChg>
        <pc:spChg chg="mod">
          <ac:chgData name="Châu Thế Vĩ" userId="c537a6ea-4800-4603-a69a-1043dab8f887" providerId="ADAL" clId="{AFE868D1-1358-4817-A517-71A1D223C628}" dt="2023-11-23T14:46:47.344" v="4845" actId="27803"/>
          <ac:spMkLst>
            <pc:docMk/>
            <pc:sldMk cId="1947662778" sldId="381"/>
            <ac:spMk id="62" creationId="{D0F89009-F72E-A0E7-4255-ED4C835A9E21}"/>
          </ac:spMkLst>
        </pc:spChg>
        <pc:spChg chg="mod">
          <ac:chgData name="Châu Thế Vĩ" userId="c537a6ea-4800-4603-a69a-1043dab8f887" providerId="ADAL" clId="{AFE868D1-1358-4817-A517-71A1D223C628}" dt="2023-11-23T14:46:47.344" v="4845" actId="27803"/>
          <ac:spMkLst>
            <pc:docMk/>
            <pc:sldMk cId="1947662778" sldId="381"/>
            <ac:spMk id="63" creationId="{BD3FBB8D-5C8A-E0C1-233B-7EEF2BDB5C34}"/>
          </ac:spMkLst>
        </pc:spChg>
        <pc:spChg chg="mod">
          <ac:chgData name="Châu Thế Vĩ" userId="c537a6ea-4800-4603-a69a-1043dab8f887" providerId="ADAL" clId="{AFE868D1-1358-4817-A517-71A1D223C628}" dt="2023-11-23T14:46:47.344" v="4845" actId="27803"/>
          <ac:spMkLst>
            <pc:docMk/>
            <pc:sldMk cId="1947662778" sldId="381"/>
            <ac:spMk id="64" creationId="{2FD5DF32-29ED-99EA-71A2-2951321CBDC4}"/>
          </ac:spMkLst>
        </pc:spChg>
        <pc:spChg chg="mod">
          <ac:chgData name="Châu Thế Vĩ" userId="c537a6ea-4800-4603-a69a-1043dab8f887" providerId="ADAL" clId="{AFE868D1-1358-4817-A517-71A1D223C628}" dt="2023-11-23T14:46:47.344" v="4845" actId="27803"/>
          <ac:spMkLst>
            <pc:docMk/>
            <pc:sldMk cId="1947662778" sldId="381"/>
            <ac:spMk id="65" creationId="{582427F5-32B5-FDDC-4D6A-D556A7BFD0F4}"/>
          </ac:spMkLst>
        </pc:spChg>
        <pc:spChg chg="mod">
          <ac:chgData name="Châu Thế Vĩ" userId="c537a6ea-4800-4603-a69a-1043dab8f887" providerId="ADAL" clId="{AFE868D1-1358-4817-A517-71A1D223C628}" dt="2023-11-23T14:46:47.344" v="4845" actId="27803"/>
          <ac:spMkLst>
            <pc:docMk/>
            <pc:sldMk cId="1947662778" sldId="381"/>
            <ac:spMk id="66" creationId="{BC856443-9798-1909-BAEC-2DCF50421ED6}"/>
          </ac:spMkLst>
        </pc:spChg>
        <pc:spChg chg="mod">
          <ac:chgData name="Châu Thế Vĩ" userId="c537a6ea-4800-4603-a69a-1043dab8f887" providerId="ADAL" clId="{AFE868D1-1358-4817-A517-71A1D223C628}" dt="2023-11-23T14:46:47.344" v="4845" actId="27803"/>
          <ac:spMkLst>
            <pc:docMk/>
            <pc:sldMk cId="1947662778" sldId="381"/>
            <ac:spMk id="67" creationId="{BD7CBB8F-D089-9188-EF6A-2421AA09B9F3}"/>
          </ac:spMkLst>
        </pc:spChg>
        <pc:spChg chg="mod">
          <ac:chgData name="Châu Thế Vĩ" userId="c537a6ea-4800-4603-a69a-1043dab8f887" providerId="ADAL" clId="{AFE868D1-1358-4817-A517-71A1D223C628}" dt="2023-11-23T14:46:47.344" v="4845" actId="27803"/>
          <ac:spMkLst>
            <pc:docMk/>
            <pc:sldMk cId="1947662778" sldId="381"/>
            <ac:spMk id="68" creationId="{920027D2-80CF-97BA-746C-6335885C8859}"/>
          </ac:spMkLst>
        </pc:spChg>
        <pc:spChg chg="mod">
          <ac:chgData name="Châu Thế Vĩ" userId="c537a6ea-4800-4603-a69a-1043dab8f887" providerId="ADAL" clId="{AFE868D1-1358-4817-A517-71A1D223C628}" dt="2023-11-23T14:46:47.344" v="4845" actId="27803"/>
          <ac:spMkLst>
            <pc:docMk/>
            <pc:sldMk cId="1947662778" sldId="381"/>
            <ac:spMk id="69" creationId="{4F17800E-0531-7EE3-454A-C3C38599481B}"/>
          </ac:spMkLst>
        </pc:spChg>
        <pc:spChg chg="mod">
          <ac:chgData name="Châu Thế Vĩ" userId="c537a6ea-4800-4603-a69a-1043dab8f887" providerId="ADAL" clId="{AFE868D1-1358-4817-A517-71A1D223C628}" dt="2023-11-23T14:46:47.344" v="4845" actId="27803"/>
          <ac:spMkLst>
            <pc:docMk/>
            <pc:sldMk cId="1947662778" sldId="381"/>
            <ac:spMk id="70" creationId="{A59725C8-890C-4D23-CE83-A51D692EA0D9}"/>
          </ac:spMkLst>
        </pc:spChg>
        <pc:spChg chg="mod">
          <ac:chgData name="Châu Thế Vĩ" userId="c537a6ea-4800-4603-a69a-1043dab8f887" providerId="ADAL" clId="{AFE868D1-1358-4817-A517-71A1D223C628}" dt="2023-11-23T14:46:47.344" v="4845" actId="27803"/>
          <ac:spMkLst>
            <pc:docMk/>
            <pc:sldMk cId="1947662778" sldId="381"/>
            <ac:spMk id="71" creationId="{78D9DB8F-ED4D-78BC-F143-06657D44442D}"/>
          </ac:spMkLst>
        </pc:spChg>
        <pc:spChg chg="mod">
          <ac:chgData name="Châu Thế Vĩ" userId="c537a6ea-4800-4603-a69a-1043dab8f887" providerId="ADAL" clId="{AFE868D1-1358-4817-A517-71A1D223C628}" dt="2023-11-23T14:46:47.344" v="4845" actId="27803"/>
          <ac:spMkLst>
            <pc:docMk/>
            <pc:sldMk cId="1947662778" sldId="381"/>
            <ac:spMk id="72" creationId="{A2E60FDE-1316-1C9C-BF0C-349BCECDA5E1}"/>
          </ac:spMkLst>
        </pc:spChg>
        <pc:spChg chg="mod">
          <ac:chgData name="Châu Thế Vĩ" userId="c537a6ea-4800-4603-a69a-1043dab8f887" providerId="ADAL" clId="{AFE868D1-1358-4817-A517-71A1D223C628}" dt="2023-11-23T14:46:47.344" v="4845" actId="27803"/>
          <ac:spMkLst>
            <pc:docMk/>
            <pc:sldMk cId="1947662778" sldId="381"/>
            <ac:spMk id="73" creationId="{04078234-395C-88BA-06CF-B6E3510B9700}"/>
          </ac:spMkLst>
        </pc:spChg>
        <pc:spChg chg="mod">
          <ac:chgData name="Châu Thế Vĩ" userId="c537a6ea-4800-4603-a69a-1043dab8f887" providerId="ADAL" clId="{AFE868D1-1358-4817-A517-71A1D223C628}" dt="2023-11-23T14:46:47.344" v="4845" actId="27803"/>
          <ac:spMkLst>
            <pc:docMk/>
            <pc:sldMk cId="1947662778" sldId="381"/>
            <ac:spMk id="74" creationId="{392C442F-0C67-AD21-51D8-AB5AD226248C}"/>
          </ac:spMkLst>
        </pc:spChg>
        <pc:spChg chg="mod">
          <ac:chgData name="Châu Thế Vĩ" userId="c537a6ea-4800-4603-a69a-1043dab8f887" providerId="ADAL" clId="{AFE868D1-1358-4817-A517-71A1D223C628}" dt="2023-11-23T14:46:47.344" v="4845" actId="27803"/>
          <ac:spMkLst>
            <pc:docMk/>
            <pc:sldMk cId="1947662778" sldId="381"/>
            <ac:spMk id="75" creationId="{E214D0C8-163B-AF85-D1E4-BA72B50C9558}"/>
          </ac:spMkLst>
        </pc:spChg>
        <pc:spChg chg="mod">
          <ac:chgData name="Châu Thế Vĩ" userId="c537a6ea-4800-4603-a69a-1043dab8f887" providerId="ADAL" clId="{AFE868D1-1358-4817-A517-71A1D223C628}" dt="2023-11-23T14:46:47.344" v="4845" actId="27803"/>
          <ac:spMkLst>
            <pc:docMk/>
            <pc:sldMk cId="1947662778" sldId="381"/>
            <ac:spMk id="76" creationId="{6221E933-0ED0-6872-059E-1D0860916AD6}"/>
          </ac:spMkLst>
        </pc:spChg>
        <pc:spChg chg="mod">
          <ac:chgData name="Châu Thế Vĩ" userId="c537a6ea-4800-4603-a69a-1043dab8f887" providerId="ADAL" clId="{AFE868D1-1358-4817-A517-71A1D223C628}" dt="2023-11-23T14:46:47.344" v="4845" actId="27803"/>
          <ac:spMkLst>
            <pc:docMk/>
            <pc:sldMk cId="1947662778" sldId="381"/>
            <ac:spMk id="77" creationId="{46164601-14C3-D7E2-5415-B573B451ECEE}"/>
          </ac:spMkLst>
        </pc:spChg>
        <pc:spChg chg="mod">
          <ac:chgData name="Châu Thế Vĩ" userId="c537a6ea-4800-4603-a69a-1043dab8f887" providerId="ADAL" clId="{AFE868D1-1358-4817-A517-71A1D223C628}" dt="2023-11-23T14:46:47.344" v="4845" actId="27803"/>
          <ac:spMkLst>
            <pc:docMk/>
            <pc:sldMk cId="1947662778" sldId="381"/>
            <ac:spMk id="78" creationId="{B631E135-643E-845E-EC6F-A862D7264590}"/>
          </ac:spMkLst>
        </pc:spChg>
        <pc:spChg chg="mod">
          <ac:chgData name="Châu Thế Vĩ" userId="c537a6ea-4800-4603-a69a-1043dab8f887" providerId="ADAL" clId="{AFE868D1-1358-4817-A517-71A1D223C628}" dt="2023-11-23T14:46:47.344" v="4845" actId="27803"/>
          <ac:spMkLst>
            <pc:docMk/>
            <pc:sldMk cId="1947662778" sldId="381"/>
            <ac:spMk id="79" creationId="{141CA8E4-BC5C-2DB9-9AEF-7A345F19FBDE}"/>
          </ac:spMkLst>
        </pc:spChg>
        <pc:spChg chg="mod">
          <ac:chgData name="Châu Thế Vĩ" userId="c537a6ea-4800-4603-a69a-1043dab8f887" providerId="ADAL" clId="{AFE868D1-1358-4817-A517-71A1D223C628}" dt="2023-11-23T14:46:47.344" v="4845" actId="27803"/>
          <ac:spMkLst>
            <pc:docMk/>
            <pc:sldMk cId="1947662778" sldId="381"/>
            <ac:spMk id="80" creationId="{529DC0B4-F995-1CC2-3AFC-A86C33765EB5}"/>
          </ac:spMkLst>
        </pc:spChg>
        <pc:spChg chg="mod">
          <ac:chgData name="Châu Thế Vĩ" userId="c537a6ea-4800-4603-a69a-1043dab8f887" providerId="ADAL" clId="{AFE868D1-1358-4817-A517-71A1D223C628}" dt="2023-11-23T14:46:47.344" v="4845" actId="27803"/>
          <ac:spMkLst>
            <pc:docMk/>
            <pc:sldMk cId="1947662778" sldId="381"/>
            <ac:spMk id="83" creationId="{220059FC-50FF-4A93-3212-FE2848B94874}"/>
          </ac:spMkLst>
        </pc:spChg>
        <pc:spChg chg="mod">
          <ac:chgData name="Châu Thế Vĩ" userId="c537a6ea-4800-4603-a69a-1043dab8f887" providerId="ADAL" clId="{AFE868D1-1358-4817-A517-71A1D223C628}" dt="2023-11-23T14:46:47.344" v="4845" actId="27803"/>
          <ac:spMkLst>
            <pc:docMk/>
            <pc:sldMk cId="1947662778" sldId="381"/>
            <ac:spMk id="84" creationId="{AAE8B7D6-4E07-F89F-6306-6D8B06CEFCB7}"/>
          </ac:spMkLst>
        </pc:spChg>
        <pc:spChg chg="mod">
          <ac:chgData name="Châu Thế Vĩ" userId="c537a6ea-4800-4603-a69a-1043dab8f887" providerId="ADAL" clId="{AFE868D1-1358-4817-A517-71A1D223C628}" dt="2023-11-23T14:46:47.344" v="4845" actId="27803"/>
          <ac:spMkLst>
            <pc:docMk/>
            <pc:sldMk cId="1947662778" sldId="381"/>
            <ac:spMk id="85" creationId="{B3A59DB3-CAAB-C19B-3E1D-8B8FFF84A8FB}"/>
          </ac:spMkLst>
        </pc:spChg>
        <pc:spChg chg="mod">
          <ac:chgData name="Châu Thế Vĩ" userId="c537a6ea-4800-4603-a69a-1043dab8f887" providerId="ADAL" clId="{AFE868D1-1358-4817-A517-71A1D223C628}" dt="2023-11-23T14:46:47.344" v="4845" actId="27803"/>
          <ac:spMkLst>
            <pc:docMk/>
            <pc:sldMk cId="1947662778" sldId="381"/>
            <ac:spMk id="86" creationId="{6E2EC5A3-671B-A121-E835-58BFDE4FC8A1}"/>
          </ac:spMkLst>
        </pc:spChg>
        <pc:spChg chg="mod">
          <ac:chgData name="Châu Thế Vĩ" userId="c537a6ea-4800-4603-a69a-1043dab8f887" providerId="ADAL" clId="{AFE868D1-1358-4817-A517-71A1D223C628}" dt="2023-11-23T14:46:47.344" v="4845" actId="27803"/>
          <ac:spMkLst>
            <pc:docMk/>
            <pc:sldMk cId="1947662778" sldId="381"/>
            <ac:spMk id="87" creationId="{19AADE4E-36FC-9394-6F1C-B55A38A4851B}"/>
          </ac:spMkLst>
        </pc:spChg>
        <pc:spChg chg="mod">
          <ac:chgData name="Châu Thế Vĩ" userId="c537a6ea-4800-4603-a69a-1043dab8f887" providerId="ADAL" clId="{AFE868D1-1358-4817-A517-71A1D223C628}" dt="2023-11-23T14:46:47.344" v="4845" actId="27803"/>
          <ac:spMkLst>
            <pc:docMk/>
            <pc:sldMk cId="1947662778" sldId="381"/>
            <ac:spMk id="89" creationId="{AEE5378F-FAD8-7967-7DDF-AE7F17585B3A}"/>
          </ac:spMkLst>
        </pc:spChg>
        <pc:spChg chg="mod">
          <ac:chgData name="Châu Thế Vĩ" userId="c537a6ea-4800-4603-a69a-1043dab8f887" providerId="ADAL" clId="{AFE868D1-1358-4817-A517-71A1D223C628}" dt="2023-11-23T14:46:47.344" v="4845" actId="27803"/>
          <ac:spMkLst>
            <pc:docMk/>
            <pc:sldMk cId="1947662778" sldId="381"/>
            <ac:spMk id="90" creationId="{BDA16F02-832F-2DA8-12A3-10CF21F47FF4}"/>
          </ac:spMkLst>
        </pc:spChg>
        <pc:spChg chg="mod">
          <ac:chgData name="Châu Thế Vĩ" userId="c537a6ea-4800-4603-a69a-1043dab8f887" providerId="ADAL" clId="{AFE868D1-1358-4817-A517-71A1D223C628}" dt="2023-11-23T14:46:47.344" v="4845" actId="27803"/>
          <ac:spMkLst>
            <pc:docMk/>
            <pc:sldMk cId="1947662778" sldId="381"/>
            <ac:spMk id="91" creationId="{2EB9ACD6-8720-3B63-B60E-B066523C7790}"/>
          </ac:spMkLst>
        </pc:spChg>
        <pc:spChg chg="mod">
          <ac:chgData name="Châu Thế Vĩ" userId="c537a6ea-4800-4603-a69a-1043dab8f887" providerId="ADAL" clId="{AFE868D1-1358-4817-A517-71A1D223C628}" dt="2023-11-23T14:46:47.344" v="4845" actId="27803"/>
          <ac:spMkLst>
            <pc:docMk/>
            <pc:sldMk cId="1947662778" sldId="381"/>
            <ac:spMk id="92" creationId="{7F326110-453A-6DEE-02FB-FC8E7AF6431E}"/>
          </ac:spMkLst>
        </pc:spChg>
        <pc:spChg chg="mod">
          <ac:chgData name="Châu Thế Vĩ" userId="c537a6ea-4800-4603-a69a-1043dab8f887" providerId="ADAL" clId="{AFE868D1-1358-4817-A517-71A1D223C628}" dt="2023-11-23T14:46:47.344" v="4845" actId="27803"/>
          <ac:spMkLst>
            <pc:docMk/>
            <pc:sldMk cId="1947662778" sldId="381"/>
            <ac:spMk id="95" creationId="{4E0C4E4A-D337-2476-3C81-C5C3202AD8C7}"/>
          </ac:spMkLst>
        </pc:spChg>
        <pc:spChg chg="mod">
          <ac:chgData name="Châu Thế Vĩ" userId="c537a6ea-4800-4603-a69a-1043dab8f887" providerId="ADAL" clId="{AFE868D1-1358-4817-A517-71A1D223C628}" dt="2023-11-23T14:46:47.344" v="4845" actId="27803"/>
          <ac:spMkLst>
            <pc:docMk/>
            <pc:sldMk cId="1947662778" sldId="381"/>
            <ac:spMk id="96" creationId="{F6B4556D-6668-7E6E-C602-38C265876B58}"/>
          </ac:spMkLst>
        </pc:spChg>
        <pc:spChg chg="mod">
          <ac:chgData name="Châu Thế Vĩ" userId="c537a6ea-4800-4603-a69a-1043dab8f887" providerId="ADAL" clId="{AFE868D1-1358-4817-A517-71A1D223C628}" dt="2023-11-23T14:46:47.344" v="4845" actId="27803"/>
          <ac:spMkLst>
            <pc:docMk/>
            <pc:sldMk cId="1947662778" sldId="381"/>
            <ac:spMk id="97" creationId="{99D9E4EE-34A9-DC86-80F3-3A378E71DA58}"/>
          </ac:spMkLst>
        </pc:spChg>
        <pc:spChg chg="mod">
          <ac:chgData name="Châu Thế Vĩ" userId="c537a6ea-4800-4603-a69a-1043dab8f887" providerId="ADAL" clId="{AFE868D1-1358-4817-A517-71A1D223C628}" dt="2023-11-23T14:46:47.344" v="4845" actId="27803"/>
          <ac:spMkLst>
            <pc:docMk/>
            <pc:sldMk cId="1947662778" sldId="381"/>
            <ac:spMk id="98" creationId="{5BB26BED-A328-E9AD-1E64-E608308E4F07}"/>
          </ac:spMkLst>
        </pc:spChg>
        <pc:spChg chg="mod">
          <ac:chgData name="Châu Thế Vĩ" userId="c537a6ea-4800-4603-a69a-1043dab8f887" providerId="ADAL" clId="{AFE868D1-1358-4817-A517-71A1D223C628}" dt="2023-11-23T14:46:47.344" v="4845" actId="27803"/>
          <ac:spMkLst>
            <pc:docMk/>
            <pc:sldMk cId="1947662778" sldId="381"/>
            <ac:spMk id="100" creationId="{B10EF2FB-81BE-0F9B-CE72-628657ECDF36}"/>
          </ac:spMkLst>
        </pc:spChg>
        <pc:spChg chg="mod">
          <ac:chgData name="Châu Thế Vĩ" userId="c537a6ea-4800-4603-a69a-1043dab8f887" providerId="ADAL" clId="{AFE868D1-1358-4817-A517-71A1D223C628}" dt="2023-11-23T14:46:47.344" v="4845" actId="27803"/>
          <ac:spMkLst>
            <pc:docMk/>
            <pc:sldMk cId="1947662778" sldId="381"/>
            <ac:spMk id="101" creationId="{D5A60D4E-E2E0-0B56-4F7F-841532AF3219}"/>
          </ac:spMkLst>
        </pc:spChg>
        <pc:spChg chg="mod">
          <ac:chgData name="Châu Thế Vĩ" userId="c537a6ea-4800-4603-a69a-1043dab8f887" providerId="ADAL" clId="{AFE868D1-1358-4817-A517-71A1D223C628}" dt="2023-11-23T14:46:47.344" v="4845" actId="27803"/>
          <ac:spMkLst>
            <pc:docMk/>
            <pc:sldMk cId="1947662778" sldId="381"/>
            <ac:spMk id="102" creationId="{29EDAB75-2C64-4E01-ECBE-CE621F8D1C5B}"/>
          </ac:spMkLst>
        </pc:spChg>
        <pc:spChg chg="mod">
          <ac:chgData name="Châu Thế Vĩ" userId="c537a6ea-4800-4603-a69a-1043dab8f887" providerId="ADAL" clId="{AFE868D1-1358-4817-A517-71A1D223C628}" dt="2023-11-23T14:46:47.344" v="4845" actId="27803"/>
          <ac:spMkLst>
            <pc:docMk/>
            <pc:sldMk cId="1947662778" sldId="381"/>
            <ac:spMk id="103" creationId="{65651428-38E2-6BB3-8496-191BFD54EE6E}"/>
          </ac:spMkLst>
        </pc:spChg>
        <pc:spChg chg="mod">
          <ac:chgData name="Châu Thế Vĩ" userId="c537a6ea-4800-4603-a69a-1043dab8f887" providerId="ADAL" clId="{AFE868D1-1358-4817-A517-71A1D223C628}" dt="2023-11-23T14:46:47.344" v="4845" actId="27803"/>
          <ac:spMkLst>
            <pc:docMk/>
            <pc:sldMk cId="1947662778" sldId="381"/>
            <ac:spMk id="105" creationId="{0E7DBB4E-52A4-1C74-11D7-EF8EA6B490E3}"/>
          </ac:spMkLst>
        </pc:spChg>
        <pc:spChg chg="mod">
          <ac:chgData name="Châu Thế Vĩ" userId="c537a6ea-4800-4603-a69a-1043dab8f887" providerId="ADAL" clId="{AFE868D1-1358-4817-A517-71A1D223C628}" dt="2023-11-23T14:46:47.344" v="4845" actId="27803"/>
          <ac:spMkLst>
            <pc:docMk/>
            <pc:sldMk cId="1947662778" sldId="381"/>
            <ac:spMk id="106" creationId="{70D63AF1-10E4-3FD9-722A-F25D0310B981}"/>
          </ac:spMkLst>
        </pc:spChg>
        <pc:spChg chg="mod">
          <ac:chgData name="Châu Thế Vĩ" userId="c537a6ea-4800-4603-a69a-1043dab8f887" providerId="ADAL" clId="{AFE868D1-1358-4817-A517-71A1D223C628}" dt="2023-11-23T14:46:47.344" v="4845" actId="27803"/>
          <ac:spMkLst>
            <pc:docMk/>
            <pc:sldMk cId="1947662778" sldId="381"/>
            <ac:spMk id="107" creationId="{E1BE1AE9-A281-D77B-8246-50F315AA3270}"/>
          </ac:spMkLst>
        </pc:spChg>
        <pc:spChg chg="mod">
          <ac:chgData name="Châu Thế Vĩ" userId="c537a6ea-4800-4603-a69a-1043dab8f887" providerId="ADAL" clId="{AFE868D1-1358-4817-A517-71A1D223C628}" dt="2023-11-23T14:46:47.344" v="4845" actId="27803"/>
          <ac:spMkLst>
            <pc:docMk/>
            <pc:sldMk cId="1947662778" sldId="381"/>
            <ac:spMk id="108" creationId="{B77A64C5-BFAE-54DC-3559-C0107C648B5F}"/>
          </ac:spMkLst>
        </pc:spChg>
        <pc:spChg chg="mod">
          <ac:chgData name="Châu Thế Vĩ" userId="c537a6ea-4800-4603-a69a-1043dab8f887" providerId="ADAL" clId="{AFE868D1-1358-4817-A517-71A1D223C628}" dt="2023-11-23T14:46:47.344" v="4845" actId="27803"/>
          <ac:spMkLst>
            <pc:docMk/>
            <pc:sldMk cId="1947662778" sldId="381"/>
            <ac:spMk id="109" creationId="{5E1F12F0-7018-F92D-66E9-43FC38CE6BA7}"/>
          </ac:spMkLst>
        </pc:spChg>
        <pc:spChg chg="mod">
          <ac:chgData name="Châu Thế Vĩ" userId="c537a6ea-4800-4603-a69a-1043dab8f887" providerId="ADAL" clId="{AFE868D1-1358-4817-A517-71A1D223C628}" dt="2023-11-23T14:46:47.344" v="4845" actId="27803"/>
          <ac:spMkLst>
            <pc:docMk/>
            <pc:sldMk cId="1947662778" sldId="381"/>
            <ac:spMk id="110" creationId="{F0808112-87CD-1388-F46B-CFF3F115AA63}"/>
          </ac:spMkLst>
        </pc:spChg>
        <pc:spChg chg="mod">
          <ac:chgData name="Châu Thế Vĩ" userId="c537a6ea-4800-4603-a69a-1043dab8f887" providerId="ADAL" clId="{AFE868D1-1358-4817-A517-71A1D223C628}" dt="2023-11-23T14:47:10.851" v="4857" actId="14100"/>
          <ac:spMkLst>
            <pc:docMk/>
            <pc:sldMk cId="1947662778" sldId="381"/>
            <ac:spMk id="112" creationId="{6B762EE0-6E4C-A123-6FFF-3757F7286668}"/>
          </ac:spMkLst>
        </pc:spChg>
        <pc:spChg chg="mod">
          <ac:chgData name="Châu Thế Vĩ" userId="c537a6ea-4800-4603-a69a-1043dab8f887" providerId="ADAL" clId="{AFE868D1-1358-4817-A517-71A1D223C628}" dt="2023-11-23T14:46:47.344" v="4845" actId="27803"/>
          <ac:spMkLst>
            <pc:docMk/>
            <pc:sldMk cId="1947662778" sldId="381"/>
            <ac:spMk id="113" creationId="{376E2DE2-4E0F-0519-A318-68DEDD9ACFDB}"/>
          </ac:spMkLst>
        </pc:spChg>
        <pc:spChg chg="mod">
          <ac:chgData name="Châu Thế Vĩ" userId="c537a6ea-4800-4603-a69a-1043dab8f887" providerId="ADAL" clId="{AFE868D1-1358-4817-A517-71A1D223C628}" dt="2023-11-23T14:46:47.344" v="4845" actId="27803"/>
          <ac:spMkLst>
            <pc:docMk/>
            <pc:sldMk cId="1947662778" sldId="381"/>
            <ac:spMk id="114" creationId="{DEF7D1A7-AF7F-C5AE-943A-1C0BE1C8CE25}"/>
          </ac:spMkLst>
        </pc:spChg>
        <pc:spChg chg="mod">
          <ac:chgData name="Châu Thế Vĩ" userId="c537a6ea-4800-4603-a69a-1043dab8f887" providerId="ADAL" clId="{AFE868D1-1358-4817-A517-71A1D223C628}" dt="2023-11-23T14:46:47.344" v="4845" actId="27803"/>
          <ac:spMkLst>
            <pc:docMk/>
            <pc:sldMk cId="1947662778" sldId="381"/>
            <ac:spMk id="115" creationId="{0DDD5210-16F2-AEEC-0789-5C47EB1B0F9F}"/>
          </ac:spMkLst>
        </pc:spChg>
        <pc:spChg chg="mod">
          <ac:chgData name="Châu Thế Vĩ" userId="c537a6ea-4800-4603-a69a-1043dab8f887" providerId="ADAL" clId="{AFE868D1-1358-4817-A517-71A1D223C628}" dt="2023-11-23T14:46:47.344" v="4845" actId="27803"/>
          <ac:spMkLst>
            <pc:docMk/>
            <pc:sldMk cId="1947662778" sldId="381"/>
            <ac:spMk id="116" creationId="{C1831FE0-251B-4C15-5296-F9C6D81A5F12}"/>
          </ac:spMkLst>
        </pc:spChg>
        <pc:spChg chg="mod">
          <ac:chgData name="Châu Thế Vĩ" userId="c537a6ea-4800-4603-a69a-1043dab8f887" providerId="ADAL" clId="{AFE868D1-1358-4817-A517-71A1D223C628}" dt="2023-11-23T14:46:47.344" v="4845" actId="27803"/>
          <ac:spMkLst>
            <pc:docMk/>
            <pc:sldMk cId="1947662778" sldId="381"/>
            <ac:spMk id="117" creationId="{BD0DAE1F-D4DE-524B-E2C4-DCCD446FC963}"/>
          </ac:spMkLst>
        </pc:spChg>
        <pc:spChg chg="mod">
          <ac:chgData name="Châu Thế Vĩ" userId="c537a6ea-4800-4603-a69a-1043dab8f887" providerId="ADAL" clId="{AFE868D1-1358-4817-A517-71A1D223C628}" dt="2023-11-23T14:46:47.344" v="4845" actId="27803"/>
          <ac:spMkLst>
            <pc:docMk/>
            <pc:sldMk cId="1947662778" sldId="381"/>
            <ac:spMk id="118" creationId="{E944AE71-02AE-110A-1DC7-66088AB828AF}"/>
          </ac:spMkLst>
        </pc:spChg>
        <pc:spChg chg="mod">
          <ac:chgData name="Châu Thế Vĩ" userId="c537a6ea-4800-4603-a69a-1043dab8f887" providerId="ADAL" clId="{AFE868D1-1358-4817-A517-71A1D223C628}" dt="2023-11-23T14:46:47.344" v="4845" actId="27803"/>
          <ac:spMkLst>
            <pc:docMk/>
            <pc:sldMk cId="1947662778" sldId="381"/>
            <ac:spMk id="119" creationId="{78262A38-FF9D-80C9-44CB-80D0BCD00C8E}"/>
          </ac:spMkLst>
        </pc:spChg>
        <pc:spChg chg="mod">
          <ac:chgData name="Châu Thế Vĩ" userId="c537a6ea-4800-4603-a69a-1043dab8f887" providerId="ADAL" clId="{AFE868D1-1358-4817-A517-71A1D223C628}" dt="2023-11-23T14:46:47.344" v="4845" actId="27803"/>
          <ac:spMkLst>
            <pc:docMk/>
            <pc:sldMk cId="1947662778" sldId="381"/>
            <ac:spMk id="120" creationId="{CBB2F2B2-8A3E-9CF3-E9AB-81302054634C}"/>
          </ac:spMkLst>
        </pc:spChg>
        <pc:spChg chg="mod">
          <ac:chgData name="Châu Thế Vĩ" userId="c537a6ea-4800-4603-a69a-1043dab8f887" providerId="ADAL" clId="{AFE868D1-1358-4817-A517-71A1D223C628}" dt="2023-11-23T14:46:47.344" v="4845" actId="27803"/>
          <ac:spMkLst>
            <pc:docMk/>
            <pc:sldMk cId="1947662778" sldId="381"/>
            <ac:spMk id="121" creationId="{BC8105A3-8BE5-CFA4-6B34-A63F2271890C}"/>
          </ac:spMkLst>
        </pc:spChg>
        <pc:spChg chg="mod">
          <ac:chgData name="Châu Thế Vĩ" userId="c537a6ea-4800-4603-a69a-1043dab8f887" providerId="ADAL" clId="{AFE868D1-1358-4817-A517-71A1D223C628}" dt="2023-11-23T14:46:47.344" v="4845" actId="27803"/>
          <ac:spMkLst>
            <pc:docMk/>
            <pc:sldMk cId="1947662778" sldId="381"/>
            <ac:spMk id="122" creationId="{316DFCD8-43EE-FEE2-A432-F9652A444980}"/>
          </ac:spMkLst>
        </pc:spChg>
        <pc:spChg chg="mod">
          <ac:chgData name="Châu Thế Vĩ" userId="c537a6ea-4800-4603-a69a-1043dab8f887" providerId="ADAL" clId="{AFE868D1-1358-4817-A517-71A1D223C628}" dt="2023-11-23T14:46:47.344" v="4845" actId="27803"/>
          <ac:spMkLst>
            <pc:docMk/>
            <pc:sldMk cId="1947662778" sldId="381"/>
            <ac:spMk id="123" creationId="{DBAE0B1E-1445-4034-145D-CE57ED97CAE0}"/>
          </ac:spMkLst>
        </pc:spChg>
        <pc:spChg chg="mod">
          <ac:chgData name="Châu Thế Vĩ" userId="c537a6ea-4800-4603-a69a-1043dab8f887" providerId="ADAL" clId="{AFE868D1-1358-4817-A517-71A1D223C628}" dt="2023-11-23T14:46:47.344" v="4845" actId="27803"/>
          <ac:spMkLst>
            <pc:docMk/>
            <pc:sldMk cId="1947662778" sldId="381"/>
            <ac:spMk id="124" creationId="{D31D1A58-0ABB-E432-E1DC-E1BAA0F70CA3}"/>
          </ac:spMkLst>
        </pc:spChg>
        <pc:spChg chg="mod">
          <ac:chgData name="Châu Thế Vĩ" userId="c537a6ea-4800-4603-a69a-1043dab8f887" providerId="ADAL" clId="{AFE868D1-1358-4817-A517-71A1D223C628}" dt="2023-11-23T14:46:47.344" v="4845" actId="27803"/>
          <ac:spMkLst>
            <pc:docMk/>
            <pc:sldMk cId="1947662778" sldId="381"/>
            <ac:spMk id="125" creationId="{8BF5188A-0758-DA95-694D-AB5519533F4A}"/>
          </ac:spMkLst>
        </pc:spChg>
        <pc:spChg chg="mod">
          <ac:chgData name="Châu Thế Vĩ" userId="c537a6ea-4800-4603-a69a-1043dab8f887" providerId="ADAL" clId="{AFE868D1-1358-4817-A517-71A1D223C628}" dt="2023-11-23T14:46:47.344" v="4845" actId="27803"/>
          <ac:spMkLst>
            <pc:docMk/>
            <pc:sldMk cId="1947662778" sldId="381"/>
            <ac:spMk id="126" creationId="{24CD9871-4B1E-C438-68FE-DF34E0171125}"/>
          </ac:spMkLst>
        </pc:spChg>
        <pc:spChg chg="mod">
          <ac:chgData name="Châu Thế Vĩ" userId="c537a6ea-4800-4603-a69a-1043dab8f887" providerId="ADAL" clId="{AFE868D1-1358-4817-A517-71A1D223C628}" dt="2023-11-23T14:46:47.344" v="4845" actId="27803"/>
          <ac:spMkLst>
            <pc:docMk/>
            <pc:sldMk cId="1947662778" sldId="381"/>
            <ac:spMk id="128" creationId="{4B28DC07-AED4-8B4B-558F-0A49DC44B38A}"/>
          </ac:spMkLst>
        </pc:spChg>
        <pc:spChg chg="mod">
          <ac:chgData name="Châu Thế Vĩ" userId="c537a6ea-4800-4603-a69a-1043dab8f887" providerId="ADAL" clId="{AFE868D1-1358-4817-A517-71A1D223C628}" dt="2023-11-23T14:46:47.344" v="4845" actId="27803"/>
          <ac:spMkLst>
            <pc:docMk/>
            <pc:sldMk cId="1947662778" sldId="381"/>
            <ac:spMk id="129" creationId="{9D464440-5364-B27B-BDF0-68298F01C4D7}"/>
          </ac:spMkLst>
        </pc:spChg>
        <pc:spChg chg="mod">
          <ac:chgData name="Châu Thế Vĩ" userId="c537a6ea-4800-4603-a69a-1043dab8f887" providerId="ADAL" clId="{AFE868D1-1358-4817-A517-71A1D223C628}" dt="2023-11-23T14:46:47.344" v="4845" actId="27803"/>
          <ac:spMkLst>
            <pc:docMk/>
            <pc:sldMk cId="1947662778" sldId="381"/>
            <ac:spMk id="130" creationId="{11AEBE01-3813-64C2-E754-C7C8E2DB2E9F}"/>
          </ac:spMkLst>
        </pc:spChg>
        <pc:spChg chg="mod">
          <ac:chgData name="Châu Thế Vĩ" userId="c537a6ea-4800-4603-a69a-1043dab8f887" providerId="ADAL" clId="{AFE868D1-1358-4817-A517-71A1D223C628}" dt="2023-11-23T14:46:47.344" v="4845" actId="27803"/>
          <ac:spMkLst>
            <pc:docMk/>
            <pc:sldMk cId="1947662778" sldId="381"/>
            <ac:spMk id="132" creationId="{776CDA0C-5F7A-DD2C-6680-C15F42CB5C71}"/>
          </ac:spMkLst>
        </pc:spChg>
        <pc:spChg chg="mod">
          <ac:chgData name="Châu Thế Vĩ" userId="c537a6ea-4800-4603-a69a-1043dab8f887" providerId="ADAL" clId="{AFE868D1-1358-4817-A517-71A1D223C628}" dt="2023-11-23T14:46:47.344" v="4845" actId="27803"/>
          <ac:spMkLst>
            <pc:docMk/>
            <pc:sldMk cId="1947662778" sldId="381"/>
            <ac:spMk id="133" creationId="{B19B3462-528A-9131-943E-A2CDEAB09727}"/>
          </ac:spMkLst>
        </pc:spChg>
        <pc:spChg chg="del mod">
          <ac:chgData name="Châu Thế Vĩ" userId="c537a6ea-4800-4603-a69a-1043dab8f887" providerId="ADAL" clId="{AFE868D1-1358-4817-A517-71A1D223C628}" dt="2023-11-23T14:46:54.354" v="4848" actId="478"/>
          <ac:spMkLst>
            <pc:docMk/>
            <pc:sldMk cId="1947662778" sldId="381"/>
            <ac:spMk id="134" creationId="{5E4D9E75-E93B-A7B3-8C3E-915356EB37CB}"/>
          </ac:spMkLst>
        </pc:spChg>
        <pc:spChg chg="mod">
          <ac:chgData name="Châu Thế Vĩ" userId="c537a6ea-4800-4603-a69a-1043dab8f887" providerId="ADAL" clId="{AFE868D1-1358-4817-A517-71A1D223C628}" dt="2023-11-23T14:46:47.344" v="4845" actId="27803"/>
          <ac:spMkLst>
            <pc:docMk/>
            <pc:sldMk cId="1947662778" sldId="381"/>
            <ac:spMk id="137" creationId="{5CE17521-A9AC-8367-2E31-05025CAA9E8C}"/>
          </ac:spMkLst>
        </pc:spChg>
        <pc:spChg chg="mod">
          <ac:chgData name="Châu Thế Vĩ" userId="c537a6ea-4800-4603-a69a-1043dab8f887" providerId="ADAL" clId="{AFE868D1-1358-4817-A517-71A1D223C628}" dt="2023-11-23T14:46:47.344" v="4845" actId="27803"/>
          <ac:spMkLst>
            <pc:docMk/>
            <pc:sldMk cId="1947662778" sldId="381"/>
            <ac:spMk id="138" creationId="{6B7D2391-88E6-29F7-9D75-2A2DBA0EF3FE}"/>
          </ac:spMkLst>
        </pc:spChg>
        <pc:spChg chg="mod">
          <ac:chgData name="Châu Thế Vĩ" userId="c537a6ea-4800-4603-a69a-1043dab8f887" providerId="ADAL" clId="{AFE868D1-1358-4817-A517-71A1D223C628}" dt="2023-11-23T14:46:47.344" v="4845" actId="27803"/>
          <ac:spMkLst>
            <pc:docMk/>
            <pc:sldMk cId="1947662778" sldId="381"/>
            <ac:spMk id="139" creationId="{C42210E8-8750-CCA9-36DE-6822D3972ACF}"/>
          </ac:spMkLst>
        </pc:spChg>
        <pc:spChg chg="mod">
          <ac:chgData name="Châu Thế Vĩ" userId="c537a6ea-4800-4603-a69a-1043dab8f887" providerId="ADAL" clId="{AFE868D1-1358-4817-A517-71A1D223C628}" dt="2023-11-23T14:46:47.344" v="4845" actId="27803"/>
          <ac:spMkLst>
            <pc:docMk/>
            <pc:sldMk cId="1947662778" sldId="381"/>
            <ac:spMk id="140" creationId="{CCC29F25-D6BF-74AF-4ACD-719FDBEB12DA}"/>
          </ac:spMkLst>
        </pc:spChg>
        <pc:spChg chg="mod">
          <ac:chgData name="Châu Thế Vĩ" userId="c537a6ea-4800-4603-a69a-1043dab8f887" providerId="ADAL" clId="{AFE868D1-1358-4817-A517-71A1D223C628}" dt="2023-11-23T14:46:47.344" v="4845" actId="27803"/>
          <ac:spMkLst>
            <pc:docMk/>
            <pc:sldMk cId="1947662778" sldId="381"/>
            <ac:spMk id="142" creationId="{DD8449C7-4BF4-976F-5AFD-433E1A93CAC4}"/>
          </ac:spMkLst>
        </pc:spChg>
        <pc:spChg chg="mod">
          <ac:chgData name="Châu Thế Vĩ" userId="c537a6ea-4800-4603-a69a-1043dab8f887" providerId="ADAL" clId="{AFE868D1-1358-4817-A517-71A1D223C628}" dt="2023-11-23T14:46:47.344" v="4845" actId="27803"/>
          <ac:spMkLst>
            <pc:docMk/>
            <pc:sldMk cId="1947662778" sldId="381"/>
            <ac:spMk id="143" creationId="{56923EC4-36B0-8F04-96FC-EDB7C3E4BC83}"/>
          </ac:spMkLst>
        </pc:spChg>
        <pc:spChg chg="mod">
          <ac:chgData name="Châu Thế Vĩ" userId="c537a6ea-4800-4603-a69a-1043dab8f887" providerId="ADAL" clId="{AFE868D1-1358-4817-A517-71A1D223C628}" dt="2023-11-23T14:46:47.344" v="4845" actId="27803"/>
          <ac:spMkLst>
            <pc:docMk/>
            <pc:sldMk cId="1947662778" sldId="381"/>
            <ac:spMk id="144" creationId="{57B193E4-7903-B73C-3679-C0297E4C2F0E}"/>
          </ac:spMkLst>
        </pc:spChg>
        <pc:spChg chg="mod">
          <ac:chgData name="Châu Thế Vĩ" userId="c537a6ea-4800-4603-a69a-1043dab8f887" providerId="ADAL" clId="{AFE868D1-1358-4817-A517-71A1D223C628}" dt="2023-11-23T14:46:47.344" v="4845" actId="27803"/>
          <ac:spMkLst>
            <pc:docMk/>
            <pc:sldMk cId="1947662778" sldId="381"/>
            <ac:spMk id="145" creationId="{8B12D0D2-FC9E-A7D1-C993-F24217972354}"/>
          </ac:spMkLst>
        </pc:spChg>
        <pc:spChg chg="mod">
          <ac:chgData name="Châu Thế Vĩ" userId="c537a6ea-4800-4603-a69a-1043dab8f887" providerId="ADAL" clId="{AFE868D1-1358-4817-A517-71A1D223C628}" dt="2023-11-23T14:46:47.344" v="4845" actId="27803"/>
          <ac:spMkLst>
            <pc:docMk/>
            <pc:sldMk cId="1947662778" sldId="381"/>
            <ac:spMk id="146" creationId="{A01E2AB3-2A90-2533-27EC-EE7BF3330864}"/>
          </ac:spMkLst>
        </pc:spChg>
        <pc:spChg chg="mod">
          <ac:chgData name="Châu Thế Vĩ" userId="c537a6ea-4800-4603-a69a-1043dab8f887" providerId="ADAL" clId="{AFE868D1-1358-4817-A517-71A1D223C628}" dt="2023-11-23T14:46:47.344" v="4845" actId="27803"/>
          <ac:spMkLst>
            <pc:docMk/>
            <pc:sldMk cId="1947662778" sldId="381"/>
            <ac:spMk id="147" creationId="{ABF1EB8A-15BF-718C-FBEE-E183A0427C40}"/>
          </ac:spMkLst>
        </pc:spChg>
        <pc:spChg chg="mod">
          <ac:chgData name="Châu Thế Vĩ" userId="c537a6ea-4800-4603-a69a-1043dab8f887" providerId="ADAL" clId="{AFE868D1-1358-4817-A517-71A1D223C628}" dt="2023-11-23T14:46:47.344" v="4845" actId="27803"/>
          <ac:spMkLst>
            <pc:docMk/>
            <pc:sldMk cId="1947662778" sldId="381"/>
            <ac:spMk id="149" creationId="{8A1859C5-6A3C-CDAA-13E6-1F2BAAA3623B}"/>
          </ac:spMkLst>
        </pc:spChg>
        <pc:spChg chg="mod">
          <ac:chgData name="Châu Thế Vĩ" userId="c537a6ea-4800-4603-a69a-1043dab8f887" providerId="ADAL" clId="{AFE868D1-1358-4817-A517-71A1D223C628}" dt="2023-11-23T14:46:47.344" v="4845" actId="27803"/>
          <ac:spMkLst>
            <pc:docMk/>
            <pc:sldMk cId="1947662778" sldId="381"/>
            <ac:spMk id="150" creationId="{865B4A25-3846-7A65-C2E5-C7F20DFFD729}"/>
          </ac:spMkLst>
        </pc:spChg>
        <pc:spChg chg="mod">
          <ac:chgData name="Châu Thế Vĩ" userId="c537a6ea-4800-4603-a69a-1043dab8f887" providerId="ADAL" clId="{AFE868D1-1358-4817-A517-71A1D223C628}" dt="2023-11-23T14:46:47.344" v="4845" actId="27803"/>
          <ac:spMkLst>
            <pc:docMk/>
            <pc:sldMk cId="1947662778" sldId="381"/>
            <ac:spMk id="152" creationId="{2E686C79-F19A-C47E-9791-4ECC90E58CA3}"/>
          </ac:spMkLst>
        </pc:spChg>
        <pc:spChg chg="mod">
          <ac:chgData name="Châu Thế Vĩ" userId="c537a6ea-4800-4603-a69a-1043dab8f887" providerId="ADAL" clId="{AFE868D1-1358-4817-A517-71A1D223C628}" dt="2023-11-23T14:46:47.344" v="4845" actId="27803"/>
          <ac:spMkLst>
            <pc:docMk/>
            <pc:sldMk cId="1947662778" sldId="381"/>
            <ac:spMk id="153" creationId="{2EB928EA-4774-FF66-9703-9A45DC6053DE}"/>
          </ac:spMkLst>
        </pc:spChg>
        <pc:grpChg chg="del">
          <ac:chgData name="Châu Thế Vĩ" userId="c537a6ea-4800-4603-a69a-1043dab8f887" providerId="ADAL" clId="{AFE868D1-1358-4817-A517-71A1D223C628}" dt="2023-11-23T14:30:47.032" v="4793" actId="478"/>
          <ac:grpSpMkLst>
            <pc:docMk/>
            <pc:sldMk cId="1947662778" sldId="381"/>
            <ac:grpSpMk id="8" creationId="{C187E106-C413-9FF6-E2E7-98DE0F818DE3}"/>
          </ac:grpSpMkLst>
        </pc:grpChg>
        <pc:grpChg chg="del mod">
          <ac:chgData name="Châu Thế Vĩ" userId="c537a6ea-4800-4603-a69a-1043dab8f887" providerId="ADAL" clId="{AFE868D1-1358-4817-A517-71A1D223C628}" dt="2023-11-23T14:46:50.426" v="4846" actId="478"/>
          <ac:grpSpMkLst>
            <pc:docMk/>
            <pc:sldMk cId="1947662778" sldId="381"/>
            <ac:grpSpMk id="57" creationId="{4698920A-D48C-733B-84F7-DAEE6383B1D1}"/>
          </ac:grpSpMkLst>
        </pc:grpChg>
        <pc:grpChg chg="mod topLvl">
          <ac:chgData name="Châu Thế Vĩ" userId="c537a6ea-4800-4603-a69a-1043dab8f887" providerId="ADAL" clId="{AFE868D1-1358-4817-A517-71A1D223C628}" dt="2023-11-23T14:47:14.402" v="4858" actId="1076"/>
          <ac:grpSpMkLst>
            <pc:docMk/>
            <pc:sldMk cId="1947662778" sldId="381"/>
            <ac:grpSpMk id="59" creationId="{67C74EE0-D2CD-2ED5-2E0A-2825A5E5593B}"/>
          </ac:grpSpMkLst>
        </pc:grpChg>
        <pc:grpChg chg="mod">
          <ac:chgData name="Châu Thế Vĩ" userId="c537a6ea-4800-4603-a69a-1043dab8f887" providerId="ADAL" clId="{AFE868D1-1358-4817-A517-71A1D223C628}" dt="2023-11-23T14:46:47.344" v="4845" actId="27803"/>
          <ac:grpSpMkLst>
            <pc:docMk/>
            <pc:sldMk cId="1947662778" sldId="381"/>
            <ac:grpSpMk id="61" creationId="{0174A65C-0EA0-5365-668F-DDFC690144CF}"/>
          </ac:grpSpMkLst>
        </pc:grpChg>
        <pc:grpChg chg="mod">
          <ac:chgData name="Châu Thế Vĩ" userId="c537a6ea-4800-4603-a69a-1043dab8f887" providerId="ADAL" clId="{AFE868D1-1358-4817-A517-71A1D223C628}" dt="2023-11-23T14:46:47.344" v="4845" actId="27803"/>
          <ac:grpSpMkLst>
            <pc:docMk/>
            <pc:sldMk cId="1947662778" sldId="381"/>
            <ac:grpSpMk id="81" creationId="{86D57E63-46F3-9A26-EB27-D3070C1162AC}"/>
          </ac:grpSpMkLst>
        </pc:grpChg>
        <pc:grpChg chg="mod">
          <ac:chgData name="Châu Thế Vĩ" userId="c537a6ea-4800-4603-a69a-1043dab8f887" providerId="ADAL" clId="{AFE868D1-1358-4817-A517-71A1D223C628}" dt="2023-11-23T14:46:47.344" v="4845" actId="27803"/>
          <ac:grpSpMkLst>
            <pc:docMk/>
            <pc:sldMk cId="1947662778" sldId="381"/>
            <ac:grpSpMk id="82" creationId="{667C7B51-D212-A950-D2E5-BA81A9DD437E}"/>
          </ac:grpSpMkLst>
        </pc:grpChg>
        <pc:grpChg chg="mod">
          <ac:chgData name="Châu Thế Vĩ" userId="c537a6ea-4800-4603-a69a-1043dab8f887" providerId="ADAL" clId="{AFE868D1-1358-4817-A517-71A1D223C628}" dt="2023-11-23T14:46:47.344" v="4845" actId="27803"/>
          <ac:grpSpMkLst>
            <pc:docMk/>
            <pc:sldMk cId="1947662778" sldId="381"/>
            <ac:grpSpMk id="88" creationId="{3862132B-4396-2272-E225-8ABECF05BFB7}"/>
          </ac:grpSpMkLst>
        </pc:grpChg>
        <pc:grpChg chg="mod">
          <ac:chgData name="Châu Thế Vĩ" userId="c537a6ea-4800-4603-a69a-1043dab8f887" providerId="ADAL" clId="{AFE868D1-1358-4817-A517-71A1D223C628}" dt="2023-11-23T14:46:47.344" v="4845" actId="27803"/>
          <ac:grpSpMkLst>
            <pc:docMk/>
            <pc:sldMk cId="1947662778" sldId="381"/>
            <ac:grpSpMk id="93" creationId="{7A174ABE-DD22-9ECA-1B9A-9F4C898ED4B2}"/>
          </ac:grpSpMkLst>
        </pc:grpChg>
        <pc:grpChg chg="mod">
          <ac:chgData name="Châu Thế Vĩ" userId="c537a6ea-4800-4603-a69a-1043dab8f887" providerId="ADAL" clId="{AFE868D1-1358-4817-A517-71A1D223C628}" dt="2023-11-23T14:46:47.344" v="4845" actId="27803"/>
          <ac:grpSpMkLst>
            <pc:docMk/>
            <pc:sldMk cId="1947662778" sldId="381"/>
            <ac:grpSpMk id="94" creationId="{7178E6C2-EAAC-21C3-B6E1-EB19ABF1EE08}"/>
          </ac:grpSpMkLst>
        </pc:grpChg>
        <pc:grpChg chg="mod">
          <ac:chgData name="Châu Thế Vĩ" userId="c537a6ea-4800-4603-a69a-1043dab8f887" providerId="ADAL" clId="{AFE868D1-1358-4817-A517-71A1D223C628}" dt="2023-11-23T14:46:47.344" v="4845" actId="27803"/>
          <ac:grpSpMkLst>
            <pc:docMk/>
            <pc:sldMk cId="1947662778" sldId="381"/>
            <ac:grpSpMk id="99" creationId="{2B9D2D73-EC39-B1CC-B34F-65284234819F}"/>
          </ac:grpSpMkLst>
        </pc:grpChg>
        <pc:grpChg chg="mod">
          <ac:chgData name="Châu Thế Vĩ" userId="c537a6ea-4800-4603-a69a-1043dab8f887" providerId="ADAL" clId="{AFE868D1-1358-4817-A517-71A1D223C628}" dt="2023-11-23T14:46:47.344" v="4845" actId="27803"/>
          <ac:grpSpMkLst>
            <pc:docMk/>
            <pc:sldMk cId="1947662778" sldId="381"/>
            <ac:grpSpMk id="104" creationId="{B9CC0D75-46FD-CE74-5923-4DC219AA83BF}"/>
          </ac:grpSpMkLst>
        </pc:grpChg>
        <pc:grpChg chg="mod">
          <ac:chgData name="Châu Thế Vĩ" userId="c537a6ea-4800-4603-a69a-1043dab8f887" providerId="ADAL" clId="{AFE868D1-1358-4817-A517-71A1D223C628}" dt="2023-11-23T14:46:47.344" v="4845" actId="27803"/>
          <ac:grpSpMkLst>
            <pc:docMk/>
            <pc:sldMk cId="1947662778" sldId="381"/>
            <ac:grpSpMk id="111" creationId="{9E179E7D-5D35-4C72-0784-8A9CB15164F2}"/>
          </ac:grpSpMkLst>
        </pc:grpChg>
        <pc:grpChg chg="mod">
          <ac:chgData name="Châu Thế Vĩ" userId="c537a6ea-4800-4603-a69a-1043dab8f887" providerId="ADAL" clId="{AFE868D1-1358-4817-A517-71A1D223C628}" dt="2023-11-23T14:46:47.344" v="4845" actId="27803"/>
          <ac:grpSpMkLst>
            <pc:docMk/>
            <pc:sldMk cId="1947662778" sldId="381"/>
            <ac:grpSpMk id="127" creationId="{90782E3C-AB62-6052-DC06-9CE6FD256DCE}"/>
          </ac:grpSpMkLst>
        </pc:grpChg>
        <pc:grpChg chg="mod">
          <ac:chgData name="Châu Thế Vĩ" userId="c537a6ea-4800-4603-a69a-1043dab8f887" providerId="ADAL" clId="{AFE868D1-1358-4817-A517-71A1D223C628}" dt="2023-11-23T14:46:47.344" v="4845" actId="27803"/>
          <ac:grpSpMkLst>
            <pc:docMk/>
            <pc:sldMk cId="1947662778" sldId="381"/>
            <ac:grpSpMk id="131" creationId="{D861506E-D4C6-1662-7264-22FBCE70089E}"/>
          </ac:grpSpMkLst>
        </pc:grpChg>
        <pc:grpChg chg="mod">
          <ac:chgData name="Châu Thế Vĩ" userId="c537a6ea-4800-4603-a69a-1043dab8f887" providerId="ADAL" clId="{AFE868D1-1358-4817-A517-71A1D223C628}" dt="2023-11-23T14:46:47.344" v="4845" actId="27803"/>
          <ac:grpSpMkLst>
            <pc:docMk/>
            <pc:sldMk cId="1947662778" sldId="381"/>
            <ac:grpSpMk id="135" creationId="{62994A57-D236-69F0-BC1C-B54DE71AEA20}"/>
          </ac:grpSpMkLst>
        </pc:grpChg>
        <pc:grpChg chg="mod">
          <ac:chgData name="Châu Thế Vĩ" userId="c537a6ea-4800-4603-a69a-1043dab8f887" providerId="ADAL" clId="{AFE868D1-1358-4817-A517-71A1D223C628}" dt="2023-11-23T14:46:47.344" v="4845" actId="27803"/>
          <ac:grpSpMkLst>
            <pc:docMk/>
            <pc:sldMk cId="1947662778" sldId="381"/>
            <ac:grpSpMk id="136" creationId="{95570108-57F7-7A7D-40BA-FAEF887678B4}"/>
          </ac:grpSpMkLst>
        </pc:grpChg>
        <pc:grpChg chg="mod">
          <ac:chgData name="Châu Thế Vĩ" userId="c537a6ea-4800-4603-a69a-1043dab8f887" providerId="ADAL" clId="{AFE868D1-1358-4817-A517-71A1D223C628}" dt="2023-11-23T14:46:47.344" v="4845" actId="27803"/>
          <ac:grpSpMkLst>
            <pc:docMk/>
            <pc:sldMk cId="1947662778" sldId="381"/>
            <ac:grpSpMk id="141" creationId="{42B6B046-EB5B-8BCF-2463-08CF8B344E92}"/>
          </ac:grpSpMkLst>
        </pc:grpChg>
        <pc:grpChg chg="mod">
          <ac:chgData name="Châu Thế Vĩ" userId="c537a6ea-4800-4603-a69a-1043dab8f887" providerId="ADAL" clId="{AFE868D1-1358-4817-A517-71A1D223C628}" dt="2023-11-23T14:46:47.344" v="4845" actId="27803"/>
          <ac:grpSpMkLst>
            <pc:docMk/>
            <pc:sldMk cId="1947662778" sldId="381"/>
            <ac:grpSpMk id="148" creationId="{62E4D010-429A-D5BF-2A7D-6D26EAD7AE1F}"/>
          </ac:grpSpMkLst>
        </pc:grpChg>
        <pc:grpChg chg="mod">
          <ac:chgData name="Châu Thế Vĩ" userId="c537a6ea-4800-4603-a69a-1043dab8f887" providerId="ADAL" clId="{AFE868D1-1358-4817-A517-71A1D223C628}" dt="2023-11-23T14:46:47.344" v="4845" actId="27803"/>
          <ac:grpSpMkLst>
            <pc:docMk/>
            <pc:sldMk cId="1947662778" sldId="381"/>
            <ac:grpSpMk id="151" creationId="{29C73B6C-4E61-F466-5E7D-70575FFCE8CD}"/>
          </ac:grpSpMkLst>
        </pc:grpChg>
        <pc:picChg chg="add del">
          <ac:chgData name="Châu Thế Vĩ" userId="c537a6ea-4800-4603-a69a-1043dab8f887" providerId="ADAL" clId="{AFE868D1-1358-4817-A517-71A1D223C628}" dt="2023-11-23T14:46:47.344" v="4845" actId="27803"/>
          <ac:picMkLst>
            <pc:docMk/>
            <pc:sldMk cId="1947662778" sldId="381"/>
            <ac:picMk id="56" creationId="{68A38109-2D07-F588-A435-EBB2FBAC0861}"/>
          </ac:picMkLst>
        </pc:picChg>
      </pc:sldChg>
      <pc:sldChg chg="add">
        <pc:chgData name="Châu Thế Vĩ" userId="c537a6ea-4800-4603-a69a-1043dab8f887" providerId="ADAL" clId="{AFE868D1-1358-4817-A517-71A1D223C628}" dt="2023-11-23T14:26:19.247" v="4738"/>
        <pc:sldMkLst>
          <pc:docMk/>
          <pc:sldMk cId="2325046199" sldId="382"/>
        </pc:sldMkLst>
      </pc:sldChg>
      <pc:sldChg chg="add">
        <pc:chgData name="Châu Thế Vĩ" userId="c537a6ea-4800-4603-a69a-1043dab8f887" providerId="ADAL" clId="{AFE868D1-1358-4817-A517-71A1D223C628}" dt="2023-11-23T14:26:19.407" v="4739"/>
        <pc:sldMkLst>
          <pc:docMk/>
          <pc:sldMk cId="903464652" sldId="383"/>
        </pc:sldMkLst>
      </pc:sldChg>
      <pc:sldChg chg="addSp delSp modSp add mod">
        <pc:chgData name="Châu Thế Vĩ" userId="c537a6ea-4800-4603-a69a-1043dab8f887" providerId="ADAL" clId="{AFE868D1-1358-4817-A517-71A1D223C628}" dt="2023-11-23T14:57:27.764" v="4916" actId="22"/>
        <pc:sldMkLst>
          <pc:docMk/>
          <pc:sldMk cId="3117210174" sldId="384"/>
        </pc:sldMkLst>
        <pc:spChg chg="mod">
          <ac:chgData name="Châu Thế Vĩ" userId="c537a6ea-4800-4603-a69a-1043dab8f887" providerId="ADAL" clId="{AFE868D1-1358-4817-A517-71A1D223C628}" dt="2023-11-23T14:47:41.509" v="4895" actId="20577"/>
          <ac:spMkLst>
            <pc:docMk/>
            <pc:sldMk cId="3117210174" sldId="384"/>
            <ac:spMk id="7" creationId="{EF26012F-2BAA-63A7-0C19-8D5387CEE0CD}"/>
          </ac:spMkLst>
        </pc:spChg>
        <pc:spChg chg="mod">
          <ac:chgData name="Châu Thế Vĩ" userId="c537a6ea-4800-4603-a69a-1043dab8f887" providerId="ADAL" clId="{AFE868D1-1358-4817-A517-71A1D223C628}" dt="2023-11-23T14:54:34.462" v="4913" actId="1076"/>
          <ac:spMkLst>
            <pc:docMk/>
            <pc:sldMk cId="3117210174" sldId="384"/>
            <ac:spMk id="54" creationId="{C468B96E-2493-16D4-82F6-CADDC4BEE2B2}"/>
          </ac:spMkLst>
        </pc:spChg>
        <pc:grpChg chg="del">
          <ac:chgData name="Châu Thế Vĩ" userId="c537a6ea-4800-4603-a69a-1043dab8f887" providerId="ADAL" clId="{AFE868D1-1358-4817-A517-71A1D223C628}" dt="2023-11-23T14:48:04.764" v="4900" actId="478"/>
          <ac:grpSpMkLst>
            <pc:docMk/>
            <pc:sldMk cId="3117210174" sldId="384"/>
            <ac:grpSpMk id="59" creationId="{67C74EE0-D2CD-2ED5-2E0A-2825A5E5593B}"/>
          </ac:grpSpMkLst>
        </pc:grpChg>
        <pc:picChg chg="add mod">
          <ac:chgData name="Châu Thế Vĩ" userId="c537a6ea-4800-4603-a69a-1043dab8f887" providerId="ADAL" clId="{AFE868D1-1358-4817-A517-71A1D223C628}" dt="2023-11-23T14:54:22.195" v="4910" actId="1076"/>
          <ac:picMkLst>
            <pc:docMk/>
            <pc:sldMk cId="3117210174" sldId="384"/>
            <ac:picMk id="9" creationId="{CD0A1D2C-590B-34A7-01EF-92B3F42CA512}"/>
          </ac:picMkLst>
        </pc:picChg>
        <pc:picChg chg="add del">
          <ac:chgData name="Châu Thế Vĩ" userId="c537a6ea-4800-4603-a69a-1043dab8f887" providerId="ADAL" clId="{AFE868D1-1358-4817-A517-71A1D223C628}" dt="2023-11-23T14:57:27.764" v="4916" actId="22"/>
          <ac:picMkLst>
            <pc:docMk/>
            <pc:sldMk cId="3117210174" sldId="384"/>
            <ac:picMk id="11" creationId="{F24535FB-6591-C91F-6A5A-E6D73A15BCD2}"/>
          </ac:picMkLst>
        </pc:picChg>
      </pc:sldChg>
      <pc:sldChg chg="new del">
        <pc:chgData name="Châu Thế Vĩ" userId="c537a6ea-4800-4603-a69a-1043dab8f887" providerId="ADAL" clId="{AFE868D1-1358-4817-A517-71A1D223C628}" dt="2023-11-23T14:57:31.937" v="4920" actId="47"/>
        <pc:sldMkLst>
          <pc:docMk/>
          <pc:sldMk cId="3045857245" sldId="385"/>
        </pc:sldMkLst>
      </pc:sldChg>
      <pc:sldChg chg="modSp add mod ord modTransition">
        <pc:chgData name="Châu Thế Vĩ" userId="c537a6ea-4800-4603-a69a-1043dab8f887" providerId="ADAL" clId="{AFE868D1-1358-4817-A517-71A1D223C628}" dt="2023-11-24T01:07:21.184" v="5226"/>
        <pc:sldMkLst>
          <pc:docMk/>
          <pc:sldMk cId="1040553108" sldId="386"/>
        </pc:sldMkLst>
        <pc:spChg chg="mod">
          <ac:chgData name="Châu Thế Vĩ" userId="c537a6ea-4800-4603-a69a-1043dab8f887" providerId="ADAL" clId="{AFE868D1-1358-4817-A517-71A1D223C628}" dt="2023-11-23T14:57:50.436" v="4954" actId="20577"/>
          <ac:spMkLst>
            <pc:docMk/>
            <pc:sldMk cId="1040553108" sldId="386"/>
            <ac:spMk id="7" creationId="{EF26012F-2BAA-63A7-0C19-8D5387CEE0CD}"/>
          </ac:spMkLst>
        </pc:spChg>
      </pc:sldChg>
      <pc:sldChg chg="new del">
        <pc:chgData name="Châu Thế Vĩ" userId="c537a6ea-4800-4603-a69a-1043dab8f887" providerId="ADAL" clId="{AFE868D1-1358-4817-A517-71A1D223C628}" dt="2023-11-23T15:16:23.600" v="5002" actId="680"/>
        <pc:sldMkLst>
          <pc:docMk/>
          <pc:sldMk cId="1391937944" sldId="387"/>
        </pc:sldMkLst>
      </pc:sldChg>
      <pc:sldChg chg="modSp new del mod">
        <pc:chgData name="Châu Thế Vĩ" userId="c537a6ea-4800-4603-a69a-1043dab8f887" providerId="ADAL" clId="{AFE868D1-1358-4817-A517-71A1D223C628}" dt="2023-11-23T16:18:38.591" v="5211" actId="47"/>
        <pc:sldMkLst>
          <pc:docMk/>
          <pc:sldMk cId="2570015278" sldId="387"/>
        </pc:sldMkLst>
        <pc:spChg chg="mod">
          <ac:chgData name="Châu Thế Vĩ" userId="c537a6ea-4800-4603-a69a-1043dab8f887" providerId="ADAL" clId="{AFE868D1-1358-4817-A517-71A1D223C628}" dt="2023-11-23T15:22:37.371" v="5030" actId="20577"/>
          <ac:spMkLst>
            <pc:docMk/>
            <pc:sldMk cId="2570015278" sldId="387"/>
            <ac:spMk id="2" creationId="{337D0B71-E16C-9AC0-835C-C0EEDC79C9F7}"/>
          </ac:spMkLst>
        </pc:spChg>
      </pc:sldChg>
      <pc:sldChg chg="addSp delSp modSp add mod delAnim modAnim">
        <pc:chgData name="Châu Thế Vĩ" userId="c537a6ea-4800-4603-a69a-1043dab8f887" providerId="ADAL" clId="{AFE868D1-1358-4817-A517-71A1D223C628}" dt="2023-11-23T16:20:14.366" v="5220" actId="478"/>
        <pc:sldMkLst>
          <pc:docMk/>
          <pc:sldMk cId="1909966745" sldId="388"/>
        </pc:sldMkLst>
        <pc:spChg chg="add mod">
          <ac:chgData name="Châu Thế Vĩ" userId="c537a6ea-4800-4603-a69a-1043dab8f887" providerId="ADAL" clId="{AFE868D1-1358-4817-A517-71A1D223C628}" dt="2023-11-23T15:17:56.794" v="5025" actId="1076"/>
          <ac:spMkLst>
            <pc:docMk/>
            <pc:sldMk cId="1909966745" sldId="388"/>
            <ac:spMk id="4" creationId="{B9ECC6AA-8204-B193-DED3-3612B132CC96}"/>
          </ac:spMkLst>
        </pc:spChg>
        <pc:spChg chg="add del mod">
          <ac:chgData name="Châu Thế Vĩ" userId="c537a6ea-4800-4603-a69a-1043dab8f887" providerId="ADAL" clId="{AFE868D1-1358-4817-A517-71A1D223C628}" dt="2023-11-23T16:20:14.366" v="5220" actId="478"/>
          <ac:spMkLst>
            <pc:docMk/>
            <pc:sldMk cId="1909966745" sldId="388"/>
            <ac:spMk id="5" creationId="{E62E43EC-18B3-97BD-D138-D17D4E43478F}"/>
          </ac:spMkLst>
        </pc:spChg>
        <pc:grpChg chg="del">
          <ac:chgData name="Châu Thế Vĩ" userId="c537a6ea-4800-4603-a69a-1043dab8f887" providerId="ADAL" clId="{AFE868D1-1358-4817-A517-71A1D223C628}" dt="2023-11-23T15:16:31.180" v="5007" actId="478"/>
          <ac:grpSpMkLst>
            <pc:docMk/>
            <pc:sldMk cId="1909966745" sldId="388"/>
            <ac:grpSpMk id="21" creationId="{B8020344-6031-3B38-B5FE-0881FCDA92DF}"/>
          </ac:grpSpMkLst>
        </pc:grpChg>
        <pc:graphicFrameChg chg="add del">
          <ac:chgData name="Châu Thế Vĩ" userId="c537a6ea-4800-4603-a69a-1043dab8f887" providerId="ADAL" clId="{AFE868D1-1358-4817-A517-71A1D223C628}" dt="2023-11-23T16:18:51.498" v="5213"/>
          <ac:graphicFrameMkLst>
            <pc:docMk/>
            <pc:sldMk cId="1909966745" sldId="388"/>
            <ac:graphicFrameMk id="3" creationId="{8477E7A2-7F84-D092-8271-2F7A4F06BE45}"/>
          </ac:graphicFrameMkLst>
        </pc:graphicFrameChg>
        <pc:picChg chg="add del mod">
          <ac:chgData name="Châu Thế Vĩ" userId="c537a6ea-4800-4603-a69a-1043dab8f887" providerId="ADAL" clId="{AFE868D1-1358-4817-A517-71A1D223C628}" dt="2023-11-23T15:18:02.526" v="5028" actId="478"/>
          <ac:picMkLst>
            <pc:docMk/>
            <pc:sldMk cId="1909966745" sldId="388"/>
            <ac:picMk id="5" creationId="{B4BA1700-28FF-E43B-DD79-6ED54B630A39}"/>
          </ac:picMkLst>
        </pc:picChg>
        <pc:picChg chg="add mod">
          <ac:chgData name="Châu Thế Vĩ" userId="c537a6ea-4800-4603-a69a-1043dab8f887" providerId="ADAL" clId="{AFE868D1-1358-4817-A517-71A1D223C628}" dt="2023-11-23T15:17:52.558" v="5024" actId="1440"/>
          <ac:picMkLst>
            <pc:docMk/>
            <pc:sldMk cId="1909966745" sldId="388"/>
            <ac:picMk id="7" creationId="{62220B46-C08D-A636-8CD5-742DF570F6CA}"/>
          </ac:picMkLst>
        </pc:picChg>
        <pc:cxnChg chg="mod">
          <ac:chgData name="Châu Thế Vĩ" userId="c537a6ea-4800-4603-a69a-1043dab8f887" providerId="ADAL" clId="{AFE868D1-1358-4817-A517-71A1D223C628}" dt="2023-11-23T15:16:31.180" v="5007" actId="478"/>
          <ac:cxnSpMkLst>
            <pc:docMk/>
            <pc:sldMk cId="1909966745" sldId="388"/>
            <ac:cxnSpMk id="25" creationId="{1B9B5B61-2466-2804-DF93-C051EF57FB9A}"/>
          </ac:cxnSpMkLst>
        </pc:cxnChg>
        <pc:cxnChg chg="mod">
          <ac:chgData name="Châu Thế Vĩ" userId="c537a6ea-4800-4603-a69a-1043dab8f887" providerId="ADAL" clId="{AFE868D1-1358-4817-A517-71A1D223C628}" dt="2023-11-23T15:16:31.180" v="5007" actId="478"/>
          <ac:cxnSpMkLst>
            <pc:docMk/>
            <pc:sldMk cId="1909966745" sldId="388"/>
            <ac:cxnSpMk id="26" creationId="{A8BD08BB-5C89-BE14-7B4A-DEB0970FBF0C}"/>
          </ac:cxnSpMkLst>
        </pc:cxnChg>
      </pc:sldChg>
      <pc:sldChg chg="add del">
        <pc:chgData name="Châu Thế Vĩ" userId="c537a6ea-4800-4603-a69a-1043dab8f887" providerId="ADAL" clId="{AFE868D1-1358-4817-A517-71A1D223C628}" dt="2023-11-23T15:16:27.105" v="5005"/>
        <pc:sldMkLst>
          <pc:docMk/>
          <pc:sldMk cId="2453699178" sldId="388"/>
        </pc:sldMkLst>
      </pc:sldChg>
      <pc:sldChg chg="addSp delSp modSp add mod">
        <pc:chgData name="Châu Thế Vĩ" userId="c537a6ea-4800-4603-a69a-1043dab8f887" providerId="ADAL" clId="{AFE868D1-1358-4817-A517-71A1D223C628}" dt="2023-11-23T15:33:33.902" v="5205" actId="20577"/>
        <pc:sldMkLst>
          <pc:docMk/>
          <pc:sldMk cId="368662297" sldId="389"/>
        </pc:sldMkLst>
        <pc:spChg chg="mod">
          <ac:chgData name="Châu Thế Vĩ" userId="c537a6ea-4800-4603-a69a-1043dab8f887" providerId="ADAL" clId="{AFE868D1-1358-4817-A517-71A1D223C628}" dt="2023-11-23T15:24:55.634" v="5050" actId="20577"/>
          <ac:spMkLst>
            <pc:docMk/>
            <pc:sldMk cId="368662297" sldId="389"/>
            <ac:spMk id="2" creationId="{07502E49-2C9C-0DB0-4917-63262A61C8EC}"/>
          </ac:spMkLst>
        </pc:spChg>
        <pc:spChg chg="mod">
          <ac:chgData name="Châu Thế Vĩ" userId="c537a6ea-4800-4603-a69a-1043dab8f887" providerId="ADAL" clId="{AFE868D1-1358-4817-A517-71A1D223C628}" dt="2023-11-23T15:33:33.902" v="5205" actId="20577"/>
          <ac:spMkLst>
            <pc:docMk/>
            <pc:sldMk cId="368662297" sldId="389"/>
            <ac:spMk id="5" creationId="{D7BE3FA7-5D9E-7BBA-AFC0-868C3DAC1141}"/>
          </ac:spMkLst>
        </pc:spChg>
        <pc:picChg chg="add mod">
          <ac:chgData name="Châu Thế Vĩ" userId="c537a6ea-4800-4603-a69a-1043dab8f887" providerId="ADAL" clId="{AFE868D1-1358-4817-A517-71A1D223C628}" dt="2023-11-23T15:33:06.300" v="5204" actId="1076"/>
          <ac:picMkLst>
            <pc:docMk/>
            <pc:sldMk cId="368662297" sldId="389"/>
            <ac:picMk id="15" creationId="{A3EA7991-53F1-AD94-0D3F-3788630241DF}"/>
          </ac:picMkLst>
        </pc:picChg>
        <pc:picChg chg="del">
          <ac:chgData name="Châu Thế Vĩ" userId="c537a6ea-4800-4603-a69a-1043dab8f887" providerId="ADAL" clId="{AFE868D1-1358-4817-A517-71A1D223C628}" dt="2023-11-23T15:25:43.971" v="5075" actId="478"/>
          <ac:picMkLst>
            <pc:docMk/>
            <pc:sldMk cId="368662297" sldId="389"/>
            <ac:picMk id="1026" creationId="{FB5934FA-F9D0-ED15-4FEB-CE639541BF99}"/>
          </ac:picMkLst>
        </pc:picChg>
      </pc:sldChg>
      <pc:sldChg chg="addSp modSp new del">
        <pc:chgData name="Châu Thế Vĩ" userId="c537a6ea-4800-4603-a69a-1043dab8f887" providerId="ADAL" clId="{AFE868D1-1358-4817-A517-71A1D223C628}" dt="2023-11-23T16:09:42.039" v="5210" actId="47"/>
        <pc:sldMkLst>
          <pc:docMk/>
          <pc:sldMk cId="3509703678" sldId="390"/>
        </pc:sldMkLst>
        <pc:graphicFrameChg chg="add mod">
          <ac:chgData name="Châu Thế Vĩ" userId="c537a6ea-4800-4603-a69a-1043dab8f887" providerId="ADAL" clId="{AFE868D1-1358-4817-A517-71A1D223C628}" dt="2023-11-23T16:09:40.509" v="5209" actId="6549"/>
          <ac:graphicFrameMkLst>
            <pc:docMk/>
            <pc:sldMk cId="3509703678" sldId="390"/>
            <ac:graphicFrameMk id="6" creationId="{5D0643C3-773A-CDD9-169C-A4CC34D76588}"/>
          </ac:graphicFrameMkLst>
        </pc:graphicFrameChg>
      </pc:sldChg>
      <pc:sldChg chg="add del">
        <pc:chgData name="Châu Thế Vĩ" userId="c537a6ea-4800-4603-a69a-1043dab8f887" providerId="ADAL" clId="{AFE868D1-1358-4817-A517-71A1D223C628}" dt="2023-11-23T15:24:58.370" v="5052"/>
        <pc:sldMkLst>
          <pc:docMk/>
          <pc:sldMk cId="3945930617" sldId="390"/>
        </pc:sldMkLst>
      </pc:sldChg>
      <pc:sldChg chg="new del">
        <pc:chgData name="Châu Thế Vĩ" userId="c537a6ea-4800-4603-a69a-1043dab8f887" providerId="ADAL" clId="{AFE868D1-1358-4817-A517-71A1D223C628}" dt="2023-12-26T09:43:48.026" v="5268" actId="680"/>
        <pc:sldMkLst>
          <pc:docMk/>
          <pc:sldMk cId="3091428625" sldId="391"/>
        </pc:sldMkLst>
      </pc:sldChg>
      <pc:sldChg chg="addSp delSp modSp add mod">
        <pc:chgData name="Châu Thế Vĩ" userId="c537a6ea-4800-4603-a69a-1043dab8f887" providerId="ADAL" clId="{AFE868D1-1358-4817-A517-71A1D223C628}" dt="2023-12-27T00:57:22.256" v="5375" actId="1076"/>
        <pc:sldMkLst>
          <pc:docMk/>
          <pc:sldMk cId="3974928578" sldId="391"/>
        </pc:sldMkLst>
        <pc:spChg chg="mod">
          <ac:chgData name="Châu Thế Vĩ" userId="c537a6ea-4800-4603-a69a-1043dab8f887" providerId="ADAL" clId="{AFE868D1-1358-4817-A517-71A1D223C628}" dt="2023-12-26T14:15:00.224" v="5314"/>
          <ac:spMkLst>
            <pc:docMk/>
            <pc:sldMk cId="3974928578" sldId="391"/>
            <ac:spMk id="2" creationId="{07502E49-2C9C-0DB0-4917-63262A61C8EC}"/>
          </ac:spMkLst>
        </pc:spChg>
        <pc:spChg chg="del mod">
          <ac:chgData name="Châu Thế Vĩ" userId="c537a6ea-4800-4603-a69a-1043dab8f887" providerId="ADAL" clId="{AFE868D1-1358-4817-A517-71A1D223C628}" dt="2023-12-26T14:15:03.403" v="5315" actId="478"/>
          <ac:spMkLst>
            <pc:docMk/>
            <pc:sldMk cId="3974928578" sldId="391"/>
            <ac:spMk id="4" creationId="{577EACE8-BF39-F66C-EA55-9D1F7C34B2B9}"/>
          </ac:spMkLst>
        </pc:spChg>
        <pc:spChg chg="mod">
          <ac:chgData name="Châu Thế Vĩ" userId="c537a6ea-4800-4603-a69a-1043dab8f887" providerId="ADAL" clId="{AFE868D1-1358-4817-A517-71A1D223C628}" dt="2023-12-26T09:44:17.656" v="5292" actId="368"/>
          <ac:spMkLst>
            <pc:docMk/>
            <pc:sldMk cId="3974928578" sldId="391"/>
            <ac:spMk id="5" creationId="{7514CF24-FFF2-6941-C5E5-1F39556ACECD}"/>
          </ac:spMkLst>
        </pc:spChg>
        <pc:spChg chg="mod">
          <ac:chgData name="Châu Thế Vĩ" userId="c537a6ea-4800-4603-a69a-1043dab8f887" providerId="ADAL" clId="{AFE868D1-1358-4817-A517-71A1D223C628}" dt="2023-12-26T09:44:19.355" v="5293" actId="1076"/>
          <ac:spMkLst>
            <pc:docMk/>
            <pc:sldMk cId="3974928578" sldId="391"/>
            <ac:spMk id="6" creationId="{EE080115-5D71-65CE-00D1-CD6DC76A6872}"/>
          </ac:spMkLst>
        </pc:spChg>
        <pc:spChg chg="del mod">
          <ac:chgData name="Châu Thế Vĩ" userId="c537a6ea-4800-4603-a69a-1043dab8f887" providerId="ADAL" clId="{AFE868D1-1358-4817-A517-71A1D223C628}" dt="2023-12-26T09:44:02.795" v="5285"/>
          <ac:spMkLst>
            <pc:docMk/>
            <pc:sldMk cId="3974928578" sldId="391"/>
            <ac:spMk id="7" creationId="{7DFF8E75-315E-1BDA-5F7A-54FB6CD575DE}"/>
          </ac:spMkLst>
        </pc:spChg>
        <pc:spChg chg="mod">
          <ac:chgData name="Châu Thế Vĩ" userId="c537a6ea-4800-4603-a69a-1043dab8f887" providerId="ADAL" clId="{AFE868D1-1358-4817-A517-71A1D223C628}" dt="2023-12-26T09:44:17.656" v="5292" actId="368"/>
          <ac:spMkLst>
            <pc:docMk/>
            <pc:sldMk cId="3974928578" sldId="391"/>
            <ac:spMk id="8" creationId="{76341044-8716-A296-D654-3DD902F65166}"/>
          </ac:spMkLst>
        </pc:spChg>
        <pc:spChg chg="add mod">
          <ac:chgData name="Châu Thế Vĩ" userId="c537a6ea-4800-4603-a69a-1043dab8f887" providerId="ADAL" clId="{AFE868D1-1358-4817-A517-71A1D223C628}" dt="2023-12-27T00:57:22.256" v="5375" actId="1076"/>
          <ac:spMkLst>
            <pc:docMk/>
            <pc:sldMk cId="3974928578" sldId="391"/>
            <ac:spMk id="9" creationId="{A468402E-7DA0-1782-9A11-9F86D2163E9D}"/>
          </ac:spMkLst>
        </pc:spChg>
        <pc:spChg chg="del mod">
          <ac:chgData name="Châu Thế Vĩ" userId="c537a6ea-4800-4603-a69a-1043dab8f887" providerId="ADAL" clId="{AFE868D1-1358-4817-A517-71A1D223C628}" dt="2023-12-26T09:44:02.796" v="5287"/>
          <ac:spMkLst>
            <pc:docMk/>
            <pc:sldMk cId="3974928578" sldId="391"/>
            <ac:spMk id="9" creationId="{D605A53C-5B88-F172-88C5-E21BE5AD0C57}"/>
          </ac:spMkLst>
        </pc:spChg>
        <pc:spChg chg="mod">
          <ac:chgData name="Châu Thế Vĩ" userId="c537a6ea-4800-4603-a69a-1043dab8f887" providerId="ADAL" clId="{AFE868D1-1358-4817-A517-71A1D223C628}" dt="2023-12-26T09:44:17.656" v="5292" actId="368"/>
          <ac:spMkLst>
            <pc:docMk/>
            <pc:sldMk cId="3974928578" sldId="391"/>
            <ac:spMk id="10" creationId="{494A1E97-62CD-F02B-3600-67B1CE68ECFF}"/>
          </ac:spMkLst>
        </pc:spChg>
        <pc:spChg chg="mod">
          <ac:chgData name="Châu Thế Vĩ" userId="c537a6ea-4800-4603-a69a-1043dab8f887" providerId="ADAL" clId="{AFE868D1-1358-4817-A517-71A1D223C628}" dt="2023-12-26T09:44:17.656" v="5292" actId="368"/>
          <ac:spMkLst>
            <pc:docMk/>
            <pc:sldMk cId="3974928578" sldId="391"/>
            <ac:spMk id="11" creationId="{FA698C9A-0A96-9568-D793-0789F5B24059}"/>
          </ac:spMkLst>
        </pc:spChg>
        <pc:spChg chg="mod">
          <ac:chgData name="Châu Thế Vĩ" userId="c537a6ea-4800-4603-a69a-1043dab8f887" providerId="ADAL" clId="{AFE868D1-1358-4817-A517-71A1D223C628}" dt="2023-12-26T09:44:17.656" v="5292" actId="368"/>
          <ac:spMkLst>
            <pc:docMk/>
            <pc:sldMk cId="3974928578" sldId="391"/>
            <ac:spMk id="12" creationId="{E174921F-546F-2197-8FAE-2CF030ADE6FD}"/>
          </ac:spMkLst>
        </pc:spChg>
        <pc:spChg chg="mod">
          <ac:chgData name="Châu Thế Vĩ" userId="c537a6ea-4800-4603-a69a-1043dab8f887" providerId="ADAL" clId="{AFE868D1-1358-4817-A517-71A1D223C628}" dt="2023-12-26T09:44:17.656" v="5292" actId="368"/>
          <ac:spMkLst>
            <pc:docMk/>
            <pc:sldMk cId="3974928578" sldId="391"/>
            <ac:spMk id="13" creationId="{73A6C2BE-D428-9E2C-7DBB-7E88B3A992DE}"/>
          </ac:spMkLst>
        </pc:spChg>
        <pc:spChg chg="mod">
          <ac:chgData name="Châu Thế Vĩ" userId="c537a6ea-4800-4603-a69a-1043dab8f887" providerId="ADAL" clId="{AFE868D1-1358-4817-A517-71A1D223C628}" dt="2023-12-26T09:44:19.355" v="5293" actId="1076"/>
          <ac:spMkLst>
            <pc:docMk/>
            <pc:sldMk cId="3974928578" sldId="391"/>
            <ac:spMk id="16" creationId="{1273A9D3-F75F-191F-A5B5-2AF64631C78C}"/>
          </ac:spMkLst>
        </pc:spChg>
        <pc:spChg chg="mod">
          <ac:chgData name="Châu Thế Vĩ" userId="c537a6ea-4800-4603-a69a-1043dab8f887" providerId="ADAL" clId="{AFE868D1-1358-4817-A517-71A1D223C628}" dt="2023-12-26T09:44:19.355" v="5293" actId="1076"/>
          <ac:spMkLst>
            <pc:docMk/>
            <pc:sldMk cId="3974928578" sldId="391"/>
            <ac:spMk id="17" creationId="{EC1B074D-2712-2183-D5BC-7D3DF1D8B7D0}"/>
          </ac:spMkLst>
        </pc:spChg>
        <pc:grpChg chg="mod">
          <ac:chgData name="Châu Thế Vĩ" userId="c537a6ea-4800-4603-a69a-1043dab8f887" providerId="ADAL" clId="{AFE868D1-1358-4817-A517-71A1D223C628}" dt="2023-12-26T09:44:19.355" v="5293" actId="1076"/>
          <ac:grpSpMkLst>
            <pc:docMk/>
            <pc:sldMk cId="3974928578" sldId="391"/>
            <ac:grpSpMk id="3" creationId="{9EA0D690-0FFB-1DEB-0974-18BF506CB3FB}"/>
          </ac:grpSpMkLst>
        </pc:grpChg>
        <pc:picChg chg="add del mod">
          <ac:chgData name="Châu Thế Vĩ" userId="c537a6ea-4800-4603-a69a-1043dab8f887" providerId="ADAL" clId="{AFE868D1-1358-4817-A517-71A1D223C628}" dt="2023-12-26T14:14:38.350" v="5306" actId="478"/>
          <ac:picMkLst>
            <pc:docMk/>
            <pc:sldMk cId="3974928578" sldId="391"/>
            <ac:picMk id="15" creationId="{01125C42-51B7-04D3-C8F8-7B79EAA94444}"/>
          </ac:picMkLst>
        </pc:picChg>
      </pc:sldChg>
      <pc:sldChg chg="new add del">
        <pc:chgData name="Châu Thế Vĩ" userId="c537a6ea-4800-4603-a69a-1043dab8f887" providerId="ADAL" clId="{AFE868D1-1358-4817-A517-71A1D223C628}" dt="2023-12-26T14:15:24.623" v="5322" actId="680"/>
        <pc:sldMkLst>
          <pc:docMk/>
          <pc:sldMk cId="2724702338" sldId="392"/>
        </pc:sldMkLst>
      </pc:sldChg>
      <pc:sldMasterChg chg="delSldLayout">
        <pc:chgData name="Châu Thế Vĩ" userId="c537a6ea-4800-4603-a69a-1043dab8f887" providerId="ADAL" clId="{AFE868D1-1358-4817-A517-71A1D223C628}" dt="2023-11-16T18:30:56.921" v="3614" actId="47"/>
        <pc:sldMasterMkLst>
          <pc:docMk/>
          <pc:sldMasterMk cId="0" sldId="2147483678"/>
        </pc:sldMasterMkLst>
        <pc:sldLayoutChg chg="del">
          <pc:chgData name="Châu Thế Vĩ" userId="c537a6ea-4800-4603-a69a-1043dab8f887" providerId="ADAL" clId="{AFE868D1-1358-4817-A517-71A1D223C628}" dt="2023-11-16T18:21:39.446" v="3609" actId="47"/>
          <pc:sldLayoutMkLst>
            <pc:docMk/>
            <pc:sldMasterMk cId="0" sldId="2147483678"/>
            <pc:sldLayoutMk cId="0" sldId="2147483650"/>
          </pc:sldLayoutMkLst>
        </pc:sldLayoutChg>
        <pc:sldLayoutChg chg="del">
          <pc:chgData name="Châu Thế Vĩ" userId="c537a6ea-4800-4603-a69a-1043dab8f887" providerId="ADAL" clId="{AFE868D1-1358-4817-A517-71A1D223C628}" dt="2023-11-16T18:30:56.921" v="3614" actId="47"/>
          <pc:sldLayoutMkLst>
            <pc:docMk/>
            <pc:sldMasterMk cId="0" sldId="2147483678"/>
            <pc:sldLayoutMk cId="0" sldId="2147483651"/>
          </pc:sldLayoutMkLst>
        </pc:sldLayoutChg>
        <pc:sldLayoutChg chg="del">
          <pc:chgData name="Châu Thế Vĩ" userId="c537a6ea-4800-4603-a69a-1043dab8f887" providerId="ADAL" clId="{AFE868D1-1358-4817-A517-71A1D223C628}" dt="2023-11-16T18:21:39.446" v="3609" actId="47"/>
          <pc:sldLayoutMkLst>
            <pc:docMk/>
            <pc:sldMasterMk cId="0" sldId="2147483678"/>
            <pc:sldLayoutMk cId="0" sldId="2147483652"/>
          </pc:sldLayoutMkLst>
        </pc:sldLayoutChg>
        <pc:sldLayoutChg chg="del">
          <pc:chgData name="Châu Thế Vĩ" userId="c537a6ea-4800-4603-a69a-1043dab8f887" providerId="ADAL" clId="{AFE868D1-1358-4817-A517-71A1D223C628}" dt="2023-11-16T18:21:39.446" v="3609" actId="47"/>
          <pc:sldLayoutMkLst>
            <pc:docMk/>
            <pc:sldMasterMk cId="0" sldId="2147483678"/>
            <pc:sldLayoutMk cId="0" sldId="2147483654"/>
          </pc:sldLayoutMkLst>
        </pc:sldLayoutChg>
        <pc:sldLayoutChg chg="del">
          <pc:chgData name="Châu Thế Vĩ" userId="c537a6ea-4800-4603-a69a-1043dab8f887" providerId="ADAL" clId="{AFE868D1-1358-4817-A517-71A1D223C628}" dt="2023-11-16T18:21:39.446" v="3609" actId="47"/>
          <pc:sldLayoutMkLst>
            <pc:docMk/>
            <pc:sldMasterMk cId="0" sldId="2147483678"/>
            <pc:sldLayoutMk cId="0" sldId="2147483655"/>
          </pc:sldLayoutMkLst>
        </pc:sldLayoutChg>
        <pc:sldLayoutChg chg="del">
          <pc:chgData name="Châu Thế Vĩ" userId="c537a6ea-4800-4603-a69a-1043dab8f887" providerId="ADAL" clId="{AFE868D1-1358-4817-A517-71A1D223C628}" dt="2023-11-16T18:21:39.446" v="3609" actId="47"/>
          <pc:sldLayoutMkLst>
            <pc:docMk/>
            <pc:sldMasterMk cId="0" sldId="2147483678"/>
            <pc:sldLayoutMk cId="0" sldId="2147483656"/>
          </pc:sldLayoutMkLst>
        </pc:sldLayoutChg>
        <pc:sldLayoutChg chg="del">
          <pc:chgData name="Châu Thế Vĩ" userId="c537a6ea-4800-4603-a69a-1043dab8f887" providerId="ADAL" clId="{AFE868D1-1358-4817-A517-71A1D223C628}" dt="2023-11-16T18:21:39.446" v="3609" actId="47"/>
          <pc:sldLayoutMkLst>
            <pc:docMk/>
            <pc:sldMasterMk cId="0" sldId="2147483678"/>
            <pc:sldLayoutMk cId="0" sldId="2147483657"/>
          </pc:sldLayoutMkLst>
        </pc:sldLayoutChg>
        <pc:sldLayoutChg chg="del">
          <pc:chgData name="Châu Thế Vĩ" userId="c537a6ea-4800-4603-a69a-1043dab8f887" providerId="ADAL" clId="{AFE868D1-1358-4817-A517-71A1D223C628}" dt="2023-11-16T18:21:39.446" v="3609" actId="47"/>
          <pc:sldLayoutMkLst>
            <pc:docMk/>
            <pc:sldMasterMk cId="0" sldId="2147483678"/>
            <pc:sldLayoutMk cId="0" sldId="2147483660"/>
          </pc:sldLayoutMkLst>
        </pc:sldLayoutChg>
        <pc:sldLayoutChg chg="del">
          <pc:chgData name="Châu Thế Vĩ" userId="c537a6ea-4800-4603-a69a-1043dab8f887" providerId="ADAL" clId="{AFE868D1-1358-4817-A517-71A1D223C628}" dt="2023-11-16T18:21:39.446" v="3609" actId="47"/>
          <pc:sldLayoutMkLst>
            <pc:docMk/>
            <pc:sldMasterMk cId="0" sldId="2147483678"/>
            <pc:sldLayoutMk cId="0" sldId="2147483661"/>
          </pc:sldLayoutMkLst>
        </pc:sldLayoutChg>
        <pc:sldLayoutChg chg="del">
          <pc:chgData name="Châu Thế Vĩ" userId="c537a6ea-4800-4603-a69a-1043dab8f887" providerId="ADAL" clId="{AFE868D1-1358-4817-A517-71A1D223C628}" dt="2023-11-16T18:21:39.446" v="3609" actId="47"/>
          <pc:sldLayoutMkLst>
            <pc:docMk/>
            <pc:sldMasterMk cId="0" sldId="2147483678"/>
            <pc:sldLayoutMk cId="0" sldId="2147483663"/>
          </pc:sldLayoutMkLst>
        </pc:sldLayoutChg>
        <pc:sldLayoutChg chg="del">
          <pc:chgData name="Châu Thế Vĩ" userId="c537a6ea-4800-4603-a69a-1043dab8f887" providerId="ADAL" clId="{AFE868D1-1358-4817-A517-71A1D223C628}" dt="2023-11-16T18:21:39.446" v="3609" actId="47"/>
          <pc:sldLayoutMkLst>
            <pc:docMk/>
            <pc:sldMasterMk cId="0" sldId="2147483678"/>
            <pc:sldLayoutMk cId="0" sldId="2147483664"/>
          </pc:sldLayoutMkLst>
        </pc:sldLayoutChg>
        <pc:sldLayoutChg chg="del">
          <pc:chgData name="Châu Thế Vĩ" userId="c537a6ea-4800-4603-a69a-1043dab8f887" providerId="ADAL" clId="{AFE868D1-1358-4817-A517-71A1D223C628}" dt="2023-11-16T18:21:39.446" v="3609" actId="47"/>
          <pc:sldLayoutMkLst>
            <pc:docMk/>
            <pc:sldMasterMk cId="0" sldId="2147483678"/>
            <pc:sldLayoutMk cId="0" sldId="2147483665"/>
          </pc:sldLayoutMkLst>
        </pc:sldLayoutChg>
        <pc:sldLayoutChg chg="del">
          <pc:chgData name="Châu Thế Vĩ" userId="c537a6ea-4800-4603-a69a-1043dab8f887" providerId="ADAL" clId="{AFE868D1-1358-4817-A517-71A1D223C628}" dt="2023-11-16T18:21:39.446" v="3609" actId="47"/>
          <pc:sldLayoutMkLst>
            <pc:docMk/>
            <pc:sldMasterMk cId="0" sldId="2147483678"/>
            <pc:sldLayoutMk cId="0" sldId="2147483667"/>
          </pc:sldLayoutMkLst>
        </pc:sldLayoutChg>
        <pc:sldLayoutChg chg="del">
          <pc:chgData name="Châu Thế Vĩ" userId="c537a6ea-4800-4603-a69a-1043dab8f887" providerId="ADAL" clId="{AFE868D1-1358-4817-A517-71A1D223C628}" dt="2023-11-16T18:21:39.446" v="3609" actId="47"/>
          <pc:sldLayoutMkLst>
            <pc:docMk/>
            <pc:sldMasterMk cId="0" sldId="2147483678"/>
            <pc:sldLayoutMk cId="0" sldId="2147483668"/>
          </pc:sldLayoutMkLst>
        </pc:sldLayoutChg>
        <pc:sldLayoutChg chg="del">
          <pc:chgData name="Châu Thế Vĩ" userId="c537a6ea-4800-4603-a69a-1043dab8f887" providerId="ADAL" clId="{AFE868D1-1358-4817-A517-71A1D223C628}" dt="2023-11-16T18:21:39.446" v="3609" actId="47"/>
          <pc:sldLayoutMkLst>
            <pc:docMk/>
            <pc:sldMasterMk cId="0" sldId="2147483678"/>
            <pc:sldLayoutMk cId="0" sldId="2147483669"/>
          </pc:sldLayoutMkLst>
        </pc:sldLayoutChg>
        <pc:sldLayoutChg chg="del">
          <pc:chgData name="Châu Thế Vĩ" userId="c537a6ea-4800-4603-a69a-1043dab8f887" providerId="ADAL" clId="{AFE868D1-1358-4817-A517-71A1D223C628}" dt="2023-11-16T18:21:39.446" v="3609" actId="47"/>
          <pc:sldLayoutMkLst>
            <pc:docMk/>
            <pc:sldMasterMk cId="0" sldId="2147483678"/>
            <pc:sldLayoutMk cId="0" sldId="2147483670"/>
          </pc:sldLayoutMkLst>
        </pc:sldLayoutChg>
        <pc:sldLayoutChg chg="del">
          <pc:chgData name="Châu Thế Vĩ" userId="c537a6ea-4800-4603-a69a-1043dab8f887" providerId="ADAL" clId="{AFE868D1-1358-4817-A517-71A1D223C628}" dt="2023-11-16T18:21:39.446" v="3609" actId="47"/>
          <pc:sldLayoutMkLst>
            <pc:docMk/>
            <pc:sldMasterMk cId="0" sldId="2147483678"/>
            <pc:sldLayoutMk cId="0" sldId="2147483671"/>
          </pc:sldLayoutMkLst>
        </pc:sldLayoutChg>
        <pc:sldLayoutChg chg="del">
          <pc:chgData name="Châu Thế Vĩ" userId="c537a6ea-4800-4603-a69a-1043dab8f887" providerId="ADAL" clId="{AFE868D1-1358-4817-A517-71A1D223C628}" dt="2023-11-16T18:21:39.446" v="3609" actId="47"/>
          <pc:sldLayoutMkLst>
            <pc:docMk/>
            <pc:sldMasterMk cId="0" sldId="2147483678"/>
            <pc:sldLayoutMk cId="0" sldId="2147483672"/>
          </pc:sldLayoutMkLst>
        </pc:sldLayoutChg>
        <pc:sldLayoutChg chg="del">
          <pc:chgData name="Châu Thế Vĩ" userId="c537a6ea-4800-4603-a69a-1043dab8f887" providerId="ADAL" clId="{AFE868D1-1358-4817-A517-71A1D223C628}" dt="2023-11-16T18:21:39.446" v="3609" actId="47"/>
          <pc:sldLayoutMkLst>
            <pc:docMk/>
            <pc:sldMasterMk cId="0" sldId="2147483678"/>
            <pc:sldLayoutMk cId="0" sldId="2147483673"/>
          </pc:sldLayoutMkLst>
        </pc:sldLayoutChg>
      </pc:sldMasterChg>
      <pc:sldMasterChg chg="del delSldLayout">
        <pc:chgData name="Châu Thế Vĩ" userId="c537a6ea-4800-4603-a69a-1043dab8f887" providerId="ADAL" clId="{AFE868D1-1358-4817-A517-71A1D223C628}" dt="2023-11-16T18:21:39.446" v="3609" actId="47"/>
        <pc:sldMasterMkLst>
          <pc:docMk/>
          <pc:sldMasterMk cId="0" sldId="2147483679"/>
        </pc:sldMasterMkLst>
        <pc:sldLayoutChg chg="del">
          <pc:chgData name="Châu Thế Vĩ" userId="c537a6ea-4800-4603-a69a-1043dab8f887" providerId="ADAL" clId="{AFE868D1-1358-4817-A517-71A1D223C628}" dt="2023-11-16T18:21:39.446" v="3609" actId="47"/>
          <pc:sldLayoutMkLst>
            <pc:docMk/>
            <pc:sldMasterMk cId="0" sldId="2147483679"/>
            <pc:sldLayoutMk cId="0" sldId="2147483676"/>
          </pc:sldLayoutMkLst>
        </pc:sldLayoutChg>
        <pc:sldLayoutChg chg="del">
          <pc:chgData name="Châu Thế Vĩ" userId="c537a6ea-4800-4603-a69a-1043dab8f887" providerId="ADAL" clId="{AFE868D1-1358-4817-A517-71A1D223C628}" dt="2023-11-16T18:21:39.446" v="3609" actId="47"/>
          <pc:sldLayoutMkLst>
            <pc:docMk/>
            <pc:sldMasterMk cId="0" sldId="2147483679"/>
            <pc:sldLayoutMk cId="0" sldId="2147483677"/>
          </pc:sldLayoutMkLst>
        </pc:sldLayoutChg>
      </pc:sldMasterChg>
    </pc:docChg>
  </pc:docChgLst>
  <pc:docChgLst>
    <pc:chgData name="Guest User" userId="S::urn:spo:anon#e24f3c4aeb88bf0144ea5db49f56f0dba876e225dd6f95fff79ffe96382adee8::" providerId="AD" clId="Web-{E24E0B95-9A13-1401-851B-8A7285D1EF31}"/>
    <pc:docChg chg="modSld">
      <pc:chgData name="Guest User" userId="S::urn:spo:anon#e24f3c4aeb88bf0144ea5db49f56f0dba876e225dd6f95fff79ffe96382adee8::" providerId="AD" clId="Web-{E24E0B95-9A13-1401-851B-8A7285D1EF31}" dt="2023-11-24T02:07:50.533" v="9" actId="20577"/>
      <pc:docMkLst>
        <pc:docMk/>
      </pc:docMkLst>
      <pc:sldChg chg="modSp">
        <pc:chgData name="Guest User" userId="S::urn:spo:anon#e24f3c4aeb88bf0144ea5db49f56f0dba876e225dd6f95fff79ffe96382adee8::" providerId="AD" clId="Web-{E24E0B95-9A13-1401-851B-8A7285D1EF31}" dt="2023-11-24T01:55:22.651" v="6" actId="20577"/>
        <pc:sldMkLst>
          <pc:docMk/>
          <pc:sldMk cId="1098294391" sldId="327"/>
        </pc:sldMkLst>
        <pc:spChg chg="mod">
          <ac:chgData name="Guest User" userId="S::urn:spo:anon#e24f3c4aeb88bf0144ea5db49f56f0dba876e225dd6f95fff79ffe96382adee8::" providerId="AD" clId="Web-{E24E0B95-9A13-1401-851B-8A7285D1EF31}" dt="2023-11-24T01:55:22.651" v="6" actId="20577"/>
          <ac:spMkLst>
            <pc:docMk/>
            <pc:sldMk cId="1098294391" sldId="327"/>
            <ac:spMk id="2" creationId="{6D04932E-9359-C9A1-1B9E-1783E274E592}"/>
          </ac:spMkLst>
        </pc:spChg>
      </pc:sldChg>
      <pc:sldChg chg="modSp">
        <pc:chgData name="Guest User" userId="S::urn:spo:anon#e24f3c4aeb88bf0144ea5db49f56f0dba876e225dd6f95fff79ffe96382adee8::" providerId="AD" clId="Web-{E24E0B95-9A13-1401-851B-8A7285D1EF31}" dt="2023-11-24T02:07:50.533" v="9" actId="20577"/>
        <pc:sldMkLst>
          <pc:docMk/>
          <pc:sldMk cId="1947662778" sldId="381"/>
        </pc:sldMkLst>
        <pc:spChg chg="mod">
          <ac:chgData name="Guest User" userId="S::urn:spo:anon#e24f3c4aeb88bf0144ea5db49f56f0dba876e225dd6f95fff79ffe96382adee8::" providerId="AD" clId="Web-{E24E0B95-9A13-1401-851B-8A7285D1EF31}" dt="2023-11-24T02:07:50.533" v="9" actId="20577"/>
          <ac:spMkLst>
            <pc:docMk/>
            <pc:sldMk cId="1947662778" sldId="381"/>
            <ac:spMk id="54" creationId="{C468B96E-2493-16D4-82F6-CADDC4BEE2B2}"/>
          </ac:spMkLst>
        </pc:spChg>
      </pc:sldChg>
      <pc:sldChg chg="modSp">
        <pc:chgData name="Guest User" userId="S::urn:spo:anon#e24f3c4aeb88bf0144ea5db49f56f0dba876e225dd6f95fff79ffe96382adee8::" providerId="AD" clId="Web-{E24E0B95-9A13-1401-851B-8A7285D1EF31}" dt="2023-11-24T02:07:39.392" v="8" actId="20577"/>
        <pc:sldMkLst>
          <pc:docMk/>
          <pc:sldMk cId="3117210174" sldId="384"/>
        </pc:sldMkLst>
        <pc:spChg chg="mod">
          <ac:chgData name="Guest User" userId="S::urn:spo:anon#e24f3c4aeb88bf0144ea5db49f56f0dba876e225dd6f95fff79ffe96382adee8::" providerId="AD" clId="Web-{E24E0B95-9A13-1401-851B-8A7285D1EF31}" dt="2023-11-24T02:07:39.392" v="8" actId="20577"/>
          <ac:spMkLst>
            <pc:docMk/>
            <pc:sldMk cId="3117210174" sldId="384"/>
            <ac:spMk id="54" creationId="{C468B96E-2493-16D4-82F6-CADDC4BEE2B2}"/>
          </ac:spMkLst>
        </pc:spChg>
      </pc:sldChg>
      <pc:sldChg chg="modSp">
        <pc:chgData name="Guest User" userId="S::urn:spo:anon#e24f3c4aeb88bf0144ea5db49f56f0dba876e225dd6f95fff79ffe96382adee8::" providerId="AD" clId="Web-{E24E0B95-9A13-1401-851B-8A7285D1EF31}" dt="2023-11-24T01:54:34.071" v="2" actId="14100"/>
        <pc:sldMkLst>
          <pc:docMk/>
          <pc:sldMk cId="1040553108" sldId="386"/>
        </pc:sldMkLst>
        <pc:spChg chg="mod">
          <ac:chgData name="Guest User" userId="S::urn:spo:anon#e24f3c4aeb88bf0144ea5db49f56f0dba876e225dd6f95fff79ffe96382adee8::" providerId="AD" clId="Web-{E24E0B95-9A13-1401-851B-8A7285D1EF31}" dt="2023-11-24T01:54:34.071" v="2" actId="14100"/>
          <ac:spMkLst>
            <pc:docMk/>
            <pc:sldMk cId="1040553108" sldId="386"/>
            <ac:spMk id="54" creationId="{C468B96E-2493-16D4-82F6-CADDC4BEE2B2}"/>
          </ac:spMkLst>
        </pc:spChg>
      </pc:sldChg>
    </pc:docChg>
  </pc:docChgLst>
  <pc:docChgLst>
    <pc:chgData name="Guest User" userId="S::urn:spo:anon#e24f3c4aeb88bf0144ea5db49f56f0dba876e225dd6f95fff79ffe96382adee8::" providerId="AD" clId="Web-{5ACFAB4D-8BDA-D10F-FDBE-077F3F0BAE96}"/>
    <pc:docChg chg="addSld delSld modSld sldOrd">
      <pc:chgData name="Guest User" userId="S::urn:spo:anon#e24f3c4aeb88bf0144ea5db49f56f0dba876e225dd6f95fff79ffe96382adee8::" providerId="AD" clId="Web-{5ACFAB4D-8BDA-D10F-FDBE-077F3F0BAE96}" dt="2023-11-11T13:15:02.498" v="94" actId="20577"/>
      <pc:docMkLst>
        <pc:docMk/>
      </pc:docMkLst>
      <pc:sldChg chg="delSp modSp del">
        <pc:chgData name="Guest User" userId="S::urn:spo:anon#e24f3c4aeb88bf0144ea5db49f56f0dba876e225dd6f95fff79ffe96382adee8::" providerId="AD" clId="Web-{5ACFAB4D-8BDA-D10F-FDBE-077F3F0BAE96}" dt="2023-11-11T13:06:44.830" v="50"/>
        <pc:sldMkLst>
          <pc:docMk/>
          <pc:sldMk cId="0" sldId="261"/>
        </pc:sldMkLst>
        <pc:spChg chg="mod">
          <ac:chgData name="Guest User" userId="S::urn:spo:anon#e24f3c4aeb88bf0144ea5db49f56f0dba876e225dd6f95fff79ffe96382adee8::" providerId="AD" clId="Web-{5ACFAB4D-8BDA-D10F-FDBE-077F3F0BAE96}" dt="2023-11-11T13:06:40.627" v="49" actId="20577"/>
          <ac:spMkLst>
            <pc:docMk/>
            <pc:sldMk cId="0" sldId="261"/>
            <ac:spMk id="1084" creationId="{00000000-0000-0000-0000-000000000000}"/>
          </ac:spMkLst>
        </pc:spChg>
        <pc:picChg chg="del">
          <ac:chgData name="Guest User" userId="S::urn:spo:anon#e24f3c4aeb88bf0144ea5db49f56f0dba876e225dd6f95fff79ffe96382adee8::" providerId="AD" clId="Web-{5ACFAB4D-8BDA-D10F-FDBE-077F3F0BAE96}" dt="2023-11-11T13:06:34.002" v="48"/>
          <ac:picMkLst>
            <pc:docMk/>
            <pc:sldMk cId="0" sldId="261"/>
            <ac:picMk id="1026" creationId="{234193FF-5414-E97C-064B-DA20256472F3}"/>
          </ac:picMkLst>
        </pc:picChg>
      </pc:sldChg>
      <pc:sldChg chg="modSp">
        <pc:chgData name="Guest User" userId="S::urn:spo:anon#e24f3c4aeb88bf0144ea5db49f56f0dba876e225dd6f95fff79ffe96382adee8::" providerId="AD" clId="Web-{5ACFAB4D-8BDA-D10F-FDBE-077F3F0BAE96}" dt="2023-11-11T13:15:02.498" v="94" actId="20577"/>
        <pc:sldMkLst>
          <pc:docMk/>
          <pc:sldMk cId="0" sldId="262"/>
        </pc:sldMkLst>
        <pc:spChg chg="mod">
          <ac:chgData name="Guest User" userId="S::urn:spo:anon#e24f3c4aeb88bf0144ea5db49f56f0dba876e225dd6f95fff79ffe96382adee8::" providerId="AD" clId="Web-{5ACFAB4D-8BDA-D10F-FDBE-077F3F0BAE96}" dt="2023-11-11T13:15:02.498" v="94" actId="20577"/>
          <ac:spMkLst>
            <pc:docMk/>
            <pc:sldMk cId="0" sldId="262"/>
            <ac:spMk id="1375" creationId="{00000000-0000-0000-0000-000000000000}"/>
          </ac:spMkLst>
        </pc:spChg>
      </pc:sldChg>
      <pc:sldChg chg="ord">
        <pc:chgData name="Guest User" userId="S::urn:spo:anon#e24f3c4aeb88bf0144ea5db49f56f0dba876e225dd6f95fff79ffe96382adee8::" providerId="AD" clId="Web-{5ACFAB4D-8BDA-D10F-FDBE-077F3F0BAE96}" dt="2023-11-11T07:28:26.918" v="1"/>
        <pc:sldMkLst>
          <pc:docMk/>
          <pc:sldMk cId="3811640001" sldId="318"/>
        </pc:sldMkLst>
      </pc:sldChg>
      <pc:sldChg chg="modSp">
        <pc:chgData name="Guest User" userId="S::urn:spo:anon#e24f3c4aeb88bf0144ea5db49f56f0dba876e225dd6f95fff79ffe96382adee8::" providerId="AD" clId="Web-{5ACFAB4D-8BDA-D10F-FDBE-077F3F0BAE96}" dt="2023-11-11T13:04:49.515" v="31" actId="20577"/>
        <pc:sldMkLst>
          <pc:docMk/>
          <pc:sldMk cId="1393407301" sldId="320"/>
        </pc:sldMkLst>
        <pc:spChg chg="mod">
          <ac:chgData name="Guest User" userId="S::urn:spo:anon#e24f3c4aeb88bf0144ea5db49f56f0dba876e225dd6f95fff79ffe96382adee8::" providerId="AD" clId="Web-{5ACFAB4D-8BDA-D10F-FDBE-077F3F0BAE96}" dt="2023-11-11T13:04:49.515" v="31" actId="20577"/>
          <ac:spMkLst>
            <pc:docMk/>
            <pc:sldMk cId="1393407301" sldId="320"/>
            <ac:spMk id="4" creationId="{3AED7A87-EFB1-6D93-31F8-293ADB66C43A}"/>
          </ac:spMkLst>
        </pc:spChg>
      </pc:sldChg>
      <pc:sldChg chg="new del">
        <pc:chgData name="Guest User" userId="S::urn:spo:anon#e24f3c4aeb88bf0144ea5db49f56f0dba876e225dd6f95fff79ffe96382adee8::" providerId="AD" clId="Web-{5ACFAB4D-8BDA-D10F-FDBE-077F3F0BAE96}" dt="2023-11-11T13:03:28.748" v="5"/>
        <pc:sldMkLst>
          <pc:docMk/>
          <pc:sldMk cId="982784258" sldId="324"/>
        </pc:sldMkLst>
      </pc:sldChg>
      <pc:sldChg chg="modSp new">
        <pc:chgData name="Guest User" userId="S::urn:spo:anon#e24f3c4aeb88bf0144ea5db49f56f0dba876e225dd6f95fff79ffe96382adee8::" providerId="AD" clId="Web-{5ACFAB4D-8BDA-D10F-FDBE-077F3F0BAE96}" dt="2023-11-11T13:04:57.781" v="46" actId="20577"/>
        <pc:sldMkLst>
          <pc:docMk/>
          <pc:sldMk cId="2094317725" sldId="324"/>
        </pc:sldMkLst>
        <pc:spChg chg="mod">
          <ac:chgData name="Guest User" userId="S::urn:spo:anon#e24f3c4aeb88bf0144ea5db49f56f0dba876e225dd6f95fff79ffe96382adee8::" providerId="AD" clId="Web-{5ACFAB4D-8BDA-D10F-FDBE-077F3F0BAE96}" dt="2023-11-11T13:04:57.781" v="46" actId="20577"/>
          <ac:spMkLst>
            <pc:docMk/>
            <pc:sldMk cId="2094317725" sldId="324"/>
            <ac:spMk id="4" creationId="{F012C49D-CE30-664A-3896-6C35AB8960B0}"/>
          </ac:spMkLst>
        </pc:spChg>
      </pc:sldChg>
      <pc:sldChg chg="modSp new">
        <pc:chgData name="Guest User" userId="S::urn:spo:anon#e24f3c4aeb88bf0144ea5db49f56f0dba876e225dd6f95fff79ffe96382adee8::" providerId="AD" clId="Web-{5ACFAB4D-8BDA-D10F-FDBE-077F3F0BAE96}" dt="2023-11-11T13:07:23.659" v="66" actId="20577"/>
        <pc:sldMkLst>
          <pc:docMk/>
          <pc:sldMk cId="2653779570" sldId="325"/>
        </pc:sldMkLst>
        <pc:spChg chg="mod">
          <ac:chgData name="Guest User" userId="S::urn:spo:anon#e24f3c4aeb88bf0144ea5db49f56f0dba876e225dd6f95fff79ffe96382adee8::" providerId="AD" clId="Web-{5ACFAB4D-8BDA-D10F-FDBE-077F3F0BAE96}" dt="2023-11-11T13:07:17.816" v="59" actId="20577"/>
          <ac:spMkLst>
            <pc:docMk/>
            <pc:sldMk cId="2653779570" sldId="325"/>
            <ac:spMk id="2" creationId="{7ED17C37-126B-1C76-5E37-5ADE1D52F9A4}"/>
          </ac:spMkLst>
        </pc:spChg>
        <pc:spChg chg="mod">
          <ac:chgData name="Guest User" userId="S::urn:spo:anon#e24f3c4aeb88bf0144ea5db49f56f0dba876e225dd6f95fff79ffe96382adee8::" providerId="AD" clId="Web-{5ACFAB4D-8BDA-D10F-FDBE-077F3F0BAE96}" dt="2023-11-11T13:07:23.659" v="66" actId="20577"/>
          <ac:spMkLst>
            <pc:docMk/>
            <pc:sldMk cId="2653779570" sldId="325"/>
            <ac:spMk id="4" creationId="{B6B88CEF-682B-DDAF-8C29-D510C08832D6}"/>
          </ac:spMkLst>
        </pc:spChg>
      </pc:sldChg>
      <pc:sldChg chg="modSp new">
        <pc:chgData name="Guest User" userId="S::urn:spo:anon#e24f3c4aeb88bf0144ea5db49f56f0dba876e225dd6f95fff79ffe96382adee8::" providerId="AD" clId="Web-{5ACFAB4D-8BDA-D10F-FDBE-077F3F0BAE96}" dt="2023-11-11T13:11:11.337" v="84" actId="20577"/>
        <pc:sldMkLst>
          <pc:docMk/>
          <pc:sldMk cId="4143922162" sldId="326"/>
        </pc:sldMkLst>
        <pc:spChg chg="mod">
          <ac:chgData name="Guest User" userId="S::urn:spo:anon#e24f3c4aeb88bf0144ea5db49f56f0dba876e225dd6f95fff79ffe96382adee8::" providerId="AD" clId="Web-{5ACFAB4D-8BDA-D10F-FDBE-077F3F0BAE96}" dt="2023-11-11T13:10:41.492" v="82" actId="20577"/>
          <ac:spMkLst>
            <pc:docMk/>
            <pc:sldMk cId="4143922162" sldId="326"/>
            <ac:spMk id="2" creationId="{07502E49-2C9C-0DB0-4917-63262A61C8EC}"/>
          </ac:spMkLst>
        </pc:spChg>
        <pc:spChg chg="mod">
          <ac:chgData name="Guest User" userId="S::urn:spo:anon#e24f3c4aeb88bf0144ea5db49f56f0dba876e225dd6f95fff79ffe96382adee8::" providerId="AD" clId="Web-{5ACFAB4D-8BDA-D10F-FDBE-077F3F0BAE96}" dt="2023-11-11T13:11:11.337" v="84" actId="20577"/>
          <ac:spMkLst>
            <pc:docMk/>
            <pc:sldMk cId="4143922162" sldId="326"/>
            <ac:spMk id="4" creationId="{0DCF80C0-60CA-BDBD-8869-3AD001CCDD8C}"/>
          </ac:spMkLst>
        </pc:spChg>
      </pc:sldChg>
      <pc:sldChg chg="delSp modSp new mod setBg">
        <pc:chgData name="Guest User" userId="S::urn:spo:anon#e24f3c4aeb88bf0144ea5db49f56f0dba876e225dd6f95fff79ffe96382adee8::" providerId="AD" clId="Web-{5ACFAB4D-8BDA-D10F-FDBE-077F3F0BAE96}" dt="2023-11-11T13:14:36.342" v="93"/>
        <pc:sldMkLst>
          <pc:docMk/>
          <pc:sldMk cId="1098294391" sldId="327"/>
        </pc:sldMkLst>
        <pc:spChg chg="mod">
          <ac:chgData name="Guest User" userId="S::urn:spo:anon#e24f3c4aeb88bf0144ea5db49f56f0dba876e225dd6f95fff79ffe96382adee8::" providerId="AD" clId="Web-{5ACFAB4D-8BDA-D10F-FDBE-077F3F0BAE96}" dt="2023-11-11T13:12:45.495" v="90" actId="20577"/>
          <ac:spMkLst>
            <pc:docMk/>
            <pc:sldMk cId="1098294391" sldId="327"/>
            <ac:spMk id="2" creationId="{6D04932E-9359-C9A1-1B9E-1783E274E592}"/>
          </ac:spMkLst>
        </pc:spChg>
        <pc:spChg chg="del">
          <ac:chgData name="Guest User" userId="S::urn:spo:anon#e24f3c4aeb88bf0144ea5db49f56f0dba876e225dd6f95fff79ffe96382adee8::" providerId="AD" clId="Web-{5ACFAB4D-8BDA-D10F-FDBE-077F3F0BAE96}" dt="2023-11-11T13:13:23.059" v="92"/>
          <ac:spMkLst>
            <pc:docMk/>
            <pc:sldMk cId="1098294391" sldId="327"/>
            <ac:spMk id="3" creationId="{0691CCC7-08F0-9ABF-B5A7-3C287F299324}"/>
          </ac:spMkLst>
        </pc:spChg>
        <pc:spChg chg="del">
          <ac:chgData name="Guest User" userId="S::urn:spo:anon#e24f3c4aeb88bf0144ea5db49f56f0dba876e225dd6f95fff79ffe96382adee8::" providerId="AD" clId="Web-{5ACFAB4D-8BDA-D10F-FDBE-077F3F0BAE96}" dt="2023-11-11T13:13:17.230" v="91"/>
          <ac:spMkLst>
            <pc:docMk/>
            <pc:sldMk cId="1098294391" sldId="327"/>
            <ac:spMk id="4" creationId="{4436B8E8-29A0-6830-1B14-F5973DA9A5BB}"/>
          </ac:spMkLst>
        </pc:spChg>
      </pc:sldChg>
    </pc:docChg>
  </pc:docChgLst>
  <pc:docChgLst>
    <pc:chgData name="Guest User" userId="S::urn:spo:anon#e24f3c4aeb88bf0144ea5db49f56f0dba876e225dd6f95fff79ffe96382adee8::" providerId="AD" clId="Web-{2C840022-C3CA-F2FA-6019-128B93C2DA52}"/>
    <pc:docChg chg="modSld">
      <pc:chgData name="Guest User" userId="S::urn:spo:anon#e24f3c4aeb88bf0144ea5db49f56f0dba876e225dd6f95fff79ffe96382adee8::" providerId="AD" clId="Web-{2C840022-C3CA-F2FA-6019-128B93C2DA52}" dt="2023-11-15T12:43:36.688" v="0" actId="1076"/>
      <pc:docMkLst>
        <pc:docMk/>
      </pc:docMkLst>
      <pc:sldChg chg="modSp">
        <pc:chgData name="Guest User" userId="S::urn:spo:anon#e24f3c4aeb88bf0144ea5db49f56f0dba876e225dd6f95fff79ffe96382adee8::" providerId="AD" clId="Web-{2C840022-C3CA-F2FA-6019-128B93C2DA52}" dt="2023-11-15T12:43:36.688" v="0" actId="1076"/>
        <pc:sldMkLst>
          <pc:docMk/>
          <pc:sldMk cId="1049000730" sldId="341"/>
        </pc:sldMkLst>
        <pc:spChg chg="mod">
          <ac:chgData name="Guest User" userId="S::urn:spo:anon#e24f3c4aeb88bf0144ea5db49f56f0dba876e225dd6f95fff79ffe96382adee8::" providerId="AD" clId="Web-{2C840022-C3CA-F2FA-6019-128B93C2DA52}" dt="2023-11-15T12:43:36.688" v="0" actId="1076"/>
          <ac:spMkLst>
            <pc:docMk/>
            <pc:sldMk cId="1049000730" sldId="341"/>
            <ac:spMk id="756" creationId="{00000000-0000-0000-0000-000000000000}"/>
          </ac:spMkLst>
        </pc:spChg>
      </pc:sldChg>
    </pc:docChg>
  </pc:docChgLst>
  <pc:docChgLst>
    <pc:chgData name="Guest User" userId="S::urn:spo:anon#e24f3c4aeb88bf0144ea5db49f56f0dba876e225dd6f95fff79ffe96382adee8::" providerId="AD" clId="Web-{DFB02CAD-0E81-82A4-A61B-9D6257C413EE}"/>
    <pc:docChg chg="addSld modSld sldOrd">
      <pc:chgData name="Guest User" userId="S::urn:spo:anon#e24f3c4aeb88bf0144ea5db49f56f0dba876e225dd6f95fff79ffe96382adee8::" providerId="AD" clId="Web-{DFB02CAD-0E81-82A4-A61B-9D6257C413EE}" dt="2023-11-16T17:42:12.001" v="144"/>
      <pc:docMkLst>
        <pc:docMk/>
      </pc:docMkLst>
      <pc:sldChg chg="modSp ord">
        <pc:chgData name="Guest User" userId="S::urn:spo:anon#e24f3c4aeb88bf0144ea5db49f56f0dba876e225dd6f95fff79ffe96382adee8::" providerId="AD" clId="Web-{DFB02CAD-0E81-82A4-A61B-9D6257C413EE}" dt="2023-11-16T17:30:36.101" v="140"/>
        <pc:sldMkLst>
          <pc:docMk/>
          <pc:sldMk cId="0" sldId="277"/>
        </pc:sldMkLst>
        <pc:graphicFrameChg chg="mod modGraphic">
          <ac:chgData name="Guest User" userId="S::urn:spo:anon#e24f3c4aeb88bf0144ea5db49f56f0dba876e225dd6f95fff79ffe96382adee8::" providerId="AD" clId="Web-{DFB02CAD-0E81-82A4-A61B-9D6257C413EE}" dt="2023-11-16T17:30:04.178" v="138"/>
          <ac:graphicFrameMkLst>
            <pc:docMk/>
            <pc:sldMk cId="0" sldId="277"/>
            <ac:graphicFrameMk id="5" creationId="{EF9A6408-319B-44E8-9326-C1F1471CD89A}"/>
          </ac:graphicFrameMkLst>
        </pc:graphicFrameChg>
      </pc:sldChg>
      <pc:sldChg chg="ord">
        <pc:chgData name="Guest User" userId="S::urn:spo:anon#e24f3c4aeb88bf0144ea5db49f56f0dba876e225dd6f95fff79ffe96382adee8::" providerId="AD" clId="Web-{DFB02CAD-0E81-82A4-A61B-9D6257C413EE}" dt="2023-11-16T16:40:37.198" v="10"/>
        <pc:sldMkLst>
          <pc:docMk/>
          <pc:sldMk cId="3680564634" sldId="322"/>
        </pc:sldMkLst>
      </pc:sldChg>
      <pc:sldChg chg="ord">
        <pc:chgData name="Guest User" userId="S::urn:spo:anon#e24f3c4aeb88bf0144ea5db49f56f0dba876e225dd6f95fff79ffe96382adee8::" providerId="AD" clId="Web-{DFB02CAD-0E81-82A4-A61B-9D6257C413EE}" dt="2023-11-16T16:05:37.300" v="4"/>
        <pc:sldMkLst>
          <pc:docMk/>
          <pc:sldMk cId="2094317725" sldId="324"/>
        </pc:sldMkLst>
      </pc:sldChg>
      <pc:sldChg chg="ord">
        <pc:chgData name="Guest User" userId="S::urn:spo:anon#e24f3c4aeb88bf0144ea5db49f56f0dba876e225dd6f95fff79ffe96382adee8::" providerId="AD" clId="Web-{DFB02CAD-0E81-82A4-A61B-9D6257C413EE}" dt="2023-11-16T17:30:38.664" v="141"/>
        <pc:sldMkLst>
          <pc:docMk/>
          <pc:sldMk cId="1098294391" sldId="327"/>
        </pc:sldMkLst>
      </pc:sldChg>
      <pc:sldChg chg="modSp ord">
        <pc:chgData name="Guest User" userId="S::urn:spo:anon#e24f3c4aeb88bf0144ea5db49f56f0dba876e225dd6f95fff79ffe96382adee8::" providerId="AD" clId="Web-{DFB02CAD-0E81-82A4-A61B-9D6257C413EE}" dt="2023-11-16T17:17:51.531" v="16" actId="20577"/>
        <pc:sldMkLst>
          <pc:docMk/>
          <pc:sldMk cId="3315313879" sldId="330"/>
        </pc:sldMkLst>
        <pc:spChg chg="mod">
          <ac:chgData name="Guest User" userId="S::urn:spo:anon#e24f3c4aeb88bf0144ea5db49f56f0dba876e225dd6f95fff79ffe96382adee8::" providerId="AD" clId="Web-{DFB02CAD-0E81-82A4-A61B-9D6257C413EE}" dt="2023-11-16T17:17:51.531" v="16" actId="20577"/>
          <ac:spMkLst>
            <pc:docMk/>
            <pc:sldMk cId="3315313879" sldId="330"/>
            <ac:spMk id="4" creationId="{BB15FD81-5FB1-49E5-E532-DF11358BCDAE}"/>
          </ac:spMkLst>
        </pc:spChg>
      </pc:sldChg>
      <pc:sldChg chg="modSp">
        <pc:chgData name="Guest User" userId="S::urn:spo:anon#e24f3c4aeb88bf0144ea5db49f56f0dba876e225dd6f95fff79ffe96382adee8::" providerId="AD" clId="Web-{DFB02CAD-0E81-82A4-A61B-9D6257C413EE}" dt="2023-11-16T17:21:05.990" v="44" actId="20577"/>
        <pc:sldMkLst>
          <pc:docMk/>
          <pc:sldMk cId="2064445410" sldId="331"/>
        </pc:sldMkLst>
        <pc:spChg chg="mod">
          <ac:chgData name="Guest User" userId="S::urn:spo:anon#e24f3c4aeb88bf0144ea5db49f56f0dba876e225dd6f95fff79ffe96382adee8::" providerId="AD" clId="Web-{DFB02CAD-0E81-82A4-A61B-9D6257C413EE}" dt="2023-11-16T17:21:05.990" v="44" actId="20577"/>
          <ac:spMkLst>
            <pc:docMk/>
            <pc:sldMk cId="2064445410" sldId="331"/>
            <ac:spMk id="4" creationId="{010DF304-532E-2C47-6D9F-46AC0C4FB4E9}"/>
          </ac:spMkLst>
        </pc:spChg>
      </pc:sldChg>
      <pc:sldChg chg="ord">
        <pc:chgData name="Guest User" userId="S::urn:spo:anon#e24f3c4aeb88bf0144ea5db49f56f0dba876e225dd6f95fff79ffe96382adee8::" providerId="AD" clId="Web-{DFB02CAD-0E81-82A4-A61B-9D6257C413EE}" dt="2023-11-16T16:45:11.644" v="14"/>
        <pc:sldMkLst>
          <pc:docMk/>
          <pc:sldMk cId="1036114926" sldId="337"/>
        </pc:sldMkLst>
      </pc:sldChg>
      <pc:sldChg chg="ord">
        <pc:chgData name="Guest User" userId="S::urn:spo:anon#e24f3c4aeb88bf0144ea5db49f56f0dba876e225dd6f95fff79ffe96382adee8::" providerId="AD" clId="Web-{DFB02CAD-0E81-82A4-A61B-9D6257C413EE}" dt="2023-11-16T16:40:13.744" v="7"/>
        <pc:sldMkLst>
          <pc:docMk/>
          <pc:sldMk cId="3092218831" sldId="338"/>
        </pc:sldMkLst>
      </pc:sldChg>
      <pc:sldChg chg="ord">
        <pc:chgData name="Guest User" userId="S::urn:spo:anon#e24f3c4aeb88bf0144ea5db49f56f0dba876e225dd6f95fff79ffe96382adee8::" providerId="AD" clId="Web-{DFB02CAD-0E81-82A4-A61B-9D6257C413EE}" dt="2023-11-16T17:41:51.969" v="142"/>
        <pc:sldMkLst>
          <pc:docMk/>
          <pc:sldMk cId="4169624784" sldId="345"/>
        </pc:sldMkLst>
      </pc:sldChg>
      <pc:sldChg chg="ord">
        <pc:chgData name="Guest User" userId="S::urn:spo:anon#e24f3c4aeb88bf0144ea5db49f56f0dba876e225dd6f95fff79ffe96382adee8::" providerId="AD" clId="Web-{DFB02CAD-0E81-82A4-A61B-9D6257C413EE}" dt="2023-11-16T17:42:12.001" v="144"/>
        <pc:sldMkLst>
          <pc:docMk/>
          <pc:sldMk cId="3258292007" sldId="346"/>
        </pc:sldMkLst>
      </pc:sldChg>
      <pc:sldChg chg="new">
        <pc:chgData name="Guest User" userId="S::urn:spo:anon#e24f3c4aeb88bf0144ea5db49f56f0dba876e225dd6f95fff79ffe96382adee8::" providerId="AD" clId="Web-{DFB02CAD-0E81-82A4-A61B-9D6257C413EE}" dt="2023-11-16T14:00:15.457" v="0"/>
        <pc:sldMkLst>
          <pc:docMk/>
          <pc:sldMk cId="4205942594" sldId="349"/>
        </pc:sldMkLst>
      </pc:sldChg>
      <pc:sldChg chg="ord">
        <pc:chgData name="Guest User" userId="S::urn:spo:anon#e24f3c4aeb88bf0144ea5db49f56f0dba876e225dd6f95fff79ffe96382adee8::" providerId="AD" clId="Web-{DFB02CAD-0E81-82A4-A61B-9D6257C413EE}" dt="2023-11-16T16:39:44.102" v="5"/>
        <pc:sldMkLst>
          <pc:docMk/>
          <pc:sldMk cId="78753410" sldId="350"/>
        </pc:sldMkLst>
      </pc:sldChg>
      <pc:sldChg chg="modSp">
        <pc:chgData name="Guest User" userId="S::urn:spo:anon#e24f3c4aeb88bf0144ea5db49f56f0dba876e225dd6f95fff79ffe96382adee8::" providerId="AD" clId="Web-{DFB02CAD-0E81-82A4-A61B-9D6257C413EE}" dt="2023-11-16T16:43:46.891" v="12" actId="1076"/>
        <pc:sldMkLst>
          <pc:docMk/>
          <pc:sldMk cId="2801075887" sldId="352"/>
        </pc:sldMkLst>
        <pc:picChg chg="mod">
          <ac:chgData name="Guest User" userId="S::urn:spo:anon#e24f3c4aeb88bf0144ea5db49f56f0dba876e225dd6f95fff79ffe96382adee8::" providerId="AD" clId="Web-{DFB02CAD-0E81-82A4-A61B-9D6257C413EE}" dt="2023-11-16T16:43:46.891" v="12" actId="1076"/>
          <ac:picMkLst>
            <pc:docMk/>
            <pc:sldMk cId="2801075887" sldId="352"/>
            <ac:picMk id="12" creationId="{6D411707-C6D2-1151-F527-6B0A43CCBA04}"/>
          </ac:picMkLst>
        </pc:picChg>
      </pc:sldChg>
    </pc:docChg>
  </pc:docChgLst>
  <pc:docChgLst>
    <pc:chgData name="Guest User" userId="S::urn:spo:anon#e24f3c4aeb88bf0144ea5db49f56f0dba876e225dd6f95fff79ffe96382adee8::" providerId="AD" clId="Web-{EE0CE907-336E-D797-BBA6-76C2197C23DF}"/>
    <pc:docChg chg="addSld delSld modSld">
      <pc:chgData name="Guest User" userId="S::urn:spo:anon#e24f3c4aeb88bf0144ea5db49f56f0dba876e225dd6f95fff79ffe96382adee8::" providerId="AD" clId="Web-{EE0CE907-336E-D797-BBA6-76C2197C23DF}" dt="2023-11-23T17:02:04.457" v="164"/>
      <pc:docMkLst>
        <pc:docMk/>
      </pc:docMkLst>
      <pc:sldChg chg="modSp">
        <pc:chgData name="Guest User" userId="S::urn:spo:anon#e24f3c4aeb88bf0144ea5db49f56f0dba876e225dd6f95fff79ffe96382adee8::" providerId="AD" clId="Web-{EE0CE907-336E-D797-BBA6-76C2197C23DF}" dt="2023-11-23T16:55:49.746" v="125" actId="1076"/>
        <pc:sldMkLst>
          <pc:docMk/>
          <pc:sldMk cId="3043323276" sldId="355"/>
        </pc:sldMkLst>
        <pc:spChg chg="mod">
          <ac:chgData name="Guest User" userId="S::urn:spo:anon#e24f3c4aeb88bf0144ea5db49f56f0dba876e225dd6f95fff79ffe96382adee8::" providerId="AD" clId="Web-{EE0CE907-336E-D797-BBA6-76C2197C23DF}" dt="2023-11-23T16:55:49.746" v="125" actId="1076"/>
          <ac:spMkLst>
            <pc:docMk/>
            <pc:sldMk cId="3043323276" sldId="355"/>
            <ac:spMk id="9" creationId="{D605A53C-5B88-F172-88C5-E21BE5AD0C57}"/>
          </ac:spMkLst>
        </pc:spChg>
      </pc:sldChg>
      <pc:sldChg chg="modSp del">
        <pc:chgData name="Guest User" userId="S::urn:spo:anon#e24f3c4aeb88bf0144ea5db49f56f0dba876e225dd6f95fff79ffe96382adee8::" providerId="AD" clId="Web-{EE0CE907-336E-D797-BBA6-76C2197C23DF}" dt="2023-11-23T17:02:04.457" v="164"/>
        <pc:sldMkLst>
          <pc:docMk/>
          <pc:sldMk cId="1513577562" sldId="360"/>
        </pc:sldMkLst>
        <pc:spChg chg="mod">
          <ac:chgData name="Guest User" userId="S::urn:spo:anon#e24f3c4aeb88bf0144ea5db49f56f0dba876e225dd6f95fff79ffe96382adee8::" providerId="AD" clId="Web-{EE0CE907-336E-D797-BBA6-76C2197C23DF}" dt="2023-11-23T16:59:36.266" v="129" actId="20577"/>
          <ac:spMkLst>
            <pc:docMk/>
            <pc:sldMk cId="1513577562" sldId="360"/>
            <ac:spMk id="7" creationId="{7FFED292-A2EA-7065-D530-9CBD9E7EFAB2}"/>
          </ac:spMkLst>
        </pc:spChg>
      </pc:sldChg>
      <pc:sldChg chg="del">
        <pc:chgData name="Guest User" userId="S::urn:spo:anon#e24f3c4aeb88bf0144ea5db49f56f0dba876e225dd6f95fff79ffe96382adee8::" providerId="AD" clId="Web-{EE0CE907-336E-D797-BBA6-76C2197C23DF}" dt="2023-11-23T16:56:32.606" v="126"/>
        <pc:sldMkLst>
          <pc:docMk/>
          <pc:sldMk cId="1991856137" sldId="378"/>
        </pc:sldMkLst>
      </pc:sldChg>
      <pc:sldChg chg="del">
        <pc:chgData name="Guest User" userId="S::urn:spo:anon#e24f3c4aeb88bf0144ea5db49f56f0dba876e225dd6f95fff79ffe96382adee8::" providerId="AD" clId="Web-{EE0CE907-336E-D797-BBA6-76C2197C23DF}" dt="2023-11-23T15:46:43.427" v="44"/>
        <pc:sldMkLst>
          <pc:docMk/>
          <pc:sldMk cId="2711436452" sldId="379"/>
        </pc:sldMkLst>
      </pc:sldChg>
      <pc:sldChg chg="del">
        <pc:chgData name="Guest User" userId="S::urn:spo:anon#e24f3c4aeb88bf0144ea5db49f56f0dba876e225dd6f95fff79ffe96382adee8::" providerId="AD" clId="Web-{EE0CE907-336E-D797-BBA6-76C2197C23DF}" dt="2023-11-23T15:46:18.614" v="42"/>
        <pc:sldMkLst>
          <pc:docMk/>
          <pc:sldMk cId="2325046199" sldId="382"/>
        </pc:sldMkLst>
      </pc:sldChg>
      <pc:sldChg chg="del">
        <pc:chgData name="Guest User" userId="S::urn:spo:anon#e24f3c4aeb88bf0144ea5db49f56f0dba876e225dd6f95fff79ffe96382adee8::" providerId="AD" clId="Web-{EE0CE907-336E-D797-BBA6-76C2197C23DF}" dt="2023-11-23T15:46:25.708" v="43"/>
        <pc:sldMkLst>
          <pc:docMk/>
          <pc:sldMk cId="903464652" sldId="383"/>
        </pc:sldMkLst>
      </pc:sldChg>
      <pc:sldChg chg="modSp">
        <pc:chgData name="Guest User" userId="S::urn:spo:anon#e24f3c4aeb88bf0144ea5db49f56f0dba876e225dd6f95fff79ffe96382adee8::" providerId="AD" clId="Web-{EE0CE907-336E-D797-BBA6-76C2197C23DF}" dt="2023-11-23T15:36:04.677" v="19" actId="20577"/>
        <pc:sldMkLst>
          <pc:docMk/>
          <pc:sldMk cId="3117210174" sldId="384"/>
        </pc:sldMkLst>
        <pc:spChg chg="mod">
          <ac:chgData name="Guest User" userId="S::urn:spo:anon#e24f3c4aeb88bf0144ea5db49f56f0dba876e225dd6f95fff79ffe96382adee8::" providerId="AD" clId="Web-{EE0CE907-336E-D797-BBA6-76C2197C23DF}" dt="2023-11-23T15:36:04.677" v="19" actId="20577"/>
          <ac:spMkLst>
            <pc:docMk/>
            <pc:sldMk cId="3117210174" sldId="384"/>
            <ac:spMk id="54" creationId="{C468B96E-2493-16D4-82F6-CADDC4BEE2B2}"/>
          </ac:spMkLst>
        </pc:spChg>
      </pc:sldChg>
      <pc:sldChg chg="modSp">
        <pc:chgData name="Guest User" userId="S::urn:spo:anon#e24f3c4aeb88bf0144ea5db49f56f0dba876e225dd6f95fff79ffe96382adee8::" providerId="AD" clId="Web-{EE0CE907-336E-D797-BBA6-76C2197C23DF}" dt="2023-11-23T15:45:56.488" v="41" actId="1076"/>
        <pc:sldMkLst>
          <pc:docMk/>
          <pc:sldMk cId="1040553108" sldId="386"/>
        </pc:sldMkLst>
        <pc:spChg chg="mod">
          <ac:chgData name="Guest User" userId="S::urn:spo:anon#e24f3c4aeb88bf0144ea5db49f56f0dba876e225dd6f95fff79ffe96382adee8::" providerId="AD" clId="Web-{EE0CE907-336E-D797-BBA6-76C2197C23DF}" dt="2023-11-23T15:45:56.488" v="41" actId="1076"/>
          <ac:spMkLst>
            <pc:docMk/>
            <pc:sldMk cId="1040553108" sldId="386"/>
            <ac:spMk id="54" creationId="{C468B96E-2493-16D4-82F6-CADDC4BEE2B2}"/>
          </ac:spMkLst>
        </pc:spChg>
      </pc:sldChg>
      <pc:sldChg chg="modSp new del">
        <pc:chgData name="Guest User" userId="S::urn:spo:anon#e24f3c4aeb88bf0144ea5db49f56f0dba876e225dd6f95fff79ffe96382adee8::" providerId="AD" clId="Web-{EE0CE907-336E-D797-BBA6-76C2197C23DF}" dt="2023-11-23T17:00:37.237" v="142"/>
        <pc:sldMkLst>
          <pc:docMk/>
          <pc:sldMk cId="2310714613" sldId="390"/>
        </pc:sldMkLst>
        <pc:spChg chg="mod">
          <ac:chgData name="Guest User" userId="S::urn:spo:anon#e24f3c4aeb88bf0144ea5db49f56f0dba876e225dd6f95fff79ffe96382adee8::" providerId="AD" clId="Web-{EE0CE907-336E-D797-BBA6-76C2197C23DF}" dt="2023-11-23T17:00:04.502" v="132" actId="20577"/>
          <ac:spMkLst>
            <pc:docMk/>
            <pc:sldMk cId="2310714613" sldId="390"/>
            <ac:spMk id="2" creationId="{764AF519-8D16-3A9A-2125-83DBEC311102}"/>
          </ac:spMkLst>
        </pc:spChg>
        <pc:spChg chg="mod">
          <ac:chgData name="Guest User" userId="S::urn:spo:anon#e24f3c4aeb88bf0144ea5db49f56f0dba876e225dd6f95fff79ffe96382adee8::" providerId="AD" clId="Web-{EE0CE907-336E-D797-BBA6-76C2197C23DF}" dt="2023-11-23T17:00:24.674" v="137" actId="1076"/>
          <ac:spMkLst>
            <pc:docMk/>
            <pc:sldMk cId="2310714613" sldId="390"/>
            <ac:spMk id="3" creationId="{56F834C2-51FB-D645-5C19-E8321943A1EB}"/>
          </ac:spMkLst>
        </pc:spChg>
        <pc:spChg chg="mod">
          <ac:chgData name="Guest User" userId="S::urn:spo:anon#e24f3c4aeb88bf0144ea5db49f56f0dba876e225dd6f95fff79ffe96382adee8::" providerId="AD" clId="Web-{EE0CE907-336E-D797-BBA6-76C2197C23DF}" dt="2023-11-23T17:00:33.596" v="141" actId="14100"/>
          <ac:spMkLst>
            <pc:docMk/>
            <pc:sldMk cId="2310714613" sldId="390"/>
            <ac:spMk id="4" creationId="{954377A9-E3B6-89BC-B295-804F2669C2A7}"/>
          </ac:spMkLst>
        </pc:spChg>
      </pc:sldChg>
      <pc:sldChg chg="modSp add replId">
        <pc:chgData name="Guest User" userId="S::urn:spo:anon#e24f3c4aeb88bf0144ea5db49f56f0dba876e225dd6f95fff79ffe96382adee8::" providerId="AD" clId="Web-{EE0CE907-336E-D797-BBA6-76C2197C23DF}" dt="2023-11-23T17:01:50.270" v="163" actId="20577"/>
        <pc:sldMkLst>
          <pc:docMk/>
          <pc:sldMk cId="2483841381" sldId="390"/>
        </pc:sldMkLst>
        <pc:spChg chg="mod">
          <ac:chgData name="Guest User" userId="S::urn:spo:anon#e24f3c4aeb88bf0144ea5db49f56f0dba876e225dd6f95fff79ffe96382adee8::" providerId="AD" clId="Web-{EE0CE907-336E-D797-BBA6-76C2197C23DF}" dt="2023-11-23T17:01:50.270" v="163" actId="20577"/>
          <ac:spMkLst>
            <pc:docMk/>
            <pc:sldMk cId="2483841381" sldId="390"/>
            <ac:spMk id="7" creationId="{7FFED292-A2EA-7065-D530-9CBD9E7EFAB2}"/>
          </ac:spMkLst>
        </pc:spChg>
      </pc:sldChg>
      <pc:sldChg chg="add del replId">
        <pc:chgData name="Guest User" userId="S::urn:spo:anon#e24f3c4aeb88bf0144ea5db49f56f0dba876e225dd6f95fff79ffe96382adee8::" providerId="AD" clId="Web-{EE0CE907-336E-D797-BBA6-76C2197C23DF}" dt="2023-11-23T17:00:47.940" v="147"/>
        <pc:sldMkLst>
          <pc:docMk/>
          <pc:sldMk cId="1791112688" sldId="391"/>
        </pc:sldMkLst>
      </pc:sldChg>
    </pc:docChg>
  </pc:docChgLst>
  <pc:docChgLst>
    <pc:chgData name="Guest User" userId="S::urn:spo:anon#e24f3c4aeb88bf0144ea5db49f56f0dba876e225dd6f95fff79ffe96382adee8::" providerId="AD" clId="Web-{9A268BB6-4569-F800-C939-7247C15BA03A}"/>
    <pc:docChg chg="delSld">
      <pc:chgData name="Guest User" userId="S::urn:spo:anon#e24f3c4aeb88bf0144ea5db49f56f0dba876e225dd6f95fff79ffe96382adee8::" providerId="AD" clId="Web-{9A268BB6-4569-F800-C939-7247C15BA03A}" dt="2023-12-26T14:22:27.897" v="1"/>
      <pc:docMkLst>
        <pc:docMk/>
      </pc:docMkLst>
      <pc:sldChg chg="del">
        <pc:chgData name="Guest User" userId="S::urn:spo:anon#e24f3c4aeb88bf0144ea5db49f56f0dba876e225dd6f95fff79ffe96382adee8::" providerId="AD" clId="Web-{9A268BB6-4569-F800-C939-7247C15BA03A}" dt="2023-12-26T14:22:18.178" v="0"/>
        <pc:sldMkLst>
          <pc:docMk/>
          <pc:sldMk cId="640763376" sldId="380"/>
        </pc:sldMkLst>
      </pc:sldChg>
      <pc:sldChg chg="del">
        <pc:chgData name="Guest User" userId="S::urn:spo:anon#e24f3c4aeb88bf0144ea5db49f56f0dba876e225dd6f95fff79ffe96382adee8::" providerId="AD" clId="Web-{9A268BB6-4569-F800-C939-7247C15BA03A}" dt="2023-12-26T14:22:27.897" v="1"/>
        <pc:sldMkLst>
          <pc:docMk/>
          <pc:sldMk cId="1909966745" sldId="388"/>
        </pc:sldMkLst>
      </pc:sldChg>
    </pc:docChg>
  </pc:docChgLst>
  <pc:docChgLst>
    <pc:chgData name="Guest User" userId="S::urn:spo:anon#e24f3c4aeb88bf0144ea5db49f56f0dba876e225dd6f95fff79ffe96382adee8::" providerId="AD" clId="Web-{7C22F256-6BC6-F03C-569E-AB1374AA4829}"/>
    <pc:docChg chg="addSld">
      <pc:chgData name="Guest User" userId="S::urn:spo:anon#e24f3c4aeb88bf0144ea5db49f56f0dba876e225dd6f95fff79ffe96382adee8::" providerId="AD" clId="Web-{7C22F256-6BC6-F03C-569E-AB1374AA4829}" dt="2023-11-16T18:25:58.970" v="1"/>
      <pc:docMkLst>
        <pc:docMk/>
      </pc:docMkLst>
      <pc:sldChg chg="new">
        <pc:chgData name="Guest User" userId="S::urn:spo:anon#e24f3c4aeb88bf0144ea5db49f56f0dba876e225dd6f95fff79ffe96382adee8::" providerId="AD" clId="Web-{7C22F256-6BC6-F03C-569E-AB1374AA4829}" dt="2023-11-16T18:25:58.892" v="0"/>
        <pc:sldMkLst>
          <pc:docMk/>
          <pc:sldMk cId="2038238872" sldId="364"/>
        </pc:sldMkLst>
      </pc:sldChg>
      <pc:sldChg chg="new">
        <pc:chgData name="Guest User" userId="S::urn:spo:anon#e24f3c4aeb88bf0144ea5db49f56f0dba876e225dd6f95fff79ffe96382adee8::" providerId="AD" clId="Web-{7C22F256-6BC6-F03C-569E-AB1374AA4829}" dt="2023-11-16T18:25:58.970" v="1"/>
        <pc:sldMkLst>
          <pc:docMk/>
          <pc:sldMk cId="3581597795" sldId="365"/>
        </pc:sldMkLst>
      </pc:sldChg>
    </pc:docChg>
  </pc:docChgLst>
  <pc:docChgLst>
    <pc:chgData name="Guest User" userId="S::urn:spo:anon#e24f3c4aeb88bf0144ea5db49f56f0dba876e225dd6f95fff79ffe96382adee8::" providerId="AD" clId="Web-{7F159BD0-B695-1DFD-462C-1B84D572F0F8}"/>
    <pc:docChg chg="modSld">
      <pc:chgData name="Guest User" userId="S::urn:spo:anon#e24f3c4aeb88bf0144ea5db49f56f0dba876e225dd6f95fff79ffe96382adee8::" providerId="AD" clId="Web-{7F159BD0-B695-1DFD-462C-1B84D572F0F8}" dt="2023-11-16T19:52:33.952" v="0"/>
      <pc:docMkLst>
        <pc:docMk/>
      </pc:docMkLst>
      <pc:sldChg chg="delSp">
        <pc:chgData name="Guest User" userId="S::urn:spo:anon#e24f3c4aeb88bf0144ea5db49f56f0dba876e225dd6f95fff79ffe96382adee8::" providerId="AD" clId="Web-{7F159BD0-B695-1DFD-462C-1B84D572F0F8}" dt="2023-11-16T19:52:33.952" v="0"/>
        <pc:sldMkLst>
          <pc:docMk/>
          <pc:sldMk cId="874334434" sldId="344"/>
        </pc:sldMkLst>
        <pc:spChg chg="del">
          <ac:chgData name="Guest User" userId="S::urn:spo:anon#e24f3c4aeb88bf0144ea5db49f56f0dba876e225dd6f95fff79ffe96382adee8::" providerId="AD" clId="Web-{7F159BD0-B695-1DFD-462C-1B84D572F0F8}" dt="2023-11-16T19:52:33.952" v="0"/>
          <ac:spMkLst>
            <pc:docMk/>
            <pc:sldMk cId="874334434" sldId="344"/>
            <ac:spMk id="13" creationId="{AF9A7442-6E70-9D3B-0094-8A4E135EDBBB}"/>
          </ac:spMkLst>
        </pc:spChg>
      </pc:sldChg>
    </pc:docChg>
  </pc:docChgLst>
  <pc:docChgLst>
    <pc:chgData name="Guest User" userId="S::urn:spo:anon#e24f3c4aeb88bf0144ea5db49f56f0dba876e225dd6f95fff79ffe96382adee8::" providerId="AD" clId="Web-{B1B42324-EDE7-F6FE-14B0-75FD242B96D5}"/>
    <pc:docChg chg="addSld delSld sldOrd">
      <pc:chgData name="Guest User" userId="S::urn:spo:anon#e24f3c4aeb88bf0144ea5db49f56f0dba876e225dd6f95fff79ffe96382adee8::" providerId="AD" clId="Web-{B1B42324-EDE7-F6FE-14B0-75FD242B96D5}" dt="2023-11-24T01:00:52.394" v="3"/>
      <pc:docMkLst>
        <pc:docMk/>
      </pc:docMkLst>
      <pc:sldChg chg="add del ord">
        <pc:chgData name="Guest User" userId="S::urn:spo:anon#e24f3c4aeb88bf0144ea5db49f56f0dba876e225dd6f95fff79ffe96382adee8::" providerId="AD" clId="Web-{B1B42324-EDE7-F6FE-14B0-75FD242B96D5}" dt="2023-11-24T01:00:52.394" v="3"/>
        <pc:sldMkLst>
          <pc:docMk/>
          <pc:sldMk cId="286250043" sldId="375"/>
        </pc:sldMkLst>
      </pc:sldChg>
    </pc:docChg>
  </pc:docChgLst>
  <pc:docChgLst>
    <pc:chgData name="Guest User" userId="S::urn:spo:anon#e24f3c4aeb88bf0144ea5db49f56f0dba876e225dd6f95fff79ffe96382adee8::" providerId="AD" clId="Web-{E044515B-AD25-2D24-DF5B-721A89103F7B}"/>
    <pc:docChg chg="addSld delSld modSld">
      <pc:chgData name="Guest User" userId="S::urn:spo:anon#e24f3c4aeb88bf0144ea5db49f56f0dba876e225dd6f95fff79ffe96382adee8::" providerId="AD" clId="Web-{E044515B-AD25-2D24-DF5B-721A89103F7B}" dt="2023-11-15T15:43:09.995" v="20" actId="20577"/>
      <pc:docMkLst>
        <pc:docMk/>
      </pc:docMkLst>
      <pc:sldChg chg="modSp">
        <pc:chgData name="Guest User" userId="S::urn:spo:anon#e24f3c4aeb88bf0144ea5db49f56f0dba876e225dd6f95fff79ffe96382adee8::" providerId="AD" clId="Web-{E044515B-AD25-2D24-DF5B-721A89103F7B}" dt="2023-11-15T15:43:09.995" v="20" actId="20577"/>
        <pc:sldMkLst>
          <pc:docMk/>
          <pc:sldMk cId="1098294391" sldId="327"/>
        </pc:sldMkLst>
        <pc:spChg chg="mod">
          <ac:chgData name="Guest User" userId="S::urn:spo:anon#e24f3c4aeb88bf0144ea5db49f56f0dba876e225dd6f95fff79ffe96382adee8::" providerId="AD" clId="Web-{E044515B-AD25-2D24-DF5B-721A89103F7B}" dt="2023-11-15T15:43:09.995" v="20" actId="20577"/>
          <ac:spMkLst>
            <pc:docMk/>
            <pc:sldMk cId="1098294391" sldId="327"/>
            <ac:spMk id="2" creationId="{6D04932E-9359-C9A1-1B9E-1783E274E592}"/>
          </ac:spMkLst>
        </pc:spChg>
      </pc:sldChg>
      <pc:sldChg chg="new del">
        <pc:chgData name="Guest User" userId="S::urn:spo:anon#e24f3c4aeb88bf0144ea5db49f56f0dba876e225dd6f95fff79ffe96382adee8::" providerId="AD" clId="Web-{E044515B-AD25-2D24-DF5B-721A89103F7B}" dt="2023-11-15T15:36:53.590" v="1"/>
        <pc:sldMkLst>
          <pc:docMk/>
          <pc:sldMk cId="2230752372" sldId="343"/>
        </pc:sldMkLst>
      </pc:sldChg>
      <pc:sldChg chg="delSp modSp new">
        <pc:chgData name="Guest User" userId="S::urn:spo:anon#e24f3c4aeb88bf0144ea5db49f56f0dba876e225dd6f95fff79ffe96382adee8::" providerId="AD" clId="Web-{E044515B-AD25-2D24-DF5B-721A89103F7B}" dt="2023-11-15T15:38:53.735" v="16" actId="14100"/>
        <pc:sldMkLst>
          <pc:docMk/>
          <pc:sldMk cId="2605889896" sldId="343"/>
        </pc:sldMkLst>
        <pc:spChg chg="mod">
          <ac:chgData name="Guest User" userId="S::urn:spo:anon#e24f3c4aeb88bf0144ea5db49f56f0dba876e225dd6f95fff79ffe96382adee8::" providerId="AD" clId="Web-{E044515B-AD25-2D24-DF5B-721A89103F7B}" dt="2023-11-15T15:38:34.375" v="14" actId="20577"/>
          <ac:spMkLst>
            <pc:docMk/>
            <pc:sldMk cId="2605889896" sldId="343"/>
            <ac:spMk id="2" creationId="{A17A8B7E-1D4A-3BC2-5B61-63455F34DDFF}"/>
          </ac:spMkLst>
        </pc:spChg>
        <pc:spChg chg="del">
          <ac:chgData name="Guest User" userId="S::urn:spo:anon#e24f3c4aeb88bf0144ea5db49f56f0dba876e225dd6f95fff79ffe96382adee8::" providerId="AD" clId="Web-{E044515B-AD25-2D24-DF5B-721A89103F7B}" dt="2023-11-15T15:38:50.547" v="15"/>
          <ac:spMkLst>
            <pc:docMk/>
            <pc:sldMk cId="2605889896" sldId="343"/>
            <ac:spMk id="3" creationId="{EF52C7E4-7F88-5FE2-4445-8B3590F3BF55}"/>
          </ac:spMkLst>
        </pc:spChg>
        <pc:spChg chg="mod">
          <ac:chgData name="Guest User" userId="S::urn:spo:anon#e24f3c4aeb88bf0144ea5db49f56f0dba876e225dd6f95fff79ffe96382adee8::" providerId="AD" clId="Web-{E044515B-AD25-2D24-DF5B-721A89103F7B}" dt="2023-11-15T15:38:53.735" v="16" actId="14100"/>
          <ac:spMkLst>
            <pc:docMk/>
            <pc:sldMk cId="2605889896" sldId="343"/>
            <ac:spMk id="4" creationId="{70109E45-8E53-A26B-B01C-70535E621C25}"/>
          </ac:spMkLst>
        </pc:spChg>
      </pc:sldChg>
    </pc:docChg>
  </pc:docChgLst>
  <pc:docChgLst>
    <pc:chgData name="Guest User" userId="S::urn:spo:anon#e24f3c4aeb88bf0144ea5db49f56f0dba876e225dd6f95fff79ffe96382adee8::" providerId="AD" clId="Web-{9554EC0D-CA47-4AD0-45B5-4931BB93A9DF}"/>
    <pc:docChg chg="modSld sldOrd">
      <pc:chgData name="Guest User" userId="S::urn:spo:anon#e24f3c4aeb88bf0144ea5db49f56f0dba876e225dd6f95fff79ffe96382adee8::" providerId="AD" clId="Web-{9554EC0D-CA47-4AD0-45B5-4931BB93A9DF}" dt="2023-11-15T15:47:19.322" v="8"/>
      <pc:docMkLst>
        <pc:docMk/>
      </pc:docMkLst>
      <pc:sldChg chg="modSp">
        <pc:chgData name="Guest User" userId="S::urn:spo:anon#e24f3c4aeb88bf0144ea5db49f56f0dba876e225dd6f95fff79ffe96382adee8::" providerId="AD" clId="Web-{9554EC0D-CA47-4AD0-45B5-4931BB93A9DF}" dt="2023-11-15T15:44:02.158" v="4" actId="20577"/>
        <pc:sldMkLst>
          <pc:docMk/>
          <pc:sldMk cId="1098294391" sldId="327"/>
        </pc:sldMkLst>
        <pc:spChg chg="mod">
          <ac:chgData name="Guest User" userId="S::urn:spo:anon#e24f3c4aeb88bf0144ea5db49f56f0dba876e225dd6f95fff79ffe96382adee8::" providerId="AD" clId="Web-{9554EC0D-CA47-4AD0-45B5-4931BB93A9DF}" dt="2023-11-15T15:44:02.158" v="4" actId="20577"/>
          <ac:spMkLst>
            <pc:docMk/>
            <pc:sldMk cId="1098294391" sldId="327"/>
            <ac:spMk id="2" creationId="{6D04932E-9359-C9A1-1B9E-1783E274E592}"/>
          </ac:spMkLst>
        </pc:spChg>
      </pc:sldChg>
      <pc:sldChg chg="addSp delSp modSp ord">
        <pc:chgData name="Guest User" userId="S::urn:spo:anon#e24f3c4aeb88bf0144ea5db49f56f0dba876e225dd6f95fff79ffe96382adee8::" providerId="AD" clId="Web-{9554EC0D-CA47-4AD0-45B5-4931BB93A9DF}" dt="2023-11-15T15:47:19.322" v="8"/>
        <pc:sldMkLst>
          <pc:docMk/>
          <pc:sldMk cId="2605889896" sldId="343"/>
        </pc:sldMkLst>
        <pc:spChg chg="del">
          <ac:chgData name="Guest User" userId="S::urn:spo:anon#e24f3c4aeb88bf0144ea5db49f56f0dba876e225dd6f95fff79ffe96382adee8::" providerId="AD" clId="Web-{9554EC0D-CA47-4AD0-45B5-4931BB93A9DF}" dt="2023-11-15T15:44:54.551" v="6"/>
          <ac:spMkLst>
            <pc:docMk/>
            <pc:sldMk cId="2605889896" sldId="343"/>
            <ac:spMk id="4" creationId="{70109E45-8E53-A26B-B01C-70535E621C25}"/>
          </ac:spMkLst>
        </pc:spChg>
        <pc:picChg chg="add mod">
          <ac:chgData name="Guest User" userId="S::urn:spo:anon#e24f3c4aeb88bf0144ea5db49f56f0dba876e225dd6f95fff79ffe96382adee8::" providerId="AD" clId="Web-{9554EC0D-CA47-4AD0-45B5-4931BB93A9DF}" dt="2023-11-15T15:44:56.926" v="7" actId="14100"/>
          <ac:picMkLst>
            <pc:docMk/>
            <pc:sldMk cId="2605889896" sldId="343"/>
            <ac:picMk id="3" creationId="{C99F45D2-9C6C-BB01-339D-1773762AC3F9}"/>
          </ac:picMkLst>
        </pc:picChg>
      </pc:sldChg>
    </pc:docChg>
  </pc:docChgLst>
  <pc:docChgLst>
    <pc:chgData name="Guest User" userId="S::urn:spo:anon#e24f3c4aeb88bf0144ea5db49f56f0dba876e225dd6f95fff79ffe96382adee8::" providerId="AD" clId="Web-{26D4B797-8603-2C2A-2A62-987219E42734}"/>
    <pc:docChg chg="sldOrd">
      <pc:chgData name="Guest User" userId="S::urn:spo:anon#e24f3c4aeb88bf0144ea5db49f56f0dba876e225dd6f95fff79ffe96382adee8::" providerId="AD" clId="Web-{26D4B797-8603-2C2A-2A62-987219E42734}" dt="2023-11-15T16:33:08.886" v="0"/>
      <pc:docMkLst>
        <pc:docMk/>
      </pc:docMkLst>
      <pc:sldChg chg="ord">
        <pc:chgData name="Guest User" userId="S::urn:spo:anon#e24f3c4aeb88bf0144ea5db49f56f0dba876e225dd6f95fff79ffe96382adee8::" providerId="AD" clId="Web-{26D4B797-8603-2C2A-2A62-987219E42734}" dt="2023-11-15T16:33:08.886" v="0"/>
        <pc:sldMkLst>
          <pc:docMk/>
          <pc:sldMk cId="4107903520" sldId="335"/>
        </pc:sldMkLst>
      </pc:sldChg>
    </pc:docChg>
  </pc:docChgLst>
  <pc:docChgLst>
    <pc:chgData name="Guest User" userId="S::urn:spo:anon#e24f3c4aeb88bf0144ea5db49f56f0dba876e225dd6f95fff79ffe96382adee8::" providerId="AD" clId="Web-{FFCD4382-9194-F601-AF8C-95785CAEF91D}"/>
    <pc:docChg chg="modSld sldOrd">
      <pc:chgData name="Guest User" userId="S::urn:spo:anon#e24f3c4aeb88bf0144ea5db49f56f0dba876e225dd6f95fff79ffe96382adee8::" providerId="AD" clId="Web-{FFCD4382-9194-F601-AF8C-95785CAEF91D}" dt="2023-11-13T05:46:09.514" v="14"/>
      <pc:docMkLst>
        <pc:docMk/>
      </pc:docMkLst>
      <pc:sldChg chg="modSp">
        <pc:chgData name="Guest User" userId="S::urn:spo:anon#e24f3c4aeb88bf0144ea5db49f56f0dba876e225dd6f95fff79ffe96382adee8::" providerId="AD" clId="Web-{FFCD4382-9194-F601-AF8C-95785CAEF91D}" dt="2023-11-13T05:45:21.496" v="12" actId="20577"/>
        <pc:sldMkLst>
          <pc:docMk/>
          <pc:sldMk cId="500350660" sldId="321"/>
        </pc:sldMkLst>
        <pc:spChg chg="mod">
          <ac:chgData name="Guest User" userId="S::urn:spo:anon#e24f3c4aeb88bf0144ea5db49f56f0dba876e225dd6f95fff79ffe96382adee8::" providerId="AD" clId="Web-{FFCD4382-9194-F601-AF8C-95785CAEF91D}" dt="2023-11-13T05:45:21.496" v="12" actId="20577"/>
          <ac:spMkLst>
            <pc:docMk/>
            <pc:sldMk cId="500350660" sldId="321"/>
            <ac:spMk id="4" creationId="{21BE535D-D9C7-7910-2C90-AA814A716AC4}"/>
          </ac:spMkLst>
        </pc:spChg>
      </pc:sldChg>
      <pc:sldChg chg="ord">
        <pc:chgData name="Guest User" userId="S::urn:spo:anon#e24f3c4aeb88bf0144ea5db49f56f0dba876e225dd6f95fff79ffe96382adee8::" providerId="AD" clId="Web-{FFCD4382-9194-F601-AF8C-95785CAEF91D}" dt="2023-11-13T05:46:09.514" v="14"/>
        <pc:sldMkLst>
          <pc:docMk/>
          <pc:sldMk cId="2653779570" sldId="325"/>
        </pc:sldMkLst>
      </pc:sldChg>
      <pc:sldChg chg="ord">
        <pc:chgData name="Guest User" userId="S::urn:spo:anon#e24f3c4aeb88bf0144ea5db49f56f0dba876e225dd6f95fff79ffe96382adee8::" providerId="AD" clId="Web-{FFCD4382-9194-F601-AF8C-95785CAEF91D}" dt="2023-11-13T05:46:02.763" v="13"/>
        <pc:sldMkLst>
          <pc:docMk/>
          <pc:sldMk cId="3315313879" sldId="330"/>
        </pc:sldMkLst>
      </pc:sldChg>
    </pc:docChg>
  </pc:docChgLst>
  <pc:docChgLst>
    <pc:chgData name="Guest User" userId="S::urn:spo:anon#e24f3c4aeb88bf0144ea5db49f56f0dba876e225dd6f95fff79ffe96382adee8::" providerId="AD" clId="Web-{3580C57C-E9FB-9039-3800-4C41486863D4}"/>
    <pc:docChg chg="addSld modSld sldOrd">
      <pc:chgData name="Guest User" userId="S::urn:spo:anon#e24f3c4aeb88bf0144ea5db49f56f0dba876e225dd6f95fff79ffe96382adee8::" providerId="AD" clId="Web-{3580C57C-E9FB-9039-3800-4C41486863D4}" dt="2023-11-07T17:16:21.393" v="153" actId="20577"/>
      <pc:docMkLst>
        <pc:docMk/>
      </pc:docMkLst>
      <pc:sldChg chg="ord">
        <pc:chgData name="Guest User" userId="S::urn:spo:anon#e24f3c4aeb88bf0144ea5db49f56f0dba876e225dd6f95fff79ffe96382adee8::" providerId="AD" clId="Web-{3580C57C-E9FB-9039-3800-4C41486863D4}" dt="2023-11-07T16:47:16.072" v="0"/>
        <pc:sldMkLst>
          <pc:docMk/>
          <pc:sldMk cId="0" sldId="259"/>
        </pc:sldMkLst>
      </pc:sldChg>
      <pc:sldChg chg="ord">
        <pc:chgData name="Guest User" userId="S::urn:spo:anon#e24f3c4aeb88bf0144ea5db49f56f0dba876e225dd6f95fff79ffe96382adee8::" providerId="AD" clId="Web-{3580C57C-E9FB-9039-3800-4C41486863D4}" dt="2023-11-07T16:47:36.698" v="1"/>
        <pc:sldMkLst>
          <pc:docMk/>
          <pc:sldMk cId="0" sldId="260"/>
        </pc:sldMkLst>
      </pc:sldChg>
      <pc:sldChg chg="modSp">
        <pc:chgData name="Guest User" userId="S::urn:spo:anon#e24f3c4aeb88bf0144ea5db49f56f0dba876e225dd6f95fff79ffe96382adee8::" providerId="AD" clId="Web-{3580C57C-E9FB-9039-3800-4C41486863D4}" dt="2023-11-07T17:07:05.756" v="55" actId="20577"/>
        <pc:sldMkLst>
          <pc:docMk/>
          <pc:sldMk cId="3811640001" sldId="318"/>
        </pc:sldMkLst>
        <pc:spChg chg="mod">
          <ac:chgData name="Guest User" userId="S::urn:spo:anon#e24f3c4aeb88bf0144ea5db49f56f0dba876e225dd6f95fff79ffe96382adee8::" providerId="AD" clId="Web-{3580C57C-E9FB-9039-3800-4C41486863D4}" dt="2023-11-07T17:07:05.756" v="55" actId="20577"/>
          <ac:spMkLst>
            <pc:docMk/>
            <pc:sldMk cId="3811640001" sldId="318"/>
            <ac:spMk id="4" creationId="{1CDFE838-8D91-4744-D20F-515C8BE4A13D}"/>
          </ac:spMkLst>
        </pc:spChg>
      </pc:sldChg>
      <pc:sldChg chg="addSp delSp modSp add ord replId">
        <pc:chgData name="Guest User" userId="S::urn:spo:anon#e24f3c4aeb88bf0144ea5db49f56f0dba876e225dd6f95fff79ffe96382adee8::" providerId="AD" clId="Web-{3580C57C-E9FB-9039-3800-4C41486863D4}" dt="2023-11-07T17:06:39.630" v="48"/>
        <pc:sldMkLst>
          <pc:docMk/>
          <pc:sldMk cId="378470906" sldId="319"/>
        </pc:sldMkLst>
        <pc:spChg chg="add del mod">
          <ac:chgData name="Guest User" userId="S::urn:spo:anon#e24f3c4aeb88bf0144ea5db49f56f0dba876e225dd6f95fff79ffe96382adee8::" providerId="AD" clId="Web-{3580C57C-E9FB-9039-3800-4C41486863D4}" dt="2023-11-07T17:04:21.361" v="14"/>
          <ac:spMkLst>
            <pc:docMk/>
            <pc:sldMk cId="378470906" sldId="319"/>
            <ac:spMk id="3" creationId="{DF2BBEDD-2E23-CA14-2A31-5FCFD8E81D1B}"/>
          </ac:spMkLst>
        </pc:spChg>
        <pc:spChg chg="add mod">
          <ac:chgData name="Guest User" userId="S::urn:spo:anon#e24f3c4aeb88bf0144ea5db49f56f0dba876e225dd6f95fff79ffe96382adee8::" providerId="AD" clId="Web-{3580C57C-E9FB-9039-3800-4C41486863D4}" dt="2023-11-07T17:06:31.645" v="47" actId="20577"/>
          <ac:spMkLst>
            <pc:docMk/>
            <pc:sldMk cId="378470906" sldId="319"/>
            <ac:spMk id="5" creationId="{086ACFFE-E1D0-DC13-1830-DF5323421C36}"/>
          </ac:spMkLst>
        </pc:spChg>
        <pc:spChg chg="mod">
          <ac:chgData name="Guest User" userId="S::urn:spo:anon#e24f3c4aeb88bf0144ea5db49f56f0dba876e225dd6f95fff79ffe96382adee8::" providerId="AD" clId="Web-{3580C57C-E9FB-9039-3800-4C41486863D4}" dt="2023-11-07T17:04:06.033" v="10" actId="20577"/>
          <ac:spMkLst>
            <pc:docMk/>
            <pc:sldMk cId="378470906" sldId="319"/>
            <ac:spMk id="867" creationId="{00000000-0000-0000-0000-000000000000}"/>
          </ac:spMkLst>
        </pc:spChg>
        <pc:spChg chg="add del mod">
          <ac:chgData name="Guest User" userId="S::urn:spo:anon#e24f3c4aeb88bf0144ea5db49f56f0dba876e225dd6f95fff79ffe96382adee8::" providerId="AD" clId="Web-{3580C57C-E9FB-9039-3800-4C41486863D4}" dt="2023-11-07T17:05:01.315" v="17"/>
          <ac:spMkLst>
            <pc:docMk/>
            <pc:sldMk cId="378470906" sldId="319"/>
            <ac:spMk id="869" creationId="{00000000-0000-0000-0000-000000000000}"/>
          </ac:spMkLst>
        </pc:spChg>
        <pc:picChg chg="del">
          <ac:chgData name="Guest User" userId="S::urn:spo:anon#e24f3c4aeb88bf0144ea5db49f56f0dba876e225dd6f95fff79ffe96382adee8::" providerId="AD" clId="Web-{3580C57C-E9FB-9039-3800-4C41486863D4}" dt="2023-11-07T17:04:13.736" v="11"/>
          <ac:picMkLst>
            <pc:docMk/>
            <pc:sldMk cId="378470906" sldId="319"/>
            <ac:picMk id="2048" creationId="{28573C22-FFA6-BDCB-5605-6837E775BCE4}"/>
          </ac:picMkLst>
        </pc:picChg>
      </pc:sldChg>
      <pc:sldChg chg="modSp new">
        <pc:chgData name="Guest User" userId="S::urn:spo:anon#e24f3c4aeb88bf0144ea5db49f56f0dba876e225dd6f95fff79ffe96382adee8::" providerId="AD" clId="Web-{3580C57C-E9FB-9039-3800-4C41486863D4}" dt="2023-11-07T17:10:13.588" v="98" actId="20577"/>
        <pc:sldMkLst>
          <pc:docMk/>
          <pc:sldMk cId="1393407301" sldId="320"/>
        </pc:sldMkLst>
        <pc:spChg chg="mod">
          <ac:chgData name="Guest User" userId="S::urn:spo:anon#e24f3c4aeb88bf0144ea5db49f56f0dba876e225dd6f95fff79ffe96382adee8::" providerId="AD" clId="Web-{3580C57C-E9FB-9039-3800-4C41486863D4}" dt="2023-11-07T17:07:54.085" v="61" actId="20577"/>
          <ac:spMkLst>
            <pc:docMk/>
            <pc:sldMk cId="1393407301" sldId="320"/>
            <ac:spMk id="2" creationId="{D9AB59FD-6347-2E59-B63A-15F16D89FE73}"/>
          </ac:spMkLst>
        </pc:spChg>
        <pc:spChg chg="mod">
          <ac:chgData name="Guest User" userId="S::urn:spo:anon#e24f3c4aeb88bf0144ea5db49f56f0dba876e225dd6f95fff79ffe96382adee8::" providerId="AD" clId="Web-{3580C57C-E9FB-9039-3800-4C41486863D4}" dt="2023-11-07T17:10:13.588" v="98" actId="20577"/>
          <ac:spMkLst>
            <pc:docMk/>
            <pc:sldMk cId="1393407301" sldId="320"/>
            <ac:spMk id="4" creationId="{3AED7A87-EFB1-6D93-31F8-293ADB66C43A}"/>
          </ac:spMkLst>
        </pc:spChg>
      </pc:sldChg>
      <pc:sldChg chg="modSp new">
        <pc:chgData name="Guest User" userId="S::urn:spo:anon#e24f3c4aeb88bf0144ea5db49f56f0dba876e225dd6f95fff79ffe96382adee8::" providerId="AD" clId="Web-{3580C57C-E9FB-9039-3800-4C41486863D4}" dt="2023-11-07T17:12:08.731" v="123" actId="20577"/>
        <pc:sldMkLst>
          <pc:docMk/>
          <pc:sldMk cId="500350660" sldId="321"/>
        </pc:sldMkLst>
        <pc:spChg chg="mod">
          <ac:chgData name="Guest User" userId="S::urn:spo:anon#e24f3c4aeb88bf0144ea5db49f56f0dba876e225dd6f95fff79ffe96382adee8::" providerId="AD" clId="Web-{3580C57C-E9FB-9039-3800-4C41486863D4}" dt="2023-11-07T17:11:31.762" v="110" actId="20577"/>
          <ac:spMkLst>
            <pc:docMk/>
            <pc:sldMk cId="500350660" sldId="321"/>
            <ac:spMk id="2" creationId="{446EAD82-4667-76DC-9CC3-69C1B7A894CC}"/>
          </ac:spMkLst>
        </pc:spChg>
        <pc:spChg chg="mod">
          <ac:chgData name="Guest User" userId="S::urn:spo:anon#e24f3c4aeb88bf0144ea5db49f56f0dba876e225dd6f95fff79ffe96382adee8::" providerId="AD" clId="Web-{3580C57C-E9FB-9039-3800-4C41486863D4}" dt="2023-11-07T17:12:08.731" v="123" actId="20577"/>
          <ac:spMkLst>
            <pc:docMk/>
            <pc:sldMk cId="500350660" sldId="321"/>
            <ac:spMk id="4" creationId="{21BE535D-D9C7-7910-2C90-AA814A716AC4}"/>
          </ac:spMkLst>
        </pc:spChg>
      </pc:sldChg>
      <pc:sldChg chg="modSp new">
        <pc:chgData name="Guest User" userId="S::urn:spo:anon#e24f3c4aeb88bf0144ea5db49f56f0dba876e225dd6f95fff79ffe96382adee8::" providerId="AD" clId="Web-{3580C57C-E9FB-9039-3800-4C41486863D4}" dt="2023-11-07T17:16:21.393" v="153" actId="20577"/>
        <pc:sldMkLst>
          <pc:docMk/>
          <pc:sldMk cId="3680564634" sldId="322"/>
        </pc:sldMkLst>
        <pc:spChg chg="mod">
          <ac:chgData name="Guest User" userId="S::urn:spo:anon#e24f3c4aeb88bf0144ea5db49f56f0dba876e225dd6f95fff79ffe96382adee8::" providerId="AD" clId="Web-{3580C57C-E9FB-9039-3800-4C41486863D4}" dt="2023-11-07T17:12:59.310" v="139" actId="20577"/>
          <ac:spMkLst>
            <pc:docMk/>
            <pc:sldMk cId="3680564634" sldId="322"/>
            <ac:spMk id="2" creationId="{1498046C-B894-F994-8F49-3D5D39743CB4}"/>
          </ac:spMkLst>
        </pc:spChg>
        <pc:spChg chg="mod">
          <ac:chgData name="Guest User" userId="S::urn:spo:anon#e24f3c4aeb88bf0144ea5db49f56f0dba876e225dd6f95fff79ffe96382adee8::" providerId="AD" clId="Web-{3580C57C-E9FB-9039-3800-4C41486863D4}" dt="2023-11-07T17:16:21.393" v="153" actId="20577"/>
          <ac:spMkLst>
            <pc:docMk/>
            <pc:sldMk cId="3680564634" sldId="322"/>
            <ac:spMk id="4" creationId="{C9983E3F-B3AE-5296-1A05-ADF35E1981B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EEA47A7-31CA-9F7B-4B89-E273DA6094F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F6C0765-C45C-4AD4-A43B-83D084CE777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247DFB-7448-45AE-A13F-06ED16F81C61}" type="datetime1">
              <a:rPr lang="en-US" smtClean="0"/>
              <a:t>12/26/2023</a:t>
            </a:fld>
            <a:endParaRPr lang="en-US"/>
          </a:p>
        </p:txBody>
      </p:sp>
      <p:sp>
        <p:nvSpPr>
          <p:cNvPr id="4" name="Footer Placeholder 3">
            <a:extLst>
              <a:ext uri="{FF2B5EF4-FFF2-40B4-BE49-F238E27FC236}">
                <a16:creationId xmlns:a16="http://schemas.microsoft.com/office/drawing/2014/main" id="{BAAE7334-D435-FADE-2CB5-34E9931DFFC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055DC2-28AC-3EEB-9E96-00561DEFFA4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2626B7-2F3F-4611-8AFA-8F78773554EA}" type="slidenum">
              <a:rPr lang="en-US" smtClean="0"/>
              <a:t>‹#›</a:t>
            </a:fld>
            <a:endParaRPr lang="en-US"/>
          </a:p>
        </p:txBody>
      </p:sp>
    </p:spTree>
    <p:extLst>
      <p:ext uri="{BB962C8B-B14F-4D97-AF65-F5344CB8AC3E}">
        <p14:creationId xmlns:p14="http://schemas.microsoft.com/office/powerpoint/2010/main" val="3770070591"/>
      </p:ext>
    </p:extLst>
  </p:cSld>
  <p:clrMap bg1="lt1" tx1="dk1" bg2="lt2" tx2="dk2" accent1="accent1" accent2="accent2" accent3="accent3" accent4="accent4" accent5="accent5" accent6="accent6" hlink="hlink" folHlink="folHlink"/>
  <p:hf sldNum="0"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sldNum="0" hdr="0" ftr="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9434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06351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70164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525964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2028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a:buFont typeface="Arial" panose="020B0604020202020204" pitchFamily="34" charset="0"/>
              <a:buChar char="•"/>
            </a:pPr>
            <a:r>
              <a:rPr lang="en-US" b="1" i="0" dirty="0">
                <a:solidFill>
                  <a:srgbClr val="022144"/>
                </a:solidFill>
                <a:effectLst/>
                <a:latin typeface="Roboto" panose="02000000000000000000" pitchFamily="2" charset="0"/>
              </a:rPr>
              <a:t>Efficiency:</a:t>
            </a:r>
            <a:r>
              <a:rPr lang="en-US" b="0" i="0" dirty="0">
                <a:solidFill>
                  <a:srgbClr val="022144"/>
                </a:solidFill>
                <a:effectLst/>
                <a:latin typeface="Roboto" panose="02000000000000000000" pitchFamily="2" charset="0"/>
              </a:rPr>
              <a:t> Divide and Conquer algorithms often provide efficient solutions to problems. By breaking down a problem into smaller parts, the algorithm can reduce the overall time complexity of the solution. This is especially true for problems with a high time complexity, where dividing the problem into smaller subproblems can significantly improve the efficiency of the algorithm.</a:t>
            </a:r>
          </a:p>
          <a:p>
            <a:pPr algn="just">
              <a:buFont typeface="Arial" panose="020B0604020202020204" pitchFamily="34" charset="0"/>
              <a:buChar char="•"/>
            </a:pPr>
            <a:r>
              <a:rPr lang="en-US" b="1" i="0" dirty="0">
                <a:solidFill>
                  <a:srgbClr val="022144"/>
                </a:solidFill>
                <a:effectLst/>
                <a:latin typeface="Roboto" panose="02000000000000000000" pitchFamily="2" charset="0"/>
              </a:rPr>
              <a:t>Parallelization:</a:t>
            </a:r>
            <a:r>
              <a:rPr lang="en-US" b="0" i="0" dirty="0">
                <a:solidFill>
                  <a:srgbClr val="022144"/>
                </a:solidFill>
                <a:effectLst/>
                <a:latin typeface="Roboto" panose="02000000000000000000" pitchFamily="2" charset="0"/>
              </a:rPr>
              <a:t> The Divide and Conquer approach is inherently parallelizable, making it well-suited for parallel and distributed computing environments. Since subproblems can be solved independently, multiple processors or computing resources can work on different subproblems simultaneously, leading to faster overall computation and improved scalability.</a:t>
            </a:r>
          </a:p>
          <a:p>
            <a:pPr algn="just">
              <a:buFont typeface="Arial" panose="020B0604020202020204" pitchFamily="34" charset="0"/>
              <a:buChar char="•"/>
            </a:pPr>
            <a:r>
              <a:rPr lang="en-US" b="1" i="0" dirty="0">
                <a:solidFill>
                  <a:srgbClr val="022144"/>
                </a:solidFill>
                <a:effectLst/>
                <a:latin typeface="Roboto" panose="02000000000000000000" pitchFamily="2" charset="0"/>
              </a:rPr>
              <a:t>Modularity: </a:t>
            </a:r>
            <a:r>
              <a:rPr lang="en-US" b="0" i="0" dirty="0">
                <a:solidFill>
                  <a:srgbClr val="022144"/>
                </a:solidFill>
                <a:effectLst/>
                <a:latin typeface="Roboto" panose="02000000000000000000" pitchFamily="2" charset="0"/>
              </a:rPr>
              <a:t>The algorithm promotes modularity by dividing a complex problem into manageable subproblems. Each subproblem can be solved separately and then combined with other subproblem solutions to obtain the final result. This modular structure not only simplifies the understanding and implementation of the algorithm but also allows for easier maintenance and code reuse.</a:t>
            </a:r>
          </a:p>
          <a:p>
            <a:pPr algn="just">
              <a:buFont typeface="Arial" panose="020B0604020202020204" pitchFamily="34" charset="0"/>
              <a:buChar char="•"/>
            </a:pPr>
            <a:r>
              <a:rPr lang="en-US" b="1" i="0" dirty="0">
                <a:solidFill>
                  <a:srgbClr val="022144"/>
                </a:solidFill>
                <a:effectLst/>
                <a:latin typeface="Roboto" panose="02000000000000000000" pitchFamily="2" charset="0"/>
              </a:rPr>
              <a:t>Algorithmic reusability:</a:t>
            </a:r>
            <a:r>
              <a:rPr lang="en-US" b="0" i="0" dirty="0">
                <a:solidFill>
                  <a:srgbClr val="022144"/>
                </a:solidFill>
                <a:effectLst/>
                <a:latin typeface="Roboto" panose="02000000000000000000" pitchFamily="2" charset="0"/>
              </a:rPr>
              <a:t> The Divide and Conquer approach is often based on recurring patterns. Once a general divide and conquer algorithm is designed, it can be applied to problems with similar characteristics. This reusability of the algorithmic structure can save time and effort in solving various related problems.</a:t>
            </a:r>
          </a:p>
          <a:p>
            <a:pPr algn="just">
              <a:buFont typeface="Arial" panose="020B0604020202020204" pitchFamily="34" charset="0"/>
              <a:buChar char="•"/>
            </a:pPr>
            <a:r>
              <a:rPr lang="en-US" b="1" i="0" dirty="0">
                <a:solidFill>
                  <a:srgbClr val="022144"/>
                </a:solidFill>
                <a:effectLst/>
                <a:latin typeface="Roboto" panose="02000000000000000000" pitchFamily="2" charset="0"/>
              </a:rPr>
              <a:t>Solving large instances: </a:t>
            </a:r>
            <a:r>
              <a:rPr lang="en-US" b="0" i="0" dirty="0">
                <a:solidFill>
                  <a:srgbClr val="022144"/>
                </a:solidFill>
                <a:effectLst/>
                <a:latin typeface="Roboto" panose="02000000000000000000" pitchFamily="2" charset="0"/>
              </a:rPr>
              <a:t>Divide and Conquer algorithms are particularly useful when dealing with large problem instances. By dividing the problem into smaller subproblems, the algorithm can handle larger inputs more efficiently. This scalability makes it possible to solve problems that would be impractical or impossible using other approaches.</a:t>
            </a:r>
          </a:p>
          <a:p>
            <a:pPr algn="just">
              <a:buFont typeface="Arial" panose="020B0604020202020204" pitchFamily="34" charset="0"/>
              <a:buChar char="•"/>
            </a:pPr>
            <a:r>
              <a:rPr lang="en-US" b="1" i="0" dirty="0">
                <a:solidFill>
                  <a:srgbClr val="022144"/>
                </a:solidFill>
                <a:effectLst/>
                <a:latin typeface="Roboto" panose="02000000000000000000" pitchFamily="2" charset="0"/>
              </a:rPr>
              <a:t>Optimality: </a:t>
            </a:r>
            <a:r>
              <a:rPr lang="en-US" b="0" i="0" dirty="0">
                <a:solidFill>
                  <a:srgbClr val="022144"/>
                </a:solidFill>
                <a:effectLst/>
                <a:latin typeface="Roboto" panose="02000000000000000000" pitchFamily="2" charset="0"/>
              </a:rPr>
              <a:t>In many cases, Divide and Conquer algorithms produce optimal solutions. By solving subproblems optimally and combining the results correctly, the algorithm can guarantee an optimal solution for the overall problem. This property is particularly valuable in optimization problems where finding the best solution is crucial</a:t>
            </a:r>
          </a:p>
        </p:txBody>
      </p:sp>
    </p:spTree>
    <p:extLst>
      <p:ext uri="{BB962C8B-B14F-4D97-AF65-F5344CB8AC3E}">
        <p14:creationId xmlns:p14="http://schemas.microsoft.com/office/powerpoint/2010/main" val="26060202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a:buFont typeface="Arial" panose="020B0604020202020204" pitchFamily="34" charset="0"/>
              <a:buChar char="•"/>
            </a:pPr>
            <a:r>
              <a:rPr lang="en-US" b="1" i="0" dirty="0">
                <a:solidFill>
                  <a:srgbClr val="022144"/>
                </a:solidFill>
                <a:effectLst/>
                <a:latin typeface="Roboto" panose="02000000000000000000" pitchFamily="2" charset="0"/>
              </a:rPr>
              <a:t>Extra Memory Usage:</a:t>
            </a:r>
            <a:r>
              <a:rPr lang="en-US" b="0" i="0" dirty="0">
                <a:solidFill>
                  <a:srgbClr val="022144"/>
                </a:solidFill>
                <a:effectLst/>
                <a:latin typeface="Roboto" panose="02000000000000000000" pitchFamily="2" charset="0"/>
              </a:rPr>
              <a:t> In some cases, the divide and conquer approach requires additional memory to store intermediate results during the recursive process. This can be a disadvantage, especially when dealing with large input sizes or limited memory resources.</a:t>
            </a:r>
          </a:p>
          <a:p>
            <a:pPr algn="just">
              <a:buFont typeface="Arial" panose="020B0604020202020204" pitchFamily="34" charset="0"/>
              <a:buChar char="•"/>
            </a:pPr>
            <a:r>
              <a:rPr lang="en-US" b="1" i="0" dirty="0">
                <a:solidFill>
                  <a:srgbClr val="022144"/>
                </a:solidFill>
                <a:effectLst/>
                <a:latin typeface="Roboto" panose="02000000000000000000" pitchFamily="2" charset="0"/>
              </a:rPr>
              <a:t>Difficulty Handling Some Problems:</a:t>
            </a:r>
            <a:r>
              <a:rPr lang="en-US" b="0" i="0" dirty="0">
                <a:solidFill>
                  <a:srgbClr val="022144"/>
                </a:solidFill>
                <a:effectLst/>
                <a:latin typeface="Roboto" panose="02000000000000000000" pitchFamily="2" charset="0"/>
              </a:rPr>
              <a:t> Not all problems can be easily solved using the divide and conquer paradigm. Some problems may not have a natural division, or the division process may introduce additional complexities that make the algorithm less efficient or harder to implement correctly.</a:t>
            </a:r>
          </a:p>
          <a:p>
            <a:pPr algn="just">
              <a:buFont typeface="Arial" panose="020B0604020202020204" pitchFamily="34" charset="0"/>
              <a:buChar char="•"/>
            </a:pPr>
            <a:r>
              <a:rPr lang="en-US" b="1" i="0" dirty="0">
                <a:solidFill>
                  <a:srgbClr val="022144"/>
                </a:solidFill>
                <a:effectLst/>
                <a:latin typeface="Roboto" panose="02000000000000000000" pitchFamily="2" charset="0"/>
              </a:rPr>
              <a:t>Suboptimal Solutions:</a:t>
            </a:r>
            <a:r>
              <a:rPr lang="en-US" b="0" i="0" dirty="0">
                <a:solidFill>
                  <a:srgbClr val="022144"/>
                </a:solidFill>
                <a:effectLst/>
                <a:latin typeface="Roboto" panose="02000000000000000000" pitchFamily="2" charset="0"/>
              </a:rPr>
              <a:t> The divide and conquer strategy sometimes guarantees the most optimal solution. Although it often leads to efficient solutions, there are cases where alternative algorithms can outperform divide and conquer approaches in terms of time or space complexity.</a:t>
            </a:r>
          </a:p>
          <a:p>
            <a:pPr algn="just">
              <a:buFont typeface="Arial" panose="020B0604020202020204" pitchFamily="34" charset="0"/>
              <a:buChar char="•"/>
            </a:pPr>
            <a:r>
              <a:rPr lang="en-US" b="1" i="0" dirty="0">
                <a:solidFill>
                  <a:srgbClr val="022144"/>
                </a:solidFill>
                <a:effectLst/>
                <a:latin typeface="Roboto" panose="02000000000000000000" pitchFamily="2" charset="0"/>
              </a:rPr>
              <a:t>Not Always Stable:</a:t>
            </a:r>
            <a:r>
              <a:rPr lang="en-US" b="0" i="0" dirty="0">
                <a:solidFill>
                  <a:srgbClr val="022144"/>
                </a:solidFill>
                <a:effectLst/>
                <a:latin typeface="Roboto" panose="02000000000000000000" pitchFamily="2" charset="0"/>
              </a:rPr>
              <a:t> Divide and conquer algorithms may not preserve the order of elements in the input. If maintaining order is crucial for a specific problem, the divide and conquer approach may require additional steps to ensure the stability of the solution, leading to extra complexity.</a:t>
            </a:r>
          </a:p>
          <a:p>
            <a:pPr algn="just">
              <a:buFont typeface="Arial" panose="020B0604020202020204" pitchFamily="34" charset="0"/>
              <a:buChar char="•"/>
            </a:pPr>
            <a:r>
              <a:rPr lang="en-US" b="1" i="0" dirty="0">
                <a:solidFill>
                  <a:srgbClr val="022144"/>
                </a:solidFill>
                <a:effectLst/>
                <a:latin typeface="Roboto" panose="02000000000000000000" pitchFamily="2" charset="0"/>
              </a:rPr>
              <a:t>Potential for Overlapping Subproblems:</a:t>
            </a:r>
            <a:r>
              <a:rPr lang="en-US" b="0" i="0" dirty="0">
                <a:solidFill>
                  <a:srgbClr val="022144"/>
                </a:solidFill>
                <a:effectLst/>
                <a:latin typeface="Roboto" panose="02000000000000000000" pitchFamily="2" charset="0"/>
              </a:rPr>
              <a:t> Some divide and conquer algorithms may encounter overlapping subproblems, meaning that the same subproblem is solved multiple times. Without proper techniques to handle overlapping subproblems, the algorithm can become inefficient due to redundant computations</a:t>
            </a:r>
          </a:p>
          <a:p>
            <a:pPr marL="158750" indent="0">
              <a:buNone/>
            </a:pPr>
            <a:endParaRPr lang="en-US" dirty="0"/>
          </a:p>
        </p:txBody>
      </p:sp>
    </p:spTree>
    <p:extLst>
      <p:ext uri="{BB962C8B-B14F-4D97-AF65-F5344CB8AC3E}">
        <p14:creationId xmlns:p14="http://schemas.microsoft.com/office/powerpoint/2010/main" val="23193367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5"/>
        <p:cNvGrpSpPr/>
        <p:nvPr/>
      </p:nvGrpSpPr>
      <p:grpSpPr>
        <a:xfrm>
          <a:off x="0" y="0"/>
          <a:ext cx="0" cy="0"/>
          <a:chOff x="0" y="0"/>
          <a:chExt cx="0" cy="0"/>
        </a:xfrm>
      </p:grpSpPr>
      <p:sp>
        <p:nvSpPr>
          <p:cNvPr id="2466" name="Google Shape;2466;gd1bf8d60a4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7" name="Google Shape;2467;gd1bf8d60a4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20813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vi-VN" b="0" i="0">
                <a:solidFill>
                  <a:srgbClr val="D2D0CE"/>
                </a:solidFill>
                <a:effectLst/>
                <a:latin typeface="-apple-system"/>
              </a:rPr>
              <a:t>Thuật toán chia tập hợp điểm thành hai nửa, mỗi nửa có kích thước là n/2. Do đó, chúng ta có hai lần thực hiện thuật toán với kích thước n/2, dẫn đến 2𝑇(𝑛/2).</a:t>
            </a:r>
          </a:p>
          <a:p>
            <a:pPr algn="l">
              <a:buFont typeface="Arial" panose="020B0604020202020204" pitchFamily="34" charset="0"/>
              <a:buChar char="•"/>
            </a:pPr>
            <a:r>
              <a:rPr lang="vi-VN" b="0" i="0">
                <a:solidFill>
                  <a:srgbClr val="D2D0CE"/>
                </a:solidFill>
                <a:effectLst/>
                <a:latin typeface="-apple-system"/>
              </a:rPr>
              <a:t>Sau đó, thuật toán kết hợp các kết quả từ các bài toán con. Trong trường hợp này, chúng ta cần duyệt qua tất cả các điểm để tìm cặp điểm gần nhau nhất, do đó thời gian là tuyến tính với kích thước của tập dữ liệu, dẫn đến 𝑂(𝑛).</a:t>
            </a:r>
          </a:p>
          <a:p>
            <a:endParaRPr lang="en-US"/>
          </a:p>
        </p:txBody>
      </p:sp>
    </p:spTree>
    <p:extLst>
      <p:ext uri="{BB962C8B-B14F-4D97-AF65-F5344CB8AC3E}">
        <p14:creationId xmlns:p14="http://schemas.microsoft.com/office/powerpoint/2010/main" val="3211395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d1bf8d60a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d1bf8d60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340728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042188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59373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35360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a:solidFill>
                  <a:srgbClr val="E3E3E3"/>
                </a:solidFill>
                <a:effectLst/>
                <a:latin typeface="Google Sans"/>
              </a:rPr>
              <a:t>CEO có thể sử dụng </a:t>
            </a:r>
            <a:r>
              <a:rPr lang="vi-VN" b="1" i="0">
                <a:solidFill>
                  <a:srgbClr val="E3E3E3"/>
                </a:solidFill>
                <a:effectLst/>
                <a:latin typeface="Google Sans"/>
              </a:rPr>
              <a:t>thuật toán chia để trị </a:t>
            </a:r>
            <a:r>
              <a:rPr lang="vi-VN" b="0" i="0">
                <a:solidFill>
                  <a:srgbClr val="E3E3E3"/>
                </a:solidFill>
                <a:effectLst/>
                <a:latin typeface="Google Sans"/>
              </a:rPr>
              <a:t>để giải quyết bài toán này. </a:t>
            </a:r>
            <a:endParaRPr lang="en-US" b="0" i="0">
              <a:solidFill>
                <a:srgbClr val="E3E3E3"/>
              </a:solidFill>
              <a:effectLst/>
              <a:latin typeface="Google Sans"/>
            </a:endParaRPr>
          </a:p>
          <a:p>
            <a:pPr marL="0" lvl="0" indent="0" algn="l" rtl="0">
              <a:spcBef>
                <a:spcPts val="0"/>
              </a:spcBef>
              <a:spcAft>
                <a:spcPts val="0"/>
              </a:spcAft>
              <a:buNone/>
            </a:pPr>
            <a:r>
              <a:rPr lang="vi-VN" b="0" i="0">
                <a:solidFill>
                  <a:srgbClr val="E3E3E3"/>
                </a:solidFill>
                <a:effectLst/>
                <a:latin typeface="Google Sans"/>
              </a:rPr>
              <a:t>Đầu tiên, CEO có thể chia công ty thành các bộ phận nhỏ, chẳng hạn như bộ phận kinh doanh, bộ phận tiếp thị, bộ phận kỹ thuật,... </a:t>
            </a:r>
            <a:endParaRPr lang="en-US" b="0" i="0">
              <a:solidFill>
                <a:srgbClr val="E3E3E3"/>
              </a:solidFill>
              <a:effectLst/>
              <a:latin typeface="Google Sans"/>
            </a:endParaRPr>
          </a:p>
          <a:p>
            <a:pPr marL="0" lvl="0" indent="0" algn="l" rtl="0">
              <a:spcBef>
                <a:spcPts val="0"/>
              </a:spcBef>
              <a:spcAft>
                <a:spcPts val="0"/>
              </a:spcAft>
              <a:buNone/>
            </a:pPr>
            <a:r>
              <a:rPr lang="vi-VN" b="0" i="0">
                <a:solidFill>
                  <a:srgbClr val="E3E3E3"/>
                </a:solidFill>
                <a:effectLst/>
                <a:latin typeface="Google Sans"/>
              </a:rPr>
              <a:t>Sau đó, CEO có thể giao nhiệm vụ đánh giá hiệu suất của nhân viên trong từng bộ phận cho trưởng bộ phận. </a:t>
            </a:r>
            <a:endParaRPr lang="en-US" b="0" i="0">
              <a:solidFill>
                <a:srgbClr val="E3E3E3"/>
              </a:solidFill>
              <a:effectLst/>
              <a:latin typeface="Google Sans"/>
            </a:endParaRPr>
          </a:p>
          <a:p>
            <a:pPr marL="0" lvl="0" indent="0" algn="l" rtl="0">
              <a:spcBef>
                <a:spcPts val="0"/>
              </a:spcBef>
              <a:spcAft>
                <a:spcPts val="0"/>
              </a:spcAft>
              <a:buNone/>
            </a:pPr>
            <a:r>
              <a:rPr lang="vi-VN" b="0" i="0">
                <a:solidFill>
                  <a:srgbClr val="E3E3E3"/>
                </a:solidFill>
                <a:effectLst/>
                <a:latin typeface="Google Sans"/>
              </a:rPr>
              <a:t>Trưởng bộ phận có thể sử dụng các phương pháp đánh giá hiệu suất khác nhau, chẳng hạn như đánh giá 360 độ, đánh giá hiệu suất dựa trên mục tiêu,...</a:t>
            </a:r>
            <a:endParaRPr/>
          </a:p>
        </p:txBody>
      </p:sp>
    </p:spTree>
    <p:extLst>
      <p:ext uri="{BB962C8B-B14F-4D97-AF65-F5344CB8AC3E}">
        <p14:creationId xmlns:p14="http://schemas.microsoft.com/office/powerpoint/2010/main" val="2888262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d1bf8d60a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d1bf8d60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2077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21509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450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In fact, we can find the closest pair in O(</a:t>
            </a:r>
            <a:r>
              <a:rPr lang="en-US" err="1"/>
              <a:t>nlogn</a:t>
            </a:r>
            <a:r>
              <a:rPr lang="en-US"/>
              <a:t>) time</a:t>
            </a:r>
          </a:p>
        </p:txBody>
      </p:sp>
    </p:spTree>
    <p:extLst>
      <p:ext uri="{BB962C8B-B14F-4D97-AF65-F5344CB8AC3E}">
        <p14:creationId xmlns:p14="http://schemas.microsoft.com/office/powerpoint/2010/main" val="1518108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userDrawn="1">
  <p:cSld name="TITLE">
    <p:spTree>
      <p:nvGrpSpPr>
        <p:cNvPr id="1" name="Shape 8"/>
        <p:cNvGrpSpPr/>
        <p:nvPr/>
      </p:nvGrpSpPr>
      <p:grpSpPr>
        <a:xfrm>
          <a:off x="0" y="0"/>
          <a:ext cx="0" cy="0"/>
          <a:chOff x="0" y="0"/>
          <a:chExt cx="0" cy="0"/>
        </a:xfrm>
      </p:grpSpPr>
      <p:grpSp>
        <p:nvGrpSpPr>
          <p:cNvPr id="9" name="Google Shape;9;p2"/>
          <p:cNvGrpSpPr/>
          <p:nvPr/>
        </p:nvGrpSpPr>
        <p:grpSpPr>
          <a:xfrm>
            <a:off x="281250" y="281700"/>
            <a:ext cx="8581500" cy="4580100"/>
            <a:chOff x="281250" y="281700"/>
            <a:chExt cx="8581500" cy="4580100"/>
          </a:xfrm>
        </p:grpSpPr>
        <p:sp>
          <p:nvSpPr>
            <p:cNvPr id="10" name="Google Shape;10;p2"/>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517475" y="382105"/>
              <a:ext cx="400500" cy="95700"/>
              <a:chOff x="517475" y="395577"/>
              <a:chExt cx="400500" cy="95700"/>
            </a:xfrm>
          </p:grpSpPr>
          <p:sp>
            <p:nvSpPr>
              <p:cNvPr id="12" name="Google Shape;12;p2"/>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16;p2"/>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17" name="Google Shape;17;p2"/>
          <p:cNvSpPr txBox="1">
            <a:spLocks noGrp="1"/>
          </p:cNvSpPr>
          <p:nvPr>
            <p:ph type="ctrTitle"/>
          </p:nvPr>
        </p:nvSpPr>
        <p:spPr>
          <a:xfrm>
            <a:off x="3900175" y="1213000"/>
            <a:ext cx="4530600" cy="22242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7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8" name="Google Shape;18;p2"/>
          <p:cNvSpPr txBox="1">
            <a:spLocks noGrp="1"/>
          </p:cNvSpPr>
          <p:nvPr>
            <p:ph type="subTitle" idx="1"/>
          </p:nvPr>
        </p:nvSpPr>
        <p:spPr>
          <a:xfrm>
            <a:off x="3900175" y="3524550"/>
            <a:ext cx="4530600" cy="475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3" name="Text Placeholder 2">
            <a:extLst>
              <a:ext uri="{FF2B5EF4-FFF2-40B4-BE49-F238E27FC236}">
                <a16:creationId xmlns:a16="http://schemas.microsoft.com/office/drawing/2014/main" id="{51093141-3771-5C6D-DC00-A92BCA508FD9}"/>
              </a:ext>
            </a:extLst>
          </p:cNvPr>
          <p:cNvSpPr>
            <a:spLocks noGrp="1"/>
          </p:cNvSpPr>
          <p:nvPr>
            <p:ph type="body" sz="quarter" idx="10" hasCustomPrompt="1"/>
          </p:nvPr>
        </p:nvSpPr>
        <p:spPr>
          <a:xfrm>
            <a:off x="7631041" y="251519"/>
            <a:ext cx="1257659" cy="356871"/>
          </a:xfrm>
        </p:spPr>
        <p:txBody>
          <a:bodyPr/>
          <a:lstStyle>
            <a:lvl1pPr marL="139700" indent="0">
              <a:buNone/>
              <a:defRPr sz="1000"/>
            </a:lvl1pPr>
          </a:lstStyle>
          <a:p>
            <a:pPr lvl="0"/>
            <a:fld id="{E7EC936A-77B2-428F-9A59-450890296C0A}" type="datetime1">
              <a:rPr lang="en-US" smtClean="0"/>
              <a:t>11/7/2023</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userDrawn="1">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281250" y="281700"/>
            <a:ext cx="8581500" cy="4580100"/>
            <a:chOff x="281250" y="281700"/>
            <a:chExt cx="8581500" cy="4580100"/>
          </a:xfrm>
        </p:grpSpPr>
        <p:sp>
          <p:nvSpPr>
            <p:cNvPr id="21" name="Google Shape;21;p3"/>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3"/>
            <p:cNvGrpSpPr/>
            <p:nvPr/>
          </p:nvGrpSpPr>
          <p:grpSpPr>
            <a:xfrm>
              <a:off x="517475" y="382105"/>
              <a:ext cx="400500" cy="95700"/>
              <a:chOff x="517475" y="395577"/>
              <a:chExt cx="400500" cy="95700"/>
            </a:xfrm>
          </p:grpSpPr>
          <p:sp>
            <p:nvSpPr>
              <p:cNvPr id="23" name="Google Shape;23;p3"/>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 name="Google Shape;27;p3"/>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28" name="Google Shape;28;p3"/>
          <p:cNvSpPr txBox="1">
            <a:spLocks noGrp="1"/>
          </p:cNvSpPr>
          <p:nvPr>
            <p:ph type="title"/>
          </p:nvPr>
        </p:nvSpPr>
        <p:spPr>
          <a:xfrm>
            <a:off x="720000" y="2150850"/>
            <a:ext cx="47409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9" name="Google Shape;29;p3"/>
          <p:cNvSpPr txBox="1">
            <a:spLocks noGrp="1"/>
          </p:cNvSpPr>
          <p:nvPr>
            <p:ph type="title" idx="2" hasCustomPrompt="1"/>
          </p:nvPr>
        </p:nvSpPr>
        <p:spPr>
          <a:xfrm>
            <a:off x="720000" y="1249000"/>
            <a:ext cx="1702500" cy="8418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0" name="Google Shape;30;p3"/>
          <p:cNvSpPr txBox="1">
            <a:spLocks noGrp="1"/>
          </p:cNvSpPr>
          <p:nvPr>
            <p:ph type="subTitle" idx="1"/>
          </p:nvPr>
        </p:nvSpPr>
        <p:spPr>
          <a:xfrm>
            <a:off x="720000" y="3024005"/>
            <a:ext cx="4740900" cy="45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 name="Text Placeholder 2">
            <a:extLst>
              <a:ext uri="{FF2B5EF4-FFF2-40B4-BE49-F238E27FC236}">
                <a16:creationId xmlns:a16="http://schemas.microsoft.com/office/drawing/2014/main" id="{6DDF81B5-FA68-FA47-E42A-5DFBBE02F5F5}"/>
              </a:ext>
            </a:extLst>
          </p:cNvPr>
          <p:cNvSpPr>
            <a:spLocks noGrp="1"/>
          </p:cNvSpPr>
          <p:nvPr>
            <p:ph type="body" sz="quarter" idx="10" hasCustomPrompt="1"/>
          </p:nvPr>
        </p:nvSpPr>
        <p:spPr>
          <a:xfrm>
            <a:off x="7631041" y="251519"/>
            <a:ext cx="1257659" cy="356871"/>
          </a:xfrm>
        </p:spPr>
        <p:txBody>
          <a:bodyPr/>
          <a:lstStyle>
            <a:lvl1pPr marL="139700" indent="0">
              <a:buNone/>
              <a:defRPr sz="1000"/>
            </a:lvl1pPr>
          </a:lstStyle>
          <a:p>
            <a:pPr lvl="0"/>
            <a:fld id="{E7EC936A-77B2-428F-9A59-450890296C0A}" type="datetime1">
              <a:rPr lang="en-US" smtClean="0"/>
              <a:t>11/7/2023</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userDrawn="1">
  <p:cSld name="ONE_COLUMN_TEXT">
    <p:spTree>
      <p:nvGrpSpPr>
        <p:cNvPr id="1" name="Shape 66"/>
        <p:cNvGrpSpPr/>
        <p:nvPr/>
      </p:nvGrpSpPr>
      <p:grpSpPr>
        <a:xfrm>
          <a:off x="0" y="0"/>
          <a:ext cx="0" cy="0"/>
          <a:chOff x="0" y="0"/>
          <a:chExt cx="0" cy="0"/>
        </a:xfrm>
      </p:grpSpPr>
      <p:grpSp>
        <p:nvGrpSpPr>
          <p:cNvPr id="67" name="Google Shape;67;p7"/>
          <p:cNvGrpSpPr/>
          <p:nvPr/>
        </p:nvGrpSpPr>
        <p:grpSpPr>
          <a:xfrm>
            <a:off x="281250" y="281700"/>
            <a:ext cx="8581500" cy="4580100"/>
            <a:chOff x="281250" y="281700"/>
            <a:chExt cx="8581500" cy="4580100"/>
          </a:xfrm>
        </p:grpSpPr>
        <p:sp>
          <p:nvSpPr>
            <p:cNvPr id="68" name="Google Shape;68;p7"/>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7"/>
            <p:cNvGrpSpPr/>
            <p:nvPr/>
          </p:nvGrpSpPr>
          <p:grpSpPr>
            <a:xfrm>
              <a:off x="517475" y="382105"/>
              <a:ext cx="400500" cy="95700"/>
              <a:chOff x="517475" y="395577"/>
              <a:chExt cx="400500" cy="95700"/>
            </a:xfrm>
          </p:grpSpPr>
          <p:sp>
            <p:nvSpPr>
              <p:cNvPr id="70" name="Google Shape;70;p7"/>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7"/>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 name="Google Shape;74;p7"/>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75" name="Google Shape;75;p7"/>
          <p:cNvSpPr txBox="1">
            <a:spLocks noGrp="1"/>
          </p:cNvSpPr>
          <p:nvPr>
            <p:ph type="subTitle" idx="1"/>
          </p:nvPr>
        </p:nvSpPr>
        <p:spPr>
          <a:xfrm>
            <a:off x="719975" y="1263375"/>
            <a:ext cx="7704000" cy="40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999999"/>
              </a:buClr>
              <a:buSzPts val="800"/>
              <a:buFont typeface="Open Sans"/>
              <a:buChar char="●"/>
              <a:defRPr sz="1400"/>
            </a:lvl1pPr>
            <a:lvl2pPr lvl="1" algn="ctr" rtl="0">
              <a:lnSpc>
                <a:spcPct val="100000"/>
              </a:lnSpc>
              <a:spcBef>
                <a:spcPts val="0"/>
              </a:spcBef>
              <a:spcAft>
                <a:spcPts val="0"/>
              </a:spcAft>
              <a:buClr>
                <a:srgbClr val="999999"/>
              </a:buClr>
              <a:buSzPts val="800"/>
              <a:buFont typeface="Open Sans"/>
              <a:buChar char="○"/>
              <a:defRPr/>
            </a:lvl2pPr>
            <a:lvl3pPr lvl="2" algn="ctr" rtl="0">
              <a:lnSpc>
                <a:spcPct val="100000"/>
              </a:lnSpc>
              <a:spcBef>
                <a:spcPts val="0"/>
              </a:spcBef>
              <a:spcAft>
                <a:spcPts val="0"/>
              </a:spcAft>
              <a:buClr>
                <a:srgbClr val="999999"/>
              </a:buClr>
              <a:buSzPts val="800"/>
              <a:buFont typeface="Open Sans"/>
              <a:buChar char="■"/>
              <a:defRPr/>
            </a:lvl3pPr>
            <a:lvl4pPr lvl="3" algn="ctr" rtl="0">
              <a:lnSpc>
                <a:spcPct val="100000"/>
              </a:lnSpc>
              <a:spcBef>
                <a:spcPts val="0"/>
              </a:spcBef>
              <a:spcAft>
                <a:spcPts val="0"/>
              </a:spcAft>
              <a:buClr>
                <a:srgbClr val="999999"/>
              </a:buClr>
              <a:buSzPts val="800"/>
              <a:buFont typeface="Open Sans"/>
              <a:buChar char="●"/>
              <a:defRPr/>
            </a:lvl4pPr>
            <a:lvl5pPr lvl="4" algn="ctr" rtl="0">
              <a:lnSpc>
                <a:spcPct val="100000"/>
              </a:lnSpc>
              <a:spcBef>
                <a:spcPts val="0"/>
              </a:spcBef>
              <a:spcAft>
                <a:spcPts val="0"/>
              </a:spcAft>
              <a:buClr>
                <a:srgbClr val="999999"/>
              </a:buClr>
              <a:buSzPts val="1200"/>
              <a:buFont typeface="Open Sans"/>
              <a:buChar char="○"/>
              <a:defRPr/>
            </a:lvl5pPr>
            <a:lvl6pPr lvl="5" algn="ctr" rtl="0">
              <a:lnSpc>
                <a:spcPct val="100000"/>
              </a:lnSpc>
              <a:spcBef>
                <a:spcPts val="0"/>
              </a:spcBef>
              <a:spcAft>
                <a:spcPts val="0"/>
              </a:spcAft>
              <a:buClr>
                <a:srgbClr val="999999"/>
              </a:buClr>
              <a:buSzPts val="1200"/>
              <a:buFont typeface="Open Sans"/>
              <a:buChar char="■"/>
              <a:defRPr/>
            </a:lvl6pPr>
            <a:lvl7pPr lvl="6" algn="ctr" rtl="0">
              <a:lnSpc>
                <a:spcPct val="100000"/>
              </a:lnSpc>
              <a:spcBef>
                <a:spcPts val="0"/>
              </a:spcBef>
              <a:spcAft>
                <a:spcPts val="0"/>
              </a:spcAft>
              <a:buClr>
                <a:srgbClr val="999999"/>
              </a:buClr>
              <a:buSzPts val="700"/>
              <a:buFont typeface="Open Sans"/>
              <a:buChar char="●"/>
              <a:defRPr/>
            </a:lvl7pPr>
            <a:lvl8pPr lvl="7" algn="ctr" rtl="0">
              <a:lnSpc>
                <a:spcPct val="100000"/>
              </a:lnSpc>
              <a:spcBef>
                <a:spcPts val="0"/>
              </a:spcBef>
              <a:spcAft>
                <a:spcPts val="0"/>
              </a:spcAft>
              <a:buClr>
                <a:srgbClr val="999999"/>
              </a:buClr>
              <a:buSzPts val="700"/>
              <a:buFont typeface="Open Sans"/>
              <a:buChar char="○"/>
              <a:defRPr/>
            </a:lvl8pPr>
            <a:lvl9pPr lvl="8" algn="ctr" rtl="0">
              <a:lnSpc>
                <a:spcPct val="100000"/>
              </a:lnSpc>
              <a:spcBef>
                <a:spcPts val="0"/>
              </a:spcBef>
              <a:spcAft>
                <a:spcPts val="0"/>
              </a:spcAft>
              <a:buClr>
                <a:srgbClr val="999999"/>
              </a:buClr>
              <a:buSzPts val="600"/>
              <a:buFont typeface="Open Sans"/>
              <a:buChar char="■"/>
              <a:defRPr/>
            </a:lvl9pPr>
          </a:lstStyle>
          <a:p>
            <a:endParaRPr/>
          </a:p>
        </p:txBody>
      </p:sp>
      <p:sp>
        <p:nvSpPr>
          <p:cNvPr id="76" name="Google Shape;76;p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 name="Text Placeholder 2">
            <a:extLst>
              <a:ext uri="{FF2B5EF4-FFF2-40B4-BE49-F238E27FC236}">
                <a16:creationId xmlns:a16="http://schemas.microsoft.com/office/drawing/2014/main" id="{90B168A9-A345-FAFB-8CA2-A1E2A4ACFC2C}"/>
              </a:ext>
            </a:extLst>
          </p:cNvPr>
          <p:cNvSpPr>
            <a:spLocks noGrp="1"/>
          </p:cNvSpPr>
          <p:nvPr>
            <p:ph type="body" sz="quarter" idx="10" hasCustomPrompt="1"/>
          </p:nvPr>
        </p:nvSpPr>
        <p:spPr>
          <a:xfrm>
            <a:off x="7631041" y="251519"/>
            <a:ext cx="1257659" cy="356871"/>
          </a:xfrm>
        </p:spPr>
        <p:txBody>
          <a:bodyPr/>
          <a:lstStyle>
            <a:lvl1pPr marL="139700" indent="0">
              <a:buNone/>
              <a:defRPr sz="1000"/>
            </a:lvl1pPr>
          </a:lstStyle>
          <a:p>
            <a:pPr lvl="0"/>
            <a:fld id="{E7EC936A-77B2-428F-9A59-450890296C0A}" type="datetime1">
              <a:rPr lang="en-US" smtClean="0"/>
              <a:t>11/7/2023</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userDrawn="1">
  <p:cSld name="BLANK">
    <p:bg>
      <p:bgPr>
        <a:solidFill>
          <a:srgbClr val="FFFFFF"/>
        </a:solidFill>
        <a:effectLst/>
      </p:bgPr>
    </p:bg>
    <p:spTree>
      <p:nvGrpSpPr>
        <p:cNvPr id="1" name="Shape 113"/>
        <p:cNvGrpSpPr/>
        <p:nvPr/>
      </p:nvGrpSpPr>
      <p:grpSpPr>
        <a:xfrm>
          <a:off x="0" y="0"/>
          <a:ext cx="0" cy="0"/>
          <a:chOff x="0" y="0"/>
          <a:chExt cx="0" cy="0"/>
        </a:xfrm>
      </p:grpSpPr>
      <p:sp>
        <p:nvSpPr>
          <p:cNvPr id="2" name="Text Placeholder 2">
            <a:extLst>
              <a:ext uri="{FF2B5EF4-FFF2-40B4-BE49-F238E27FC236}">
                <a16:creationId xmlns:a16="http://schemas.microsoft.com/office/drawing/2014/main" id="{D1C8242D-48DC-A4E9-051C-8EFCC3056288}"/>
              </a:ext>
            </a:extLst>
          </p:cNvPr>
          <p:cNvSpPr>
            <a:spLocks noGrp="1"/>
          </p:cNvSpPr>
          <p:nvPr>
            <p:ph type="body" sz="quarter" idx="10" hasCustomPrompt="1"/>
          </p:nvPr>
        </p:nvSpPr>
        <p:spPr>
          <a:xfrm>
            <a:off x="7631041" y="251519"/>
            <a:ext cx="1257659" cy="356871"/>
          </a:xfrm>
        </p:spPr>
        <p:txBody>
          <a:bodyPr/>
          <a:lstStyle>
            <a:lvl1pPr marL="139700" indent="0">
              <a:buNone/>
              <a:defRPr sz="1000"/>
            </a:lvl1pPr>
          </a:lstStyle>
          <a:p>
            <a:pPr lvl="0"/>
            <a:fld id="{E7EC936A-77B2-428F-9A59-450890296C0A}" type="datetime1">
              <a:rPr lang="en-US" smtClean="0"/>
              <a:t>11/7/2023</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userDrawn="1">
  <p:cSld name="BLANK_1_1_1_1_1_1">
    <p:spTree>
      <p:nvGrpSpPr>
        <p:cNvPr id="1" name="Shape 114"/>
        <p:cNvGrpSpPr/>
        <p:nvPr/>
      </p:nvGrpSpPr>
      <p:grpSpPr>
        <a:xfrm>
          <a:off x="0" y="0"/>
          <a:ext cx="0" cy="0"/>
          <a:chOff x="0" y="0"/>
          <a:chExt cx="0" cy="0"/>
        </a:xfrm>
      </p:grpSpPr>
      <p:grpSp>
        <p:nvGrpSpPr>
          <p:cNvPr id="115" name="Google Shape;115;p13"/>
          <p:cNvGrpSpPr/>
          <p:nvPr/>
        </p:nvGrpSpPr>
        <p:grpSpPr>
          <a:xfrm>
            <a:off x="281250" y="281700"/>
            <a:ext cx="8581500" cy="4580100"/>
            <a:chOff x="281250" y="281700"/>
            <a:chExt cx="8581500" cy="4580100"/>
          </a:xfrm>
        </p:grpSpPr>
        <p:sp>
          <p:nvSpPr>
            <p:cNvPr id="116" name="Google Shape;116;p13"/>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 name="Google Shape;117;p13"/>
            <p:cNvGrpSpPr/>
            <p:nvPr/>
          </p:nvGrpSpPr>
          <p:grpSpPr>
            <a:xfrm>
              <a:off x="517475" y="382105"/>
              <a:ext cx="400500" cy="95700"/>
              <a:chOff x="517475" y="395577"/>
              <a:chExt cx="400500" cy="95700"/>
            </a:xfrm>
          </p:grpSpPr>
          <p:sp>
            <p:nvSpPr>
              <p:cNvPr id="118" name="Google Shape;118;p13"/>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3"/>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 name="Google Shape;121;p13"/>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 name="Google Shape;122;p13"/>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123" name="Google Shape;123;p13"/>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24" name="Google Shape;124;p13"/>
          <p:cNvSpPr txBox="1">
            <a:spLocks noGrp="1"/>
          </p:cNvSpPr>
          <p:nvPr>
            <p:ph type="subTitle" idx="1"/>
          </p:nvPr>
        </p:nvSpPr>
        <p:spPr>
          <a:xfrm>
            <a:off x="1276777" y="2273420"/>
            <a:ext cx="3144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13"/>
          <p:cNvSpPr txBox="1">
            <a:spLocks noGrp="1"/>
          </p:cNvSpPr>
          <p:nvPr>
            <p:ph type="subTitle" idx="2"/>
          </p:nvPr>
        </p:nvSpPr>
        <p:spPr>
          <a:xfrm>
            <a:off x="4947925" y="2273420"/>
            <a:ext cx="3144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 name="Google Shape;126;p13"/>
          <p:cNvSpPr txBox="1">
            <a:spLocks noGrp="1"/>
          </p:cNvSpPr>
          <p:nvPr>
            <p:ph type="subTitle" idx="3"/>
          </p:nvPr>
        </p:nvSpPr>
        <p:spPr>
          <a:xfrm>
            <a:off x="1276777" y="3969595"/>
            <a:ext cx="3144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7" name="Google Shape;127;p13"/>
          <p:cNvSpPr txBox="1">
            <a:spLocks noGrp="1"/>
          </p:cNvSpPr>
          <p:nvPr>
            <p:ph type="subTitle" idx="4"/>
          </p:nvPr>
        </p:nvSpPr>
        <p:spPr>
          <a:xfrm>
            <a:off x="4947925" y="3969595"/>
            <a:ext cx="3144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 name="Google Shape;128;p13"/>
          <p:cNvSpPr txBox="1">
            <a:spLocks noGrp="1"/>
          </p:cNvSpPr>
          <p:nvPr>
            <p:ph type="title" idx="5" hasCustomPrompt="1"/>
          </p:nvPr>
        </p:nvSpPr>
        <p:spPr>
          <a:xfrm>
            <a:off x="1276775" y="1429475"/>
            <a:ext cx="954600" cy="4707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9" name="Google Shape;129;p13"/>
          <p:cNvSpPr txBox="1">
            <a:spLocks noGrp="1"/>
          </p:cNvSpPr>
          <p:nvPr>
            <p:ph type="title" idx="6" hasCustomPrompt="1"/>
          </p:nvPr>
        </p:nvSpPr>
        <p:spPr>
          <a:xfrm>
            <a:off x="1276775" y="3125724"/>
            <a:ext cx="954600" cy="4707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0" name="Google Shape;130;p13"/>
          <p:cNvSpPr txBox="1">
            <a:spLocks noGrp="1"/>
          </p:cNvSpPr>
          <p:nvPr>
            <p:ph type="title" idx="7" hasCustomPrompt="1"/>
          </p:nvPr>
        </p:nvSpPr>
        <p:spPr>
          <a:xfrm>
            <a:off x="4947925" y="1429475"/>
            <a:ext cx="954600" cy="4707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1" name="Google Shape;131;p13"/>
          <p:cNvSpPr txBox="1">
            <a:spLocks noGrp="1"/>
          </p:cNvSpPr>
          <p:nvPr>
            <p:ph type="title" idx="8" hasCustomPrompt="1"/>
          </p:nvPr>
        </p:nvSpPr>
        <p:spPr>
          <a:xfrm>
            <a:off x="4947925" y="3125724"/>
            <a:ext cx="954600" cy="4707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2" name="Google Shape;132;p13"/>
          <p:cNvSpPr txBox="1">
            <a:spLocks noGrp="1"/>
          </p:cNvSpPr>
          <p:nvPr>
            <p:ph type="subTitle" idx="9"/>
          </p:nvPr>
        </p:nvSpPr>
        <p:spPr>
          <a:xfrm>
            <a:off x="1276775" y="1900175"/>
            <a:ext cx="3144000" cy="448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3" name="Google Shape;133;p13"/>
          <p:cNvSpPr txBox="1">
            <a:spLocks noGrp="1"/>
          </p:cNvSpPr>
          <p:nvPr>
            <p:ph type="subTitle" idx="13"/>
          </p:nvPr>
        </p:nvSpPr>
        <p:spPr>
          <a:xfrm>
            <a:off x="4947926" y="1900175"/>
            <a:ext cx="3144000" cy="448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4" name="Google Shape;134;p13"/>
          <p:cNvSpPr txBox="1">
            <a:spLocks noGrp="1"/>
          </p:cNvSpPr>
          <p:nvPr>
            <p:ph type="subTitle" idx="14"/>
          </p:nvPr>
        </p:nvSpPr>
        <p:spPr>
          <a:xfrm>
            <a:off x="1276775" y="3596200"/>
            <a:ext cx="3144000" cy="448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5" name="Google Shape;135;p13"/>
          <p:cNvSpPr txBox="1">
            <a:spLocks noGrp="1"/>
          </p:cNvSpPr>
          <p:nvPr>
            <p:ph type="subTitle" idx="15"/>
          </p:nvPr>
        </p:nvSpPr>
        <p:spPr>
          <a:xfrm>
            <a:off x="4947926" y="3596200"/>
            <a:ext cx="3144000" cy="448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 name="Text Placeholder 2">
            <a:extLst>
              <a:ext uri="{FF2B5EF4-FFF2-40B4-BE49-F238E27FC236}">
                <a16:creationId xmlns:a16="http://schemas.microsoft.com/office/drawing/2014/main" id="{654EE361-9BC6-DBF0-86DB-66CF9282034F}"/>
              </a:ext>
            </a:extLst>
          </p:cNvPr>
          <p:cNvSpPr>
            <a:spLocks noGrp="1"/>
          </p:cNvSpPr>
          <p:nvPr>
            <p:ph type="body" sz="quarter" idx="10" hasCustomPrompt="1"/>
          </p:nvPr>
        </p:nvSpPr>
        <p:spPr>
          <a:xfrm>
            <a:off x="7631041" y="251519"/>
            <a:ext cx="1257659" cy="356871"/>
          </a:xfrm>
        </p:spPr>
        <p:txBody>
          <a:bodyPr/>
          <a:lstStyle>
            <a:lvl1pPr marL="139700" indent="0">
              <a:buNone/>
              <a:defRPr sz="1000"/>
            </a:lvl1pPr>
          </a:lstStyle>
          <a:p>
            <a:pPr lvl="0"/>
            <a:fld id="{E7EC936A-77B2-428F-9A59-450890296C0A}" type="datetime1">
              <a:rPr lang="en-US" smtClean="0"/>
              <a:t>11/7/2023</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2" userDrawn="1">
  <p:cSld name="TITLE_ONLY_1_2">
    <p:spTree>
      <p:nvGrpSpPr>
        <p:cNvPr id="1" name="Shape 157"/>
        <p:cNvGrpSpPr/>
        <p:nvPr/>
      </p:nvGrpSpPr>
      <p:grpSpPr>
        <a:xfrm>
          <a:off x="0" y="0"/>
          <a:ext cx="0" cy="0"/>
          <a:chOff x="0" y="0"/>
          <a:chExt cx="0" cy="0"/>
        </a:xfrm>
      </p:grpSpPr>
      <p:grpSp>
        <p:nvGrpSpPr>
          <p:cNvPr id="158" name="Google Shape;158;p16"/>
          <p:cNvGrpSpPr/>
          <p:nvPr/>
        </p:nvGrpSpPr>
        <p:grpSpPr>
          <a:xfrm>
            <a:off x="281250" y="281700"/>
            <a:ext cx="8581500" cy="4580100"/>
            <a:chOff x="281250" y="281700"/>
            <a:chExt cx="8581500" cy="4580100"/>
          </a:xfrm>
        </p:grpSpPr>
        <p:sp>
          <p:nvSpPr>
            <p:cNvPr id="159" name="Google Shape;159;p16"/>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 name="Google Shape;160;p16"/>
            <p:cNvGrpSpPr/>
            <p:nvPr/>
          </p:nvGrpSpPr>
          <p:grpSpPr>
            <a:xfrm>
              <a:off x="517475" y="382105"/>
              <a:ext cx="400500" cy="95700"/>
              <a:chOff x="517475" y="395577"/>
              <a:chExt cx="400500" cy="95700"/>
            </a:xfrm>
          </p:grpSpPr>
          <p:sp>
            <p:nvSpPr>
              <p:cNvPr id="161" name="Google Shape;161;p16"/>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6"/>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6"/>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16"/>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5" name="Google Shape;165;p16"/>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166" name="Google Shape;166;p16"/>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 name="Text Placeholder 2">
            <a:extLst>
              <a:ext uri="{FF2B5EF4-FFF2-40B4-BE49-F238E27FC236}">
                <a16:creationId xmlns:a16="http://schemas.microsoft.com/office/drawing/2014/main" id="{3120601E-DEF3-8599-A49E-8C2D6B3B4FEB}"/>
              </a:ext>
            </a:extLst>
          </p:cNvPr>
          <p:cNvSpPr>
            <a:spLocks noGrp="1"/>
          </p:cNvSpPr>
          <p:nvPr>
            <p:ph type="body" sz="quarter" idx="10" hasCustomPrompt="1"/>
          </p:nvPr>
        </p:nvSpPr>
        <p:spPr>
          <a:xfrm>
            <a:off x="7631041" y="251519"/>
            <a:ext cx="1257659" cy="356871"/>
          </a:xfrm>
        </p:spPr>
        <p:txBody>
          <a:bodyPr/>
          <a:lstStyle>
            <a:lvl1pPr marL="139700" indent="0">
              <a:buNone/>
              <a:defRPr sz="1000"/>
            </a:lvl1pPr>
          </a:lstStyle>
          <a:p>
            <a:pPr lvl="0"/>
            <a:fld id="{E7EC936A-77B2-428F-9A59-450890296C0A}" type="datetime1">
              <a:rPr lang="en-US" smtClean="0"/>
              <a:t>11/7/2023</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2" userDrawn="1">
  <p:cSld name="ONE_COLUMN_TEXT_1_1">
    <p:spTree>
      <p:nvGrpSpPr>
        <p:cNvPr id="1" name="Shape 203"/>
        <p:cNvGrpSpPr/>
        <p:nvPr/>
      </p:nvGrpSpPr>
      <p:grpSpPr>
        <a:xfrm>
          <a:off x="0" y="0"/>
          <a:ext cx="0" cy="0"/>
          <a:chOff x="0" y="0"/>
          <a:chExt cx="0" cy="0"/>
        </a:xfrm>
      </p:grpSpPr>
      <p:grpSp>
        <p:nvGrpSpPr>
          <p:cNvPr id="204" name="Google Shape;204;p20"/>
          <p:cNvGrpSpPr/>
          <p:nvPr/>
        </p:nvGrpSpPr>
        <p:grpSpPr>
          <a:xfrm>
            <a:off x="281250" y="281700"/>
            <a:ext cx="8581500" cy="4580100"/>
            <a:chOff x="281250" y="281700"/>
            <a:chExt cx="8581500" cy="4580100"/>
          </a:xfrm>
        </p:grpSpPr>
        <p:sp>
          <p:nvSpPr>
            <p:cNvPr id="205" name="Google Shape;205;p20"/>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 name="Google Shape;206;p20"/>
            <p:cNvGrpSpPr/>
            <p:nvPr/>
          </p:nvGrpSpPr>
          <p:grpSpPr>
            <a:xfrm>
              <a:off x="517475" y="382105"/>
              <a:ext cx="400500" cy="95700"/>
              <a:chOff x="517475" y="395577"/>
              <a:chExt cx="400500" cy="95700"/>
            </a:xfrm>
          </p:grpSpPr>
          <p:sp>
            <p:nvSpPr>
              <p:cNvPr id="207" name="Google Shape;207;p20"/>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0"/>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0"/>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20"/>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1" name="Google Shape;211;p20"/>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212" name="Google Shape;212;p20"/>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13" name="Google Shape;213;p20"/>
          <p:cNvSpPr txBox="1">
            <a:spLocks noGrp="1"/>
          </p:cNvSpPr>
          <p:nvPr>
            <p:ph type="subTitle" idx="1"/>
          </p:nvPr>
        </p:nvSpPr>
        <p:spPr>
          <a:xfrm>
            <a:off x="4572037" y="1472900"/>
            <a:ext cx="3428400" cy="1904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4" name="Google Shape;214;p20"/>
          <p:cNvSpPr txBox="1">
            <a:spLocks noGrp="1"/>
          </p:cNvSpPr>
          <p:nvPr>
            <p:ph type="subTitle" idx="2"/>
          </p:nvPr>
        </p:nvSpPr>
        <p:spPr>
          <a:xfrm>
            <a:off x="1143563" y="1472900"/>
            <a:ext cx="3428400" cy="1904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 name="Text Placeholder 2">
            <a:extLst>
              <a:ext uri="{FF2B5EF4-FFF2-40B4-BE49-F238E27FC236}">
                <a16:creationId xmlns:a16="http://schemas.microsoft.com/office/drawing/2014/main" id="{AD40B017-29F6-E53C-4CF4-5C31ADBF9014}"/>
              </a:ext>
            </a:extLst>
          </p:cNvPr>
          <p:cNvSpPr>
            <a:spLocks noGrp="1"/>
          </p:cNvSpPr>
          <p:nvPr>
            <p:ph type="body" sz="quarter" idx="10" hasCustomPrompt="1"/>
          </p:nvPr>
        </p:nvSpPr>
        <p:spPr>
          <a:xfrm>
            <a:off x="7631041" y="251519"/>
            <a:ext cx="1257659" cy="356871"/>
          </a:xfrm>
        </p:spPr>
        <p:txBody>
          <a:bodyPr/>
          <a:lstStyle>
            <a:lvl1pPr marL="139700" indent="0">
              <a:buNone/>
              <a:defRPr sz="1000"/>
            </a:lvl1pPr>
          </a:lstStyle>
          <a:p>
            <a:pPr lvl="0"/>
            <a:fld id="{E7EC936A-77B2-428F-9A59-450890296C0A}" type="datetime1">
              <a:rPr lang="en-US" smtClean="0"/>
              <a:t>11/7/2023</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userDrawn="1">
  <p:cSld name="CUSTOM_9">
    <p:spTree>
      <p:nvGrpSpPr>
        <p:cNvPr id="1" name="Shape 331"/>
        <p:cNvGrpSpPr/>
        <p:nvPr/>
      </p:nvGrpSpPr>
      <p:grpSpPr>
        <a:xfrm>
          <a:off x="0" y="0"/>
          <a:ext cx="0" cy="0"/>
          <a:chOff x="0" y="0"/>
          <a:chExt cx="0" cy="0"/>
        </a:xfrm>
      </p:grpSpPr>
      <p:grpSp>
        <p:nvGrpSpPr>
          <p:cNvPr id="332" name="Google Shape;332;p28"/>
          <p:cNvGrpSpPr/>
          <p:nvPr/>
        </p:nvGrpSpPr>
        <p:grpSpPr>
          <a:xfrm>
            <a:off x="281250" y="281700"/>
            <a:ext cx="8581500" cy="4580100"/>
            <a:chOff x="281250" y="281700"/>
            <a:chExt cx="8581500" cy="4580100"/>
          </a:xfrm>
        </p:grpSpPr>
        <p:sp>
          <p:nvSpPr>
            <p:cNvPr id="333" name="Google Shape;333;p28"/>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28"/>
            <p:cNvGrpSpPr/>
            <p:nvPr/>
          </p:nvGrpSpPr>
          <p:grpSpPr>
            <a:xfrm>
              <a:off x="517475" y="382105"/>
              <a:ext cx="400500" cy="95700"/>
              <a:chOff x="517475" y="395577"/>
              <a:chExt cx="400500" cy="95700"/>
            </a:xfrm>
          </p:grpSpPr>
          <p:sp>
            <p:nvSpPr>
              <p:cNvPr id="335" name="Google Shape;335;p28"/>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8"/>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8"/>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 name="Google Shape;338;p28"/>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9" name="Google Shape;339;p28"/>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grpSp>
        <p:nvGrpSpPr>
          <p:cNvPr id="340" name="Google Shape;340;p28"/>
          <p:cNvGrpSpPr/>
          <p:nvPr/>
        </p:nvGrpSpPr>
        <p:grpSpPr>
          <a:xfrm>
            <a:off x="713219" y="2269869"/>
            <a:ext cx="2305487" cy="3069098"/>
            <a:chOff x="4962625" y="539501"/>
            <a:chExt cx="3266487" cy="4348396"/>
          </a:xfrm>
        </p:grpSpPr>
        <p:sp>
          <p:nvSpPr>
            <p:cNvPr id="341" name="Google Shape;341;p28"/>
            <p:cNvSpPr/>
            <p:nvPr/>
          </p:nvSpPr>
          <p:spPr>
            <a:xfrm>
              <a:off x="5689271" y="788278"/>
              <a:ext cx="1476799" cy="1488827"/>
            </a:xfrm>
            <a:custGeom>
              <a:avLst/>
              <a:gdLst/>
              <a:ahLst/>
              <a:cxnLst/>
              <a:rect l="l" t="t" r="r" b="b"/>
              <a:pathLst>
                <a:path w="10804" h="10892" extrusionOk="0">
                  <a:moveTo>
                    <a:pt x="8359" y="1"/>
                  </a:moveTo>
                  <a:cubicBezTo>
                    <a:pt x="7473" y="1"/>
                    <a:pt x="6574" y="602"/>
                    <a:pt x="4834" y="666"/>
                  </a:cubicBezTo>
                  <a:cubicBezTo>
                    <a:pt x="2695" y="758"/>
                    <a:pt x="1807" y="1798"/>
                    <a:pt x="1230" y="2339"/>
                  </a:cubicBezTo>
                  <a:cubicBezTo>
                    <a:pt x="652" y="2879"/>
                    <a:pt x="1" y="3688"/>
                    <a:pt x="347" y="4649"/>
                  </a:cubicBezTo>
                  <a:cubicBezTo>
                    <a:pt x="675" y="5591"/>
                    <a:pt x="1673" y="6363"/>
                    <a:pt x="1983" y="7075"/>
                  </a:cubicBezTo>
                  <a:cubicBezTo>
                    <a:pt x="2293" y="7768"/>
                    <a:pt x="2002" y="8174"/>
                    <a:pt x="2002" y="8174"/>
                  </a:cubicBezTo>
                  <a:cubicBezTo>
                    <a:pt x="2002" y="8174"/>
                    <a:pt x="1768" y="8065"/>
                    <a:pt x="1474" y="8065"/>
                  </a:cubicBezTo>
                  <a:cubicBezTo>
                    <a:pt x="1228" y="8065"/>
                    <a:pt x="940" y="8142"/>
                    <a:pt x="712" y="8424"/>
                  </a:cubicBezTo>
                  <a:cubicBezTo>
                    <a:pt x="190" y="9038"/>
                    <a:pt x="537" y="9579"/>
                    <a:pt x="962" y="9731"/>
                  </a:cubicBezTo>
                  <a:cubicBezTo>
                    <a:pt x="1043" y="9762"/>
                    <a:pt x="1126" y="9774"/>
                    <a:pt x="1206" y="9774"/>
                  </a:cubicBezTo>
                  <a:cubicBezTo>
                    <a:pt x="1526" y="9774"/>
                    <a:pt x="1807" y="9579"/>
                    <a:pt x="1807" y="9579"/>
                  </a:cubicBezTo>
                  <a:lnTo>
                    <a:pt x="1807" y="9579"/>
                  </a:lnTo>
                  <a:cubicBezTo>
                    <a:pt x="1807" y="9579"/>
                    <a:pt x="1752" y="9999"/>
                    <a:pt x="2385" y="10078"/>
                  </a:cubicBezTo>
                  <a:cubicBezTo>
                    <a:pt x="2441" y="10086"/>
                    <a:pt x="2493" y="10090"/>
                    <a:pt x="2543" y="10090"/>
                  </a:cubicBezTo>
                  <a:cubicBezTo>
                    <a:pt x="3076" y="10090"/>
                    <a:pt x="3254" y="9653"/>
                    <a:pt x="3254" y="9653"/>
                  </a:cubicBezTo>
                  <a:cubicBezTo>
                    <a:pt x="3254" y="9653"/>
                    <a:pt x="3272" y="10808"/>
                    <a:pt x="5139" y="10887"/>
                  </a:cubicBezTo>
                  <a:cubicBezTo>
                    <a:pt x="5216" y="10890"/>
                    <a:pt x="5291" y="10891"/>
                    <a:pt x="5365" y="10891"/>
                  </a:cubicBezTo>
                  <a:cubicBezTo>
                    <a:pt x="7072" y="10891"/>
                    <a:pt x="8027" y="10060"/>
                    <a:pt x="8027" y="10060"/>
                  </a:cubicBezTo>
                  <a:cubicBezTo>
                    <a:pt x="8027" y="10060"/>
                    <a:pt x="8341" y="10278"/>
                    <a:pt x="8754" y="10278"/>
                  </a:cubicBezTo>
                  <a:cubicBezTo>
                    <a:pt x="8901" y="10278"/>
                    <a:pt x="9061" y="10250"/>
                    <a:pt x="9223" y="10175"/>
                  </a:cubicBezTo>
                  <a:cubicBezTo>
                    <a:pt x="9838" y="9884"/>
                    <a:pt x="9589" y="8807"/>
                    <a:pt x="9589" y="8807"/>
                  </a:cubicBezTo>
                  <a:lnTo>
                    <a:pt x="9589" y="8807"/>
                  </a:lnTo>
                  <a:cubicBezTo>
                    <a:pt x="9589" y="8807"/>
                    <a:pt x="9625" y="8812"/>
                    <a:pt x="9686" y="8812"/>
                  </a:cubicBezTo>
                  <a:cubicBezTo>
                    <a:pt x="9928" y="8812"/>
                    <a:pt x="10547" y="8738"/>
                    <a:pt x="10684" y="7999"/>
                  </a:cubicBezTo>
                  <a:cubicBezTo>
                    <a:pt x="10804" y="7379"/>
                    <a:pt x="10380" y="6975"/>
                    <a:pt x="9910" y="6975"/>
                  </a:cubicBezTo>
                  <a:cubicBezTo>
                    <a:pt x="9693" y="6975"/>
                    <a:pt x="9467" y="7061"/>
                    <a:pt x="9279" y="7250"/>
                  </a:cubicBezTo>
                  <a:cubicBezTo>
                    <a:pt x="9279" y="7250"/>
                    <a:pt x="8992" y="5323"/>
                    <a:pt x="8992" y="4727"/>
                  </a:cubicBezTo>
                  <a:cubicBezTo>
                    <a:pt x="8992" y="4108"/>
                    <a:pt x="9011" y="3900"/>
                    <a:pt x="9011" y="3900"/>
                  </a:cubicBezTo>
                  <a:cubicBezTo>
                    <a:pt x="9011" y="3900"/>
                    <a:pt x="9242" y="3725"/>
                    <a:pt x="9838" y="3554"/>
                  </a:cubicBezTo>
                  <a:cubicBezTo>
                    <a:pt x="10453" y="3360"/>
                    <a:pt x="10610" y="2879"/>
                    <a:pt x="10550" y="2205"/>
                  </a:cubicBezTo>
                  <a:cubicBezTo>
                    <a:pt x="10513" y="1530"/>
                    <a:pt x="10106" y="490"/>
                    <a:pt x="8969" y="107"/>
                  </a:cubicBezTo>
                  <a:cubicBezTo>
                    <a:pt x="8760" y="32"/>
                    <a:pt x="8560" y="1"/>
                    <a:pt x="8359" y="1"/>
                  </a:cubicBezTo>
                  <a:close/>
                </a:path>
              </a:pathLst>
            </a:custGeom>
            <a:solidFill>
              <a:srgbClr val="FF9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8"/>
            <p:cNvSpPr/>
            <p:nvPr/>
          </p:nvSpPr>
          <p:spPr>
            <a:xfrm>
              <a:off x="5705127" y="780486"/>
              <a:ext cx="1462856" cy="1501676"/>
            </a:xfrm>
            <a:custGeom>
              <a:avLst/>
              <a:gdLst/>
              <a:ahLst/>
              <a:cxnLst/>
              <a:rect l="l" t="t" r="r" b="b"/>
              <a:pathLst>
                <a:path w="10702" h="10986" extrusionOk="0">
                  <a:moveTo>
                    <a:pt x="8295" y="105"/>
                  </a:moveTo>
                  <a:cubicBezTo>
                    <a:pt x="8475" y="105"/>
                    <a:pt x="8651" y="134"/>
                    <a:pt x="8835" y="201"/>
                  </a:cubicBezTo>
                  <a:cubicBezTo>
                    <a:pt x="9953" y="584"/>
                    <a:pt x="10355" y="1624"/>
                    <a:pt x="10397" y="2262"/>
                  </a:cubicBezTo>
                  <a:cubicBezTo>
                    <a:pt x="10415" y="2590"/>
                    <a:pt x="10378" y="2876"/>
                    <a:pt x="10281" y="3089"/>
                  </a:cubicBezTo>
                  <a:cubicBezTo>
                    <a:pt x="10184" y="3320"/>
                    <a:pt x="10008" y="3472"/>
                    <a:pt x="9722" y="3551"/>
                  </a:cubicBezTo>
                  <a:cubicBezTo>
                    <a:pt x="9107" y="3745"/>
                    <a:pt x="8853" y="3916"/>
                    <a:pt x="8853" y="3916"/>
                  </a:cubicBezTo>
                  <a:lnTo>
                    <a:pt x="8835" y="3934"/>
                  </a:lnTo>
                  <a:lnTo>
                    <a:pt x="8835" y="3957"/>
                  </a:lnTo>
                  <a:lnTo>
                    <a:pt x="8835" y="4784"/>
                  </a:lnTo>
                  <a:cubicBezTo>
                    <a:pt x="8835" y="5089"/>
                    <a:pt x="8895" y="5727"/>
                    <a:pt x="8969" y="6268"/>
                  </a:cubicBezTo>
                  <a:cubicBezTo>
                    <a:pt x="9047" y="6822"/>
                    <a:pt x="9126" y="7307"/>
                    <a:pt x="9126" y="7307"/>
                  </a:cubicBezTo>
                  <a:lnTo>
                    <a:pt x="9144" y="7400"/>
                  </a:lnTo>
                  <a:lnTo>
                    <a:pt x="9200" y="7344"/>
                  </a:lnTo>
                  <a:cubicBezTo>
                    <a:pt x="9381" y="7163"/>
                    <a:pt x="9591" y="7080"/>
                    <a:pt x="9788" y="7080"/>
                  </a:cubicBezTo>
                  <a:cubicBezTo>
                    <a:pt x="9908" y="7080"/>
                    <a:pt x="10023" y="7111"/>
                    <a:pt x="10124" y="7169"/>
                  </a:cubicBezTo>
                  <a:cubicBezTo>
                    <a:pt x="10415" y="7307"/>
                    <a:pt x="10609" y="7612"/>
                    <a:pt x="10531" y="8056"/>
                  </a:cubicBezTo>
                  <a:cubicBezTo>
                    <a:pt x="10434" y="8499"/>
                    <a:pt x="10184" y="8670"/>
                    <a:pt x="9935" y="8767"/>
                  </a:cubicBezTo>
                  <a:cubicBezTo>
                    <a:pt x="9777" y="8821"/>
                    <a:pt x="9620" y="8829"/>
                    <a:pt x="9536" y="8829"/>
                  </a:cubicBezTo>
                  <a:cubicBezTo>
                    <a:pt x="9496" y="8829"/>
                    <a:pt x="9473" y="8827"/>
                    <a:pt x="9473" y="8827"/>
                  </a:cubicBezTo>
                  <a:lnTo>
                    <a:pt x="9412" y="8809"/>
                  </a:lnTo>
                  <a:lnTo>
                    <a:pt x="9412" y="8883"/>
                  </a:lnTo>
                  <a:cubicBezTo>
                    <a:pt x="9412" y="8883"/>
                    <a:pt x="9473" y="9155"/>
                    <a:pt x="9473" y="9442"/>
                  </a:cubicBezTo>
                  <a:cubicBezTo>
                    <a:pt x="9454" y="9594"/>
                    <a:pt x="9431" y="9752"/>
                    <a:pt x="9375" y="9886"/>
                  </a:cubicBezTo>
                  <a:cubicBezTo>
                    <a:pt x="9315" y="10001"/>
                    <a:pt x="9223" y="10117"/>
                    <a:pt x="9084" y="10172"/>
                  </a:cubicBezTo>
                  <a:cubicBezTo>
                    <a:pt x="8920" y="10252"/>
                    <a:pt x="8759" y="10281"/>
                    <a:pt x="8612" y="10281"/>
                  </a:cubicBezTo>
                  <a:cubicBezTo>
                    <a:pt x="8223" y="10281"/>
                    <a:pt x="7929" y="10080"/>
                    <a:pt x="7929" y="10080"/>
                  </a:cubicBezTo>
                  <a:lnTo>
                    <a:pt x="7911" y="10056"/>
                  </a:lnTo>
                  <a:lnTo>
                    <a:pt x="7874" y="10080"/>
                  </a:lnTo>
                  <a:cubicBezTo>
                    <a:pt x="7874" y="10080"/>
                    <a:pt x="6933" y="10893"/>
                    <a:pt x="5240" y="10893"/>
                  </a:cubicBezTo>
                  <a:cubicBezTo>
                    <a:pt x="5169" y="10893"/>
                    <a:pt x="5096" y="10891"/>
                    <a:pt x="5023" y="10888"/>
                  </a:cubicBezTo>
                  <a:cubicBezTo>
                    <a:pt x="4099" y="10847"/>
                    <a:pt x="3655" y="10542"/>
                    <a:pt x="3424" y="10269"/>
                  </a:cubicBezTo>
                  <a:cubicBezTo>
                    <a:pt x="3193" y="9983"/>
                    <a:pt x="3175" y="9710"/>
                    <a:pt x="3175" y="9710"/>
                  </a:cubicBezTo>
                  <a:lnTo>
                    <a:pt x="3078" y="9691"/>
                  </a:lnTo>
                  <a:cubicBezTo>
                    <a:pt x="3078" y="9691"/>
                    <a:pt x="3041" y="9807"/>
                    <a:pt x="2907" y="9922"/>
                  </a:cubicBezTo>
                  <a:cubicBezTo>
                    <a:pt x="2806" y="10007"/>
                    <a:pt x="2647" y="10105"/>
                    <a:pt x="2406" y="10105"/>
                  </a:cubicBezTo>
                  <a:cubicBezTo>
                    <a:pt x="2370" y="10105"/>
                    <a:pt x="2332" y="10103"/>
                    <a:pt x="2292" y="10098"/>
                  </a:cubicBezTo>
                  <a:cubicBezTo>
                    <a:pt x="1964" y="10038"/>
                    <a:pt x="1849" y="9922"/>
                    <a:pt x="1788" y="9825"/>
                  </a:cubicBezTo>
                  <a:cubicBezTo>
                    <a:pt x="1733" y="9733"/>
                    <a:pt x="1752" y="9636"/>
                    <a:pt x="1752" y="9636"/>
                  </a:cubicBezTo>
                  <a:lnTo>
                    <a:pt x="1752" y="9520"/>
                  </a:lnTo>
                  <a:lnTo>
                    <a:pt x="1654" y="9576"/>
                  </a:lnTo>
                  <a:cubicBezTo>
                    <a:pt x="1654" y="9576"/>
                    <a:pt x="1389" y="9768"/>
                    <a:pt x="1081" y="9768"/>
                  </a:cubicBezTo>
                  <a:cubicBezTo>
                    <a:pt x="1010" y="9768"/>
                    <a:pt x="937" y="9758"/>
                    <a:pt x="864" y="9733"/>
                  </a:cubicBezTo>
                  <a:cubicBezTo>
                    <a:pt x="652" y="9673"/>
                    <a:pt x="481" y="9502"/>
                    <a:pt x="421" y="9289"/>
                  </a:cubicBezTo>
                  <a:cubicBezTo>
                    <a:pt x="347" y="9077"/>
                    <a:pt x="384" y="8809"/>
                    <a:pt x="633" y="8518"/>
                  </a:cubicBezTo>
                  <a:cubicBezTo>
                    <a:pt x="839" y="8242"/>
                    <a:pt x="1107" y="8168"/>
                    <a:pt x="1339" y="8168"/>
                  </a:cubicBezTo>
                  <a:cubicBezTo>
                    <a:pt x="1368" y="8168"/>
                    <a:pt x="1396" y="8169"/>
                    <a:pt x="1423" y="8171"/>
                  </a:cubicBezTo>
                  <a:cubicBezTo>
                    <a:pt x="1673" y="8190"/>
                    <a:pt x="1867" y="8287"/>
                    <a:pt x="1867" y="8287"/>
                  </a:cubicBezTo>
                  <a:lnTo>
                    <a:pt x="1904" y="8305"/>
                  </a:lnTo>
                  <a:lnTo>
                    <a:pt x="1922" y="8268"/>
                  </a:lnTo>
                  <a:cubicBezTo>
                    <a:pt x="1922" y="8268"/>
                    <a:pt x="2001" y="8153"/>
                    <a:pt x="2038" y="7959"/>
                  </a:cubicBezTo>
                  <a:cubicBezTo>
                    <a:pt x="2080" y="7746"/>
                    <a:pt x="2061" y="7460"/>
                    <a:pt x="1904" y="7113"/>
                  </a:cubicBezTo>
                  <a:cubicBezTo>
                    <a:pt x="1752" y="6748"/>
                    <a:pt x="1423" y="6383"/>
                    <a:pt x="1095" y="5977"/>
                  </a:cubicBezTo>
                  <a:cubicBezTo>
                    <a:pt x="767" y="5575"/>
                    <a:pt x="444" y="5149"/>
                    <a:pt x="268" y="4687"/>
                  </a:cubicBezTo>
                  <a:cubicBezTo>
                    <a:pt x="116" y="4225"/>
                    <a:pt x="171" y="3800"/>
                    <a:pt x="365" y="3417"/>
                  </a:cubicBezTo>
                  <a:cubicBezTo>
                    <a:pt x="559" y="3052"/>
                    <a:pt x="864" y="2705"/>
                    <a:pt x="1155" y="2433"/>
                  </a:cubicBezTo>
                  <a:cubicBezTo>
                    <a:pt x="1733" y="1897"/>
                    <a:pt x="2597" y="857"/>
                    <a:pt x="4736" y="778"/>
                  </a:cubicBezTo>
                  <a:cubicBezTo>
                    <a:pt x="5795" y="741"/>
                    <a:pt x="6566" y="492"/>
                    <a:pt x="7181" y="316"/>
                  </a:cubicBezTo>
                  <a:cubicBezTo>
                    <a:pt x="7490" y="219"/>
                    <a:pt x="7777" y="145"/>
                    <a:pt x="8045" y="122"/>
                  </a:cubicBezTo>
                  <a:cubicBezTo>
                    <a:pt x="8130" y="111"/>
                    <a:pt x="8213" y="105"/>
                    <a:pt x="8295" y="105"/>
                  </a:cubicBezTo>
                  <a:close/>
                  <a:moveTo>
                    <a:pt x="8217" y="0"/>
                  </a:moveTo>
                  <a:cubicBezTo>
                    <a:pt x="8154" y="0"/>
                    <a:pt x="8091" y="3"/>
                    <a:pt x="8026" y="7"/>
                  </a:cubicBezTo>
                  <a:cubicBezTo>
                    <a:pt x="7758" y="48"/>
                    <a:pt x="7467" y="122"/>
                    <a:pt x="7162" y="219"/>
                  </a:cubicBezTo>
                  <a:cubicBezTo>
                    <a:pt x="6525" y="395"/>
                    <a:pt x="5776" y="626"/>
                    <a:pt x="4718" y="681"/>
                  </a:cubicBezTo>
                  <a:cubicBezTo>
                    <a:pt x="2560" y="760"/>
                    <a:pt x="1654" y="1818"/>
                    <a:pt x="1077" y="2359"/>
                  </a:cubicBezTo>
                  <a:cubicBezTo>
                    <a:pt x="790" y="2627"/>
                    <a:pt x="481" y="2973"/>
                    <a:pt x="268" y="3380"/>
                  </a:cubicBezTo>
                  <a:cubicBezTo>
                    <a:pt x="74" y="3782"/>
                    <a:pt x="0" y="4225"/>
                    <a:pt x="171" y="4724"/>
                  </a:cubicBezTo>
                  <a:cubicBezTo>
                    <a:pt x="347" y="5205"/>
                    <a:pt x="693" y="5648"/>
                    <a:pt x="1021" y="6037"/>
                  </a:cubicBezTo>
                  <a:cubicBezTo>
                    <a:pt x="1345" y="6439"/>
                    <a:pt x="1654" y="6804"/>
                    <a:pt x="1807" y="7150"/>
                  </a:cubicBezTo>
                  <a:cubicBezTo>
                    <a:pt x="1964" y="7497"/>
                    <a:pt x="1964" y="7746"/>
                    <a:pt x="1946" y="7940"/>
                  </a:cubicBezTo>
                  <a:cubicBezTo>
                    <a:pt x="1904" y="8093"/>
                    <a:pt x="1867" y="8153"/>
                    <a:pt x="1849" y="8171"/>
                  </a:cubicBezTo>
                  <a:cubicBezTo>
                    <a:pt x="1807" y="8153"/>
                    <a:pt x="1673" y="8093"/>
                    <a:pt x="1423" y="8074"/>
                  </a:cubicBezTo>
                  <a:cubicBezTo>
                    <a:pt x="1395" y="8072"/>
                    <a:pt x="1366" y="8071"/>
                    <a:pt x="1337" y="8071"/>
                  </a:cubicBezTo>
                  <a:cubicBezTo>
                    <a:pt x="1084" y="8071"/>
                    <a:pt x="780" y="8150"/>
                    <a:pt x="536" y="8439"/>
                  </a:cubicBezTo>
                  <a:cubicBezTo>
                    <a:pt x="287" y="8767"/>
                    <a:pt x="231" y="9077"/>
                    <a:pt x="305" y="9326"/>
                  </a:cubicBezTo>
                  <a:cubicBezTo>
                    <a:pt x="402" y="9576"/>
                    <a:pt x="596" y="9752"/>
                    <a:pt x="827" y="9849"/>
                  </a:cubicBezTo>
                  <a:cubicBezTo>
                    <a:pt x="911" y="9878"/>
                    <a:pt x="994" y="9890"/>
                    <a:pt x="1074" y="9890"/>
                  </a:cubicBezTo>
                  <a:cubicBezTo>
                    <a:pt x="1357" y="9890"/>
                    <a:pt x="1593" y="9738"/>
                    <a:pt x="1654" y="9691"/>
                  </a:cubicBezTo>
                  <a:cubicBezTo>
                    <a:pt x="1654" y="9752"/>
                    <a:pt x="1654" y="9788"/>
                    <a:pt x="1691" y="9886"/>
                  </a:cubicBezTo>
                  <a:cubicBezTo>
                    <a:pt x="1770" y="10001"/>
                    <a:pt x="1946" y="10154"/>
                    <a:pt x="2269" y="10195"/>
                  </a:cubicBezTo>
                  <a:cubicBezTo>
                    <a:pt x="2312" y="10200"/>
                    <a:pt x="2352" y="10202"/>
                    <a:pt x="2392" y="10202"/>
                  </a:cubicBezTo>
                  <a:cubicBezTo>
                    <a:pt x="2656" y="10202"/>
                    <a:pt x="2848" y="10102"/>
                    <a:pt x="2985" y="10001"/>
                  </a:cubicBezTo>
                  <a:cubicBezTo>
                    <a:pt x="3059" y="9922"/>
                    <a:pt x="3078" y="9886"/>
                    <a:pt x="3101" y="9825"/>
                  </a:cubicBezTo>
                  <a:cubicBezTo>
                    <a:pt x="3119" y="9941"/>
                    <a:pt x="3175" y="10117"/>
                    <a:pt x="3332" y="10329"/>
                  </a:cubicBezTo>
                  <a:cubicBezTo>
                    <a:pt x="3581" y="10634"/>
                    <a:pt x="4080" y="10944"/>
                    <a:pt x="5004" y="10981"/>
                  </a:cubicBezTo>
                  <a:cubicBezTo>
                    <a:pt x="5086" y="10984"/>
                    <a:pt x="5167" y="10986"/>
                    <a:pt x="5245" y="10986"/>
                  </a:cubicBezTo>
                  <a:cubicBezTo>
                    <a:pt x="6941" y="10986"/>
                    <a:pt x="7875" y="10212"/>
                    <a:pt x="7911" y="10172"/>
                  </a:cubicBezTo>
                  <a:cubicBezTo>
                    <a:pt x="7940" y="10201"/>
                    <a:pt x="8228" y="10384"/>
                    <a:pt x="8613" y="10384"/>
                  </a:cubicBezTo>
                  <a:cubicBezTo>
                    <a:pt x="8771" y="10384"/>
                    <a:pt x="8946" y="10354"/>
                    <a:pt x="9126" y="10269"/>
                  </a:cubicBezTo>
                  <a:cubicBezTo>
                    <a:pt x="9297" y="10195"/>
                    <a:pt x="9394" y="10080"/>
                    <a:pt x="9473" y="9922"/>
                  </a:cubicBezTo>
                  <a:cubicBezTo>
                    <a:pt x="9528" y="9770"/>
                    <a:pt x="9570" y="9594"/>
                    <a:pt x="9570" y="9442"/>
                  </a:cubicBezTo>
                  <a:cubicBezTo>
                    <a:pt x="9588" y="9174"/>
                    <a:pt x="9528" y="8961"/>
                    <a:pt x="9528" y="8924"/>
                  </a:cubicBezTo>
                  <a:cubicBezTo>
                    <a:pt x="9541" y="8924"/>
                    <a:pt x="9568" y="8926"/>
                    <a:pt x="9605" y="8926"/>
                  </a:cubicBezTo>
                  <a:cubicBezTo>
                    <a:pt x="9685" y="8926"/>
                    <a:pt x="9814" y="8918"/>
                    <a:pt x="9972" y="8864"/>
                  </a:cubicBezTo>
                  <a:cubicBezTo>
                    <a:pt x="10240" y="8767"/>
                    <a:pt x="10531" y="8536"/>
                    <a:pt x="10628" y="8074"/>
                  </a:cubicBezTo>
                  <a:cubicBezTo>
                    <a:pt x="10702" y="7594"/>
                    <a:pt x="10494" y="7229"/>
                    <a:pt x="10184" y="7076"/>
                  </a:cubicBezTo>
                  <a:cubicBezTo>
                    <a:pt x="10076" y="7018"/>
                    <a:pt x="9956" y="6990"/>
                    <a:pt x="9832" y="6990"/>
                  </a:cubicBezTo>
                  <a:cubicBezTo>
                    <a:pt x="9622" y="6990"/>
                    <a:pt x="9403" y="7072"/>
                    <a:pt x="9223" y="7229"/>
                  </a:cubicBezTo>
                  <a:cubicBezTo>
                    <a:pt x="9200" y="7169"/>
                    <a:pt x="9144" y="6785"/>
                    <a:pt x="9084" y="6268"/>
                  </a:cubicBezTo>
                  <a:cubicBezTo>
                    <a:pt x="9010" y="5709"/>
                    <a:pt x="8932" y="5071"/>
                    <a:pt x="8932" y="4784"/>
                  </a:cubicBezTo>
                  <a:cubicBezTo>
                    <a:pt x="8932" y="4188"/>
                    <a:pt x="8950" y="4013"/>
                    <a:pt x="8950" y="3994"/>
                  </a:cubicBezTo>
                  <a:cubicBezTo>
                    <a:pt x="8950" y="3994"/>
                    <a:pt x="9144" y="3842"/>
                    <a:pt x="9740" y="3666"/>
                  </a:cubicBezTo>
                  <a:cubicBezTo>
                    <a:pt x="10050" y="3569"/>
                    <a:pt x="10263" y="3380"/>
                    <a:pt x="10378" y="3149"/>
                  </a:cubicBezTo>
                  <a:cubicBezTo>
                    <a:pt x="10494" y="2895"/>
                    <a:pt x="10512" y="2590"/>
                    <a:pt x="10494" y="2262"/>
                  </a:cubicBezTo>
                  <a:cubicBezTo>
                    <a:pt x="10452" y="1569"/>
                    <a:pt x="10032" y="510"/>
                    <a:pt x="8876" y="104"/>
                  </a:cubicBezTo>
                  <a:cubicBezTo>
                    <a:pt x="8650" y="28"/>
                    <a:pt x="8438" y="0"/>
                    <a:pt x="821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8"/>
            <p:cNvSpPr/>
            <p:nvPr/>
          </p:nvSpPr>
          <p:spPr>
            <a:xfrm>
              <a:off x="6841981" y="2138919"/>
              <a:ext cx="394897" cy="942751"/>
            </a:xfrm>
            <a:custGeom>
              <a:avLst/>
              <a:gdLst/>
              <a:ahLst/>
              <a:cxnLst/>
              <a:rect l="l" t="t" r="r" b="b"/>
              <a:pathLst>
                <a:path w="2889" h="6897" extrusionOk="0">
                  <a:moveTo>
                    <a:pt x="64" y="0"/>
                  </a:moveTo>
                  <a:cubicBezTo>
                    <a:pt x="43" y="0"/>
                    <a:pt x="21" y="1"/>
                    <a:pt x="0" y="3"/>
                  </a:cubicBezTo>
                  <a:cubicBezTo>
                    <a:pt x="0" y="3"/>
                    <a:pt x="171" y="562"/>
                    <a:pt x="171" y="927"/>
                  </a:cubicBezTo>
                  <a:cubicBezTo>
                    <a:pt x="171" y="1297"/>
                    <a:pt x="268" y="1717"/>
                    <a:pt x="250" y="2198"/>
                  </a:cubicBezTo>
                  <a:cubicBezTo>
                    <a:pt x="231" y="2683"/>
                    <a:pt x="347" y="4453"/>
                    <a:pt x="444" y="5146"/>
                  </a:cubicBezTo>
                  <a:cubicBezTo>
                    <a:pt x="536" y="5839"/>
                    <a:pt x="1271" y="6897"/>
                    <a:pt x="1271" y="6897"/>
                  </a:cubicBezTo>
                  <a:cubicBezTo>
                    <a:pt x="1271" y="6897"/>
                    <a:pt x="2269" y="6878"/>
                    <a:pt x="2579" y="6398"/>
                  </a:cubicBezTo>
                  <a:cubicBezTo>
                    <a:pt x="2888" y="5917"/>
                    <a:pt x="2713" y="5432"/>
                    <a:pt x="2463" y="4799"/>
                  </a:cubicBezTo>
                  <a:cubicBezTo>
                    <a:pt x="2214" y="4143"/>
                    <a:pt x="1229" y="1066"/>
                    <a:pt x="1156" y="696"/>
                  </a:cubicBezTo>
                  <a:cubicBezTo>
                    <a:pt x="1081" y="348"/>
                    <a:pt x="502" y="0"/>
                    <a:pt x="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8"/>
            <p:cNvSpPr/>
            <p:nvPr/>
          </p:nvSpPr>
          <p:spPr>
            <a:xfrm>
              <a:off x="6833780" y="2131401"/>
              <a:ext cx="392300" cy="958470"/>
            </a:xfrm>
            <a:custGeom>
              <a:avLst/>
              <a:gdLst/>
              <a:ahLst/>
              <a:cxnLst/>
              <a:rect l="l" t="t" r="r" b="b"/>
              <a:pathLst>
                <a:path w="2870" h="7012" extrusionOk="0">
                  <a:moveTo>
                    <a:pt x="134" y="137"/>
                  </a:moveTo>
                  <a:cubicBezTo>
                    <a:pt x="328" y="137"/>
                    <a:pt x="559" y="197"/>
                    <a:pt x="753" y="312"/>
                  </a:cubicBezTo>
                  <a:cubicBezTo>
                    <a:pt x="966" y="428"/>
                    <a:pt x="1137" y="617"/>
                    <a:pt x="1155" y="774"/>
                  </a:cubicBezTo>
                  <a:cubicBezTo>
                    <a:pt x="1197" y="867"/>
                    <a:pt x="1252" y="1121"/>
                    <a:pt x="1368" y="1486"/>
                  </a:cubicBezTo>
                  <a:cubicBezTo>
                    <a:pt x="1465" y="1832"/>
                    <a:pt x="1617" y="2253"/>
                    <a:pt x="1751" y="2715"/>
                  </a:cubicBezTo>
                  <a:cubicBezTo>
                    <a:pt x="2043" y="3602"/>
                    <a:pt x="2329" y="4545"/>
                    <a:pt x="2468" y="4873"/>
                  </a:cubicBezTo>
                  <a:cubicBezTo>
                    <a:pt x="2602" y="5201"/>
                    <a:pt x="2699" y="5469"/>
                    <a:pt x="2736" y="5718"/>
                  </a:cubicBezTo>
                  <a:cubicBezTo>
                    <a:pt x="2773" y="5972"/>
                    <a:pt x="2736" y="6180"/>
                    <a:pt x="2602" y="6434"/>
                  </a:cubicBezTo>
                  <a:cubicBezTo>
                    <a:pt x="2445" y="6642"/>
                    <a:pt x="2140" y="6781"/>
                    <a:pt x="1849" y="6836"/>
                  </a:cubicBezTo>
                  <a:cubicBezTo>
                    <a:pt x="1581" y="6896"/>
                    <a:pt x="1386" y="6896"/>
                    <a:pt x="1349" y="6896"/>
                  </a:cubicBezTo>
                  <a:cubicBezTo>
                    <a:pt x="1349" y="6873"/>
                    <a:pt x="1174" y="6642"/>
                    <a:pt x="1003" y="6319"/>
                  </a:cubicBezTo>
                  <a:cubicBezTo>
                    <a:pt x="809" y="5972"/>
                    <a:pt x="596" y="5529"/>
                    <a:pt x="559" y="5201"/>
                  </a:cubicBezTo>
                  <a:cubicBezTo>
                    <a:pt x="462" y="4508"/>
                    <a:pt x="347" y="2715"/>
                    <a:pt x="365" y="2253"/>
                  </a:cubicBezTo>
                  <a:cubicBezTo>
                    <a:pt x="388" y="1754"/>
                    <a:pt x="291" y="1352"/>
                    <a:pt x="291" y="982"/>
                  </a:cubicBezTo>
                  <a:cubicBezTo>
                    <a:pt x="291" y="636"/>
                    <a:pt x="157" y="215"/>
                    <a:pt x="134" y="137"/>
                  </a:cubicBezTo>
                  <a:close/>
                  <a:moveTo>
                    <a:pt x="122" y="0"/>
                  </a:moveTo>
                  <a:cubicBezTo>
                    <a:pt x="102" y="0"/>
                    <a:pt x="81" y="1"/>
                    <a:pt x="60" y="3"/>
                  </a:cubicBezTo>
                  <a:lnTo>
                    <a:pt x="0" y="21"/>
                  </a:lnTo>
                  <a:lnTo>
                    <a:pt x="19" y="81"/>
                  </a:lnTo>
                  <a:cubicBezTo>
                    <a:pt x="19" y="81"/>
                    <a:pt x="194" y="617"/>
                    <a:pt x="176" y="982"/>
                  </a:cubicBezTo>
                  <a:cubicBezTo>
                    <a:pt x="176" y="1370"/>
                    <a:pt x="273" y="1772"/>
                    <a:pt x="250" y="2253"/>
                  </a:cubicBezTo>
                  <a:cubicBezTo>
                    <a:pt x="231" y="2738"/>
                    <a:pt x="347" y="4508"/>
                    <a:pt x="462" y="5201"/>
                  </a:cubicBezTo>
                  <a:cubicBezTo>
                    <a:pt x="504" y="5566"/>
                    <a:pt x="712" y="6009"/>
                    <a:pt x="906" y="6356"/>
                  </a:cubicBezTo>
                  <a:cubicBezTo>
                    <a:pt x="1100" y="6721"/>
                    <a:pt x="1289" y="6989"/>
                    <a:pt x="1289" y="6989"/>
                  </a:cubicBezTo>
                  <a:lnTo>
                    <a:pt x="1289" y="7012"/>
                  </a:lnTo>
                  <a:lnTo>
                    <a:pt x="1331" y="7012"/>
                  </a:lnTo>
                  <a:cubicBezTo>
                    <a:pt x="1331" y="7012"/>
                    <a:pt x="1581" y="7012"/>
                    <a:pt x="1867" y="6933"/>
                  </a:cubicBezTo>
                  <a:cubicBezTo>
                    <a:pt x="2177" y="6873"/>
                    <a:pt x="2505" y="6739"/>
                    <a:pt x="2676" y="6471"/>
                  </a:cubicBezTo>
                  <a:cubicBezTo>
                    <a:pt x="2833" y="6222"/>
                    <a:pt x="2870" y="5972"/>
                    <a:pt x="2833" y="5700"/>
                  </a:cubicBezTo>
                  <a:cubicBezTo>
                    <a:pt x="2791" y="5432"/>
                    <a:pt x="2699" y="5164"/>
                    <a:pt x="2560" y="4836"/>
                  </a:cubicBezTo>
                  <a:cubicBezTo>
                    <a:pt x="2445" y="4508"/>
                    <a:pt x="2140" y="3583"/>
                    <a:pt x="1849" y="2678"/>
                  </a:cubicBezTo>
                  <a:cubicBezTo>
                    <a:pt x="1715" y="2234"/>
                    <a:pt x="1581" y="1791"/>
                    <a:pt x="1465" y="1444"/>
                  </a:cubicBezTo>
                  <a:cubicBezTo>
                    <a:pt x="1368" y="1098"/>
                    <a:pt x="1289" y="830"/>
                    <a:pt x="1271" y="751"/>
                  </a:cubicBezTo>
                  <a:cubicBezTo>
                    <a:pt x="1216" y="543"/>
                    <a:pt x="1040" y="349"/>
                    <a:pt x="809" y="215"/>
                  </a:cubicBezTo>
                  <a:cubicBezTo>
                    <a:pt x="597" y="92"/>
                    <a:pt x="354" y="0"/>
                    <a:pt x="12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8"/>
            <p:cNvSpPr/>
            <p:nvPr/>
          </p:nvSpPr>
          <p:spPr>
            <a:xfrm>
              <a:off x="7031434" y="2479005"/>
              <a:ext cx="550314" cy="764097"/>
            </a:xfrm>
            <a:custGeom>
              <a:avLst/>
              <a:gdLst/>
              <a:ahLst/>
              <a:cxnLst/>
              <a:rect l="l" t="t" r="r" b="b"/>
              <a:pathLst>
                <a:path w="4026" h="5590" extrusionOk="0">
                  <a:moveTo>
                    <a:pt x="1059" y="1"/>
                  </a:moveTo>
                  <a:cubicBezTo>
                    <a:pt x="1059" y="1"/>
                    <a:pt x="962" y="195"/>
                    <a:pt x="925" y="329"/>
                  </a:cubicBezTo>
                  <a:cubicBezTo>
                    <a:pt x="883" y="481"/>
                    <a:pt x="712" y="541"/>
                    <a:pt x="500" y="791"/>
                  </a:cubicBezTo>
                  <a:cubicBezTo>
                    <a:pt x="287" y="1059"/>
                    <a:pt x="421" y="1174"/>
                    <a:pt x="421" y="1618"/>
                  </a:cubicBezTo>
                  <a:cubicBezTo>
                    <a:pt x="421" y="2080"/>
                    <a:pt x="403" y="1983"/>
                    <a:pt x="269" y="2311"/>
                  </a:cubicBezTo>
                  <a:cubicBezTo>
                    <a:pt x="135" y="2658"/>
                    <a:pt x="1" y="3120"/>
                    <a:pt x="116" y="3947"/>
                  </a:cubicBezTo>
                  <a:cubicBezTo>
                    <a:pt x="190" y="4603"/>
                    <a:pt x="597" y="5430"/>
                    <a:pt x="1387" y="5564"/>
                  </a:cubicBezTo>
                  <a:cubicBezTo>
                    <a:pt x="1490" y="5581"/>
                    <a:pt x="1597" y="5589"/>
                    <a:pt x="1706" y="5589"/>
                  </a:cubicBezTo>
                  <a:cubicBezTo>
                    <a:pt x="2451" y="5589"/>
                    <a:pt x="3278" y="5211"/>
                    <a:pt x="3447" y="4755"/>
                  </a:cubicBezTo>
                  <a:cubicBezTo>
                    <a:pt x="3618" y="4238"/>
                    <a:pt x="3350" y="3466"/>
                    <a:pt x="3350" y="3466"/>
                  </a:cubicBezTo>
                  <a:cubicBezTo>
                    <a:pt x="3350" y="3466"/>
                    <a:pt x="3715" y="2889"/>
                    <a:pt x="3868" y="2505"/>
                  </a:cubicBezTo>
                  <a:cubicBezTo>
                    <a:pt x="4025" y="2136"/>
                    <a:pt x="3813" y="1928"/>
                    <a:pt x="3581" y="1369"/>
                  </a:cubicBezTo>
                  <a:cubicBezTo>
                    <a:pt x="3369" y="809"/>
                    <a:pt x="3540" y="694"/>
                    <a:pt x="3540" y="694"/>
                  </a:cubicBezTo>
                  <a:lnTo>
                    <a:pt x="10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8"/>
            <p:cNvSpPr/>
            <p:nvPr/>
          </p:nvSpPr>
          <p:spPr>
            <a:xfrm>
              <a:off x="7023233" y="2468343"/>
              <a:ext cx="552774" cy="782277"/>
            </a:xfrm>
            <a:custGeom>
              <a:avLst/>
              <a:gdLst/>
              <a:ahLst/>
              <a:cxnLst/>
              <a:rect l="l" t="t" r="r" b="b"/>
              <a:pathLst>
                <a:path w="4044" h="5723" extrusionOk="0">
                  <a:moveTo>
                    <a:pt x="1156" y="134"/>
                  </a:moveTo>
                  <a:lnTo>
                    <a:pt x="3526" y="809"/>
                  </a:lnTo>
                  <a:cubicBezTo>
                    <a:pt x="3507" y="827"/>
                    <a:pt x="3507" y="850"/>
                    <a:pt x="3484" y="887"/>
                  </a:cubicBezTo>
                  <a:cubicBezTo>
                    <a:pt x="3466" y="1003"/>
                    <a:pt x="3484" y="1174"/>
                    <a:pt x="3600" y="1465"/>
                  </a:cubicBezTo>
                  <a:cubicBezTo>
                    <a:pt x="3715" y="1751"/>
                    <a:pt x="3812" y="1946"/>
                    <a:pt x="3873" y="2098"/>
                  </a:cubicBezTo>
                  <a:cubicBezTo>
                    <a:pt x="3928" y="2274"/>
                    <a:pt x="3946" y="2389"/>
                    <a:pt x="3873" y="2560"/>
                  </a:cubicBezTo>
                  <a:cubicBezTo>
                    <a:pt x="3715" y="2948"/>
                    <a:pt x="3369" y="3526"/>
                    <a:pt x="3369" y="3526"/>
                  </a:cubicBezTo>
                  <a:lnTo>
                    <a:pt x="3350" y="3544"/>
                  </a:lnTo>
                  <a:lnTo>
                    <a:pt x="3350" y="3563"/>
                  </a:lnTo>
                  <a:cubicBezTo>
                    <a:pt x="3350" y="3563"/>
                    <a:pt x="3429" y="3757"/>
                    <a:pt x="3466" y="4006"/>
                  </a:cubicBezTo>
                  <a:cubicBezTo>
                    <a:pt x="3526" y="4256"/>
                    <a:pt x="3544" y="4584"/>
                    <a:pt x="3447" y="4833"/>
                  </a:cubicBezTo>
                  <a:cubicBezTo>
                    <a:pt x="3369" y="5064"/>
                    <a:pt x="3064" y="5295"/>
                    <a:pt x="2699" y="5448"/>
                  </a:cubicBezTo>
                  <a:cubicBezTo>
                    <a:pt x="2399" y="5555"/>
                    <a:pt x="2055" y="5624"/>
                    <a:pt x="1737" y="5624"/>
                  </a:cubicBezTo>
                  <a:cubicBezTo>
                    <a:pt x="1643" y="5624"/>
                    <a:pt x="1552" y="5618"/>
                    <a:pt x="1465" y="5605"/>
                  </a:cubicBezTo>
                  <a:cubicBezTo>
                    <a:pt x="1082" y="5526"/>
                    <a:pt x="791" y="5295"/>
                    <a:pt x="578" y="5009"/>
                  </a:cubicBezTo>
                  <a:cubicBezTo>
                    <a:pt x="389" y="4699"/>
                    <a:pt x="273" y="4334"/>
                    <a:pt x="213" y="4006"/>
                  </a:cubicBezTo>
                  <a:cubicBezTo>
                    <a:pt x="116" y="3198"/>
                    <a:pt x="231" y="2736"/>
                    <a:pt x="365" y="2408"/>
                  </a:cubicBezTo>
                  <a:cubicBezTo>
                    <a:pt x="523" y="2080"/>
                    <a:pt x="523" y="2158"/>
                    <a:pt x="541" y="1696"/>
                  </a:cubicBezTo>
                  <a:cubicBezTo>
                    <a:pt x="541" y="1465"/>
                    <a:pt x="504" y="1331"/>
                    <a:pt x="504" y="1215"/>
                  </a:cubicBezTo>
                  <a:cubicBezTo>
                    <a:pt x="481" y="1100"/>
                    <a:pt x="504" y="1021"/>
                    <a:pt x="597" y="906"/>
                  </a:cubicBezTo>
                  <a:cubicBezTo>
                    <a:pt x="694" y="772"/>
                    <a:pt x="791" y="693"/>
                    <a:pt x="869" y="638"/>
                  </a:cubicBezTo>
                  <a:cubicBezTo>
                    <a:pt x="943" y="559"/>
                    <a:pt x="1003" y="522"/>
                    <a:pt x="1022" y="425"/>
                  </a:cubicBezTo>
                  <a:cubicBezTo>
                    <a:pt x="1059" y="310"/>
                    <a:pt x="1137" y="176"/>
                    <a:pt x="1156" y="134"/>
                  </a:cubicBezTo>
                  <a:close/>
                  <a:moveTo>
                    <a:pt x="1100" y="0"/>
                  </a:moveTo>
                  <a:lnTo>
                    <a:pt x="1082" y="42"/>
                  </a:lnTo>
                  <a:cubicBezTo>
                    <a:pt x="1082" y="42"/>
                    <a:pt x="985" y="250"/>
                    <a:pt x="925" y="388"/>
                  </a:cubicBezTo>
                  <a:cubicBezTo>
                    <a:pt x="906" y="444"/>
                    <a:pt x="869" y="481"/>
                    <a:pt x="791" y="559"/>
                  </a:cubicBezTo>
                  <a:cubicBezTo>
                    <a:pt x="712" y="619"/>
                    <a:pt x="620" y="693"/>
                    <a:pt x="523" y="850"/>
                  </a:cubicBezTo>
                  <a:cubicBezTo>
                    <a:pt x="407" y="984"/>
                    <a:pt x="389" y="1100"/>
                    <a:pt x="389" y="1215"/>
                  </a:cubicBezTo>
                  <a:cubicBezTo>
                    <a:pt x="407" y="1349"/>
                    <a:pt x="426" y="1483"/>
                    <a:pt x="426" y="1696"/>
                  </a:cubicBezTo>
                  <a:cubicBezTo>
                    <a:pt x="426" y="2158"/>
                    <a:pt x="426" y="2043"/>
                    <a:pt x="273" y="2371"/>
                  </a:cubicBezTo>
                  <a:cubicBezTo>
                    <a:pt x="134" y="2717"/>
                    <a:pt x="0" y="3198"/>
                    <a:pt x="116" y="4025"/>
                  </a:cubicBezTo>
                  <a:cubicBezTo>
                    <a:pt x="158" y="4371"/>
                    <a:pt x="292" y="4736"/>
                    <a:pt x="504" y="5064"/>
                  </a:cubicBezTo>
                  <a:cubicBezTo>
                    <a:pt x="712" y="5374"/>
                    <a:pt x="1022" y="5624"/>
                    <a:pt x="1447" y="5702"/>
                  </a:cubicBezTo>
                  <a:cubicBezTo>
                    <a:pt x="1548" y="5716"/>
                    <a:pt x="1655" y="5723"/>
                    <a:pt x="1764" y="5723"/>
                  </a:cubicBezTo>
                  <a:cubicBezTo>
                    <a:pt x="2087" y="5723"/>
                    <a:pt x="2432" y="5662"/>
                    <a:pt x="2736" y="5545"/>
                  </a:cubicBezTo>
                  <a:cubicBezTo>
                    <a:pt x="3119" y="5374"/>
                    <a:pt x="3447" y="5143"/>
                    <a:pt x="3544" y="4852"/>
                  </a:cubicBezTo>
                  <a:cubicBezTo>
                    <a:pt x="3641" y="4584"/>
                    <a:pt x="3623" y="4256"/>
                    <a:pt x="3581" y="3988"/>
                  </a:cubicBezTo>
                  <a:cubicBezTo>
                    <a:pt x="3526" y="3738"/>
                    <a:pt x="3466" y="3581"/>
                    <a:pt x="3466" y="3563"/>
                  </a:cubicBezTo>
                  <a:cubicBezTo>
                    <a:pt x="3484" y="3526"/>
                    <a:pt x="3812" y="2985"/>
                    <a:pt x="3970" y="2602"/>
                  </a:cubicBezTo>
                  <a:cubicBezTo>
                    <a:pt x="4043" y="2408"/>
                    <a:pt x="4043" y="2237"/>
                    <a:pt x="3970" y="2061"/>
                  </a:cubicBezTo>
                  <a:cubicBezTo>
                    <a:pt x="3909" y="1890"/>
                    <a:pt x="3812" y="1715"/>
                    <a:pt x="3697" y="1428"/>
                  </a:cubicBezTo>
                  <a:cubicBezTo>
                    <a:pt x="3581" y="1155"/>
                    <a:pt x="3581" y="1003"/>
                    <a:pt x="3600" y="906"/>
                  </a:cubicBezTo>
                  <a:cubicBezTo>
                    <a:pt x="3600" y="869"/>
                    <a:pt x="3623" y="850"/>
                    <a:pt x="3623" y="827"/>
                  </a:cubicBezTo>
                  <a:lnTo>
                    <a:pt x="3641" y="809"/>
                  </a:lnTo>
                  <a:lnTo>
                    <a:pt x="3739" y="753"/>
                  </a:lnTo>
                  <a:lnTo>
                    <a:pt x="1100"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8"/>
            <p:cNvSpPr/>
            <p:nvPr/>
          </p:nvSpPr>
          <p:spPr>
            <a:xfrm>
              <a:off x="7215283" y="2004688"/>
              <a:ext cx="558379" cy="459552"/>
            </a:xfrm>
            <a:custGeom>
              <a:avLst/>
              <a:gdLst/>
              <a:ahLst/>
              <a:cxnLst/>
              <a:rect l="l" t="t" r="r" b="b"/>
              <a:pathLst>
                <a:path w="4085" h="3362" extrusionOk="0">
                  <a:moveTo>
                    <a:pt x="2715" y="0"/>
                  </a:moveTo>
                  <a:cubicBezTo>
                    <a:pt x="2554" y="0"/>
                    <a:pt x="2370" y="2"/>
                    <a:pt x="2158" y="5"/>
                  </a:cubicBezTo>
                  <a:cubicBezTo>
                    <a:pt x="1118" y="24"/>
                    <a:pt x="462" y="407"/>
                    <a:pt x="231" y="948"/>
                  </a:cubicBezTo>
                  <a:cubicBezTo>
                    <a:pt x="0" y="1489"/>
                    <a:pt x="97" y="2741"/>
                    <a:pt x="97" y="2741"/>
                  </a:cubicBezTo>
                  <a:cubicBezTo>
                    <a:pt x="97" y="2741"/>
                    <a:pt x="328" y="3064"/>
                    <a:pt x="716" y="3240"/>
                  </a:cubicBezTo>
                  <a:cubicBezTo>
                    <a:pt x="908" y="3337"/>
                    <a:pt x="1259" y="3361"/>
                    <a:pt x="1562" y="3361"/>
                  </a:cubicBezTo>
                  <a:cubicBezTo>
                    <a:pt x="1866" y="3361"/>
                    <a:pt x="2121" y="3337"/>
                    <a:pt x="2121" y="3337"/>
                  </a:cubicBezTo>
                  <a:cubicBezTo>
                    <a:pt x="2121" y="3337"/>
                    <a:pt x="2236" y="2644"/>
                    <a:pt x="2468" y="2528"/>
                  </a:cubicBezTo>
                  <a:cubicBezTo>
                    <a:pt x="2680" y="2413"/>
                    <a:pt x="3988" y="2413"/>
                    <a:pt x="3988" y="2413"/>
                  </a:cubicBezTo>
                  <a:cubicBezTo>
                    <a:pt x="3988" y="2413"/>
                    <a:pt x="4085" y="2182"/>
                    <a:pt x="4006" y="1660"/>
                  </a:cubicBezTo>
                  <a:cubicBezTo>
                    <a:pt x="3928" y="1142"/>
                    <a:pt x="3604" y="24"/>
                    <a:pt x="3604" y="24"/>
                  </a:cubicBezTo>
                  <a:cubicBezTo>
                    <a:pt x="3604" y="24"/>
                    <a:pt x="3356" y="0"/>
                    <a:pt x="2715" y="0"/>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8"/>
            <p:cNvSpPr/>
            <p:nvPr/>
          </p:nvSpPr>
          <p:spPr>
            <a:xfrm>
              <a:off x="7218427" y="1997170"/>
              <a:ext cx="557832" cy="473768"/>
            </a:xfrm>
            <a:custGeom>
              <a:avLst/>
              <a:gdLst/>
              <a:ahLst/>
              <a:cxnLst/>
              <a:rect l="l" t="t" r="r" b="b"/>
              <a:pathLst>
                <a:path w="4081" h="3466" extrusionOk="0">
                  <a:moveTo>
                    <a:pt x="2857" y="108"/>
                  </a:moveTo>
                  <a:cubicBezTo>
                    <a:pt x="3336" y="108"/>
                    <a:pt x="3526" y="122"/>
                    <a:pt x="3540" y="139"/>
                  </a:cubicBezTo>
                  <a:cubicBezTo>
                    <a:pt x="3558" y="176"/>
                    <a:pt x="3849" y="1216"/>
                    <a:pt x="3928" y="1715"/>
                  </a:cubicBezTo>
                  <a:cubicBezTo>
                    <a:pt x="3965" y="1964"/>
                    <a:pt x="3965" y="2158"/>
                    <a:pt x="3965" y="2274"/>
                  </a:cubicBezTo>
                  <a:cubicBezTo>
                    <a:pt x="3946" y="2389"/>
                    <a:pt x="3946" y="2408"/>
                    <a:pt x="3928" y="2426"/>
                  </a:cubicBezTo>
                  <a:lnTo>
                    <a:pt x="3290" y="2426"/>
                  </a:lnTo>
                  <a:cubicBezTo>
                    <a:pt x="3096" y="2426"/>
                    <a:pt x="2925" y="2449"/>
                    <a:pt x="2773" y="2468"/>
                  </a:cubicBezTo>
                  <a:cubicBezTo>
                    <a:pt x="2597" y="2468"/>
                    <a:pt x="2481" y="2486"/>
                    <a:pt x="2403" y="2523"/>
                  </a:cubicBezTo>
                  <a:cubicBezTo>
                    <a:pt x="2347" y="2565"/>
                    <a:pt x="2287" y="2639"/>
                    <a:pt x="2250" y="2736"/>
                  </a:cubicBezTo>
                  <a:cubicBezTo>
                    <a:pt x="2195" y="2814"/>
                    <a:pt x="2153" y="2911"/>
                    <a:pt x="2135" y="3004"/>
                  </a:cubicBezTo>
                  <a:cubicBezTo>
                    <a:pt x="2079" y="3179"/>
                    <a:pt x="2056" y="3313"/>
                    <a:pt x="2056" y="3350"/>
                  </a:cubicBezTo>
                  <a:cubicBezTo>
                    <a:pt x="2019" y="3350"/>
                    <a:pt x="1807" y="3373"/>
                    <a:pt x="1539" y="3373"/>
                  </a:cubicBezTo>
                  <a:cubicBezTo>
                    <a:pt x="1229" y="3373"/>
                    <a:pt x="883" y="3332"/>
                    <a:pt x="712" y="3258"/>
                  </a:cubicBezTo>
                  <a:cubicBezTo>
                    <a:pt x="347" y="3082"/>
                    <a:pt x="134" y="2796"/>
                    <a:pt x="134" y="2773"/>
                  </a:cubicBezTo>
                  <a:cubicBezTo>
                    <a:pt x="134" y="2754"/>
                    <a:pt x="116" y="2468"/>
                    <a:pt x="116" y="2103"/>
                  </a:cubicBezTo>
                  <a:cubicBezTo>
                    <a:pt x="116" y="1733"/>
                    <a:pt x="153" y="1271"/>
                    <a:pt x="268" y="1021"/>
                  </a:cubicBezTo>
                  <a:cubicBezTo>
                    <a:pt x="481" y="504"/>
                    <a:pt x="1095" y="116"/>
                    <a:pt x="2135" y="116"/>
                  </a:cubicBezTo>
                  <a:cubicBezTo>
                    <a:pt x="2427" y="111"/>
                    <a:pt x="2665" y="108"/>
                    <a:pt x="2857" y="108"/>
                  </a:cubicBezTo>
                  <a:close/>
                  <a:moveTo>
                    <a:pt x="2135" y="0"/>
                  </a:moveTo>
                  <a:cubicBezTo>
                    <a:pt x="1077" y="23"/>
                    <a:pt x="402" y="407"/>
                    <a:pt x="171" y="985"/>
                  </a:cubicBezTo>
                  <a:cubicBezTo>
                    <a:pt x="37" y="1271"/>
                    <a:pt x="19" y="1715"/>
                    <a:pt x="0" y="2103"/>
                  </a:cubicBezTo>
                  <a:cubicBezTo>
                    <a:pt x="0" y="2486"/>
                    <a:pt x="19" y="2796"/>
                    <a:pt x="19" y="2796"/>
                  </a:cubicBezTo>
                  <a:lnTo>
                    <a:pt x="19" y="2814"/>
                  </a:lnTo>
                  <a:lnTo>
                    <a:pt x="37" y="2833"/>
                  </a:lnTo>
                  <a:cubicBezTo>
                    <a:pt x="37" y="2833"/>
                    <a:pt x="268" y="3161"/>
                    <a:pt x="670" y="3350"/>
                  </a:cubicBezTo>
                  <a:cubicBezTo>
                    <a:pt x="883" y="3447"/>
                    <a:pt x="1229" y="3466"/>
                    <a:pt x="1539" y="3466"/>
                  </a:cubicBezTo>
                  <a:cubicBezTo>
                    <a:pt x="1848" y="3466"/>
                    <a:pt x="2098" y="3447"/>
                    <a:pt x="2098" y="3447"/>
                  </a:cubicBezTo>
                  <a:lnTo>
                    <a:pt x="2135" y="3447"/>
                  </a:lnTo>
                  <a:lnTo>
                    <a:pt x="2135" y="3410"/>
                  </a:lnTo>
                  <a:cubicBezTo>
                    <a:pt x="2135" y="3410"/>
                    <a:pt x="2172" y="3235"/>
                    <a:pt x="2232" y="3045"/>
                  </a:cubicBezTo>
                  <a:cubicBezTo>
                    <a:pt x="2269" y="2948"/>
                    <a:pt x="2287" y="2851"/>
                    <a:pt x="2329" y="2773"/>
                  </a:cubicBezTo>
                  <a:cubicBezTo>
                    <a:pt x="2384" y="2699"/>
                    <a:pt x="2426" y="2639"/>
                    <a:pt x="2463" y="2620"/>
                  </a:cubicBezTo>
                  <a:cubicBezTo>
                    <a:pt x="2500" y="2602"/>
                    <a:pt x="2615" y="2583"/>
                    <a:pt x="2773" y="2565"/>
                  </a:cubicBezTo>
                  <a:cubicBezTo>
                    <a:pt x="2925" y="2542"/>
                    <a:pt x="3119" y="2542"/>
                    <a:pt x="3290" y="2523"/>
                  </a:cubicBezTo>
                  <a:lnTo>
                    <a:pt x="4002" y="2523"/>
                  </a:lnTo>
                  <a:lnTo>
                    <a:pt x="4020" y="2486"/>
                  </a:lnTo>
                  <a:cubicBezTo>
                    <a:pt x="4020" y="2486"/>
                    <a:pt x="4043" y="2426"/>
                    <a:pt x="4062" y="2292"/>
                  </a:cubicBezTo>
                  <a:cubicBezTo>
                    <a:pt x="4080" y="2158"/>
                    <a:pt x="4080" y="1964"/>
                    <a:pt x="4043" y="1696"/>
                  </a:cubicBezTo>
                  <a:cubicBezTo>
                    <a:pt x="3946" y="1179"/>
                    <a:pt x="3637" y="60"/>
                    <a:pt x="3637" y="60"/>
                  </a:cubicBezTo>
                  <a:lnTo>
                    <a:pt x="3618" y="23"/>
                  </a:lnTo>
                  <a:lnTo>
                    <a:pt x="3581" y="23"/>
                  </a:lnTo>
                  <a:cubicBezTo>
                    <a:pt x="3581" y="23"/>
                    <a:pt x="3193" y="0"/>
                    <a:pt x="213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8"/>
            <p:cNvSpPr/>
            <p:nvPr/>
          </p:nvSpPr>
          <p:spPr>
            <a:xfrm>
              <a:off x="7262578" y="1796235"/>
              <a:ext cx="350747" cy="305092"/>
            </a:xfrm>
            <a:custGeom>
              <a:avLst/>
              <a:gdLst/>
              <a:ahLst/>
              <a:cxnLst/>
              <a:rect l="l" t="t" r="r" b="b"/>
              <a:pathLst>
                <a:path w="2566" h="2232" extrusionOk="0">
                  <a:moveTo>
                    <a:pt x="2196" y="0"/>
                  </a:moveTo>
                  <a:cubicBezTo>
                    <a:pt x="2068" y="0"/>
                    <a:pt x="1918" y="103"/>
                    <a:pt x="1733" y="241"/>
                  </a:cubicBezTo>
                  <a:cubicBezTo>
                    <a:pt x="1387" y="491"/>
                    <a:pt x="1040" y="722"/>
                    <a:pt x="832" y="953"/>
                  </a:cubicBezTo>
                  <a:cubicBezTo>
                    <a:pt x="601" y="1202"/>
                    <a:pt x="1" y="2205"/>
                    <a:pt x="1" y="2205"/>
                  </a:cubicBezTo>
                  <a:cubicBezTo>
                    <a:pt x="1" y="2205"/>
                    <a:pt x="96" y="2232"/>
                    <a:pt x="265" y="2232"/>
                  </a:cubicBezTo>
                  <a:cubicBezTo>
                    <a:pt x="418" y="2232"/>
                    <a:pt x="631" y="2210"/>
                    <a:pt x="888" y="2126"/>
                  </a:cubicBezTo>
                  <a:cubicBezTo>
                    <a:pt x="1410" y="1974"/>
                    <a:pt x="2006" y="1701"/>
                    <a:pt x="2006" y="1701"/>
                  </a:cubicBezTo>
                  <a:cubicBezTo>
                    <a:pt x="2006" y="1701"/>
                    <a:pt x="1988" y="1165"/>
                    <a:pt x="2219" y="856"/>
                  </a:cubicBezTo>
                  <a:cubicBezTo>
                    <a:pt x="2468" y="528"/>
                    <a:pt x="2565" y="375"/>
                    <a:pt x="2426" y="163"/>
                  </a:cubicBezTo>
                  <a:cubicBezTo>
                    <a:pt x="2358" y="47"/>
                    <a:pt x="2282" y="0"/>
                    <a:pt x="2196" y="0"/>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8"/>
            <p:cNvSpPr/>
            <p:nvPr/>
          </p:nvSpPr>
          <p:spPr>
            <a:xfrm>
              <a:off x="7257520" y="1791861"/>
              <a:ext cx="358264" cy="315891"/>
            </a:xfrm>
            <a:custGeom>
              <a:avLst/>
              <a:gdLst/>
              <a:ahLst/>
              <a:cxnLst/>
              <a:rect l="l" t="t" r="r" b="b"/>
              <a:pathLst>
                <a:path w="2621" h="2311" extrusionOk="0">
                  <a:moveTo>
                    <a:pt x="2195" y="1"/>
                  </a:moveTo>
                  <a:cubicBezTo>
                    <a:pt x="2061" y="42"/>
                    <a:pt x="1927" y="139"/>
                    <a:pt x="1770" y="255"/>
                  </a:cubicBezTo>
                  <a:cubicBezTo>
                    <a:pt x="1447" y="504"/>
                    <a:pt x="1077" y="735"/>
                    <a:pt x="846" y="985"/>
                  </a:cubicBezTo>
                  <a:cubicBezTo>
                    <a:pt x="731" y="1100"/>
                    <a:pt x="541" y="1410"/>
                    <a:pt x="366" y="1696"/>
                  </a:cubicBezTo>
                  <a:cubicBezTo>
                    <a:pt x="176" y="1964"/>
                    <a:pt x="38" y="2219"/>
                    <a:pt x="38" y="2219"/>
                  </a:cubicBezTo>
                  <a:lnTo>
                    <a:pt x="1" y="2274"/>
                  </a:lnTo>
                  <a:lnTo>
                    <a:pt x="61" y="2292"/>
                  </a:lnTo>
                  <a:cubicBezTo>
                    <a:pt x="61" y="2292"/>
                    <a:pt x="79" y="2292"/>
                    <a:pt x="98" y="2311"/>
                  </a:cubicBezTo>
                  <a:cubicBezTo>
                    <a:pt x="116" y="2255"/>
                    <a:pt x="153" y="2195"/>
                    <a:pt x="195" y="2158"/>
                  </a:cubicBezTo>
                  <a:cubicBezTo>
                    <a:pt x="250" y="2080"/>
                    <a:pt x="329" y="1946"/>
                    <a:pt x="444" y="1756"/>
                  </a:cubicBezTo>
                  <a:cubicBezTo>
                    <a:pt x="615" y="1465"/>
                    <a:pt x="828" y="1156"/>
                    <a:pt x="925" y="1040"/>
                  </a:cubicBezTo>
                  <a:cubicBezTo>
                    <a:pt x="1137" y="832"/>
                    <a:pt x="1502" y="601"/>
                    <a:pt x="1830" y="329"/>
                  </a:cubicBezTo>
                  <a:cubicBezTo>
                    <a:pt x="1983" y="213"/>
                    <a:pt x="2117" y="139"/>
                    <a:pt x="2214" y="116"/>
                  </a:cubicBezTo>
                  <a:cubicBezTo>
                    <a:pt x="2244" y="107"/>
                    <a:pt x="2268" y="102"/>
                    <a:pt x="2290" y="102"/>
                  </a:cubicBezTo>
                  <a:cubicBezTo>
                    <a:pt x="2311" y="102"/>
                    <a:pt x="2329" y="107"/>
                    <a:pt x="2348" y="116"/>
                  </a:cubicBezTo>
                  <a:cubicBezTo>
                    <a:pt x="2371" y="139"/>
                    <a:pt x="2408" y="176"/>
                    <a:pt x="2445" y="232"/>
                  </a:cubicBezTo>
                  <a:cubicBezTo>
                    <a:pt x="2524" y="347"/>
                    <a:pt x="2524" y="407"/>
                    <a:pt x="2487" y="504"/>
                  </a:cubicBezTo>
                  <a:cubicBezTo>
                    <a:pt x="2445" y="601"/>
                    <a:pt x="2371" y="717"/>
                    <a:pt x="2256" y="869"/>
                  </a:cubicBezTo>
                  <a:cubicBezTo>
                    <a:pt x="2117" y="1040"/>
                    <a:pt x="2061" y="1271"/>
                    <a:pt x="2043" y="1447"/>
                  </a:cubicBezTo>
                  <a:cubicBezTo>
                    <a:pt x="2043" y="1502"/>
                    <a:pt x="2025" y="1544"/>
                    <a:pt x="2025" y="1581"/>
                  </a:cubicBezTo>
                  <a:cubicBezTo>
                    <a:pt x="2061" y="1581"/>
                    <a:pt x="2098" y="1599"/>
                    <a:pt x="2140" y="1599"/>
                  </a:cubicBezTo>
                  <a:lnTo>
                    <a:pt x="2140" y="1465"/>
                  </a:lnTo>
                  <a:cubicBezTo>
                    <a:pt x="2177" y="1294"/>
                    <a:pt x="2232" y="1082"/>
                    <a:pt x="2329" y="948"/>
                  </a:cubicBezTo>
                  <a:cubicBezTo>
                    <a:pt x="2463" y="772"/>
                    <a:pt x="2542" y="657"/>
                    <a:pt x="2579" y="541"/>
                  </a:cubicBezTo>
                  <a:cubicBezTo>
                    <a:pt x="2621" y="426"/>
                    <a:pt x="2621" y="310"/>
                    <a:pt x="2542" y="176"/>
                  </a:cubicBezTo>
                  <a:cubicBezTo>
                    <a:pt x="2505" y="98"/>
                    <a:pt x="2445" y="61"/>
                    <a:pt x="2390" y="24"/>
                  </a:cubicBezTo>
                  <a:cubicBezTo>
                    <a:pt x="2348" y="1"/>
                    <a:pt x="2311" y="1"/>
                    <a:pt x="227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8"/>
            <p:cNvSpPr/>
            <p:nvPr/>
          </p:nvSpPr>
          <p:spPr>
            <a:xfrm>
              <a:off x="7157736" y="2361178"/>
              <a:ext cx="394897" cy="243855"/>
            </a:xfrm>
            <a:custGeom>
              <a:avLst/>
              <a:gdLst/>
              <a:ahLst/>
              <a:cxnLst/>
              <a:rect l="l" t="t" r="r" b="b"/>
              <a:pathLst>
                <a:path w="2889" h="1784" extrusionOk="0">
                  <a:moveTo>
                    <a:pt x="463" y="1"/>
                  </a:moveTo>
                  <a:cubicBezTo>
                    <a:pt x="295" y="1"/>
                    <a:pt x="145" y="442"/>
                    <a:pt x="75" y="650"/>
                  </a:cubicBezTo>
                  <a:cubicBezTo>
                    <a:pt x="1" y="881"/>
                    <a:pt x="38" y="1131"/>
                    <a:pt x="537" y="1380"/>
                  </a:cubicBezTo>
                  <a:cubicBezTo>
                    <a:pt x="970" y="1599"/>
                    <a:pt x="2013" y="1784"/>
                    <a:pt x="2431" y="1784"/>
                  </a:cubicBezTo>
                  <a:cubicBezTo>
                    <a:pt x="2498" y="1784"/>
                    <a:pt x="2549" y="1779"/>
                    <a:pt x="2579" y="1768"/>
                  </a:cubicBezTo>
                  <a:cubicBezTo>
                    <a:pt x="2791" y="1690"/>
                    <a:pt x="2889" y="900"/>
                    <a:pt x="2870" y="687"/>
                  </a:cubicBezTo>
                  <a:cubicBezTo>
                    <a:pt x="2828" y="479"/>
                    <a:pt x="2676" y="419"/>
                    <a:pt x="2676" y="419"/>
                  </a:cubicBezTo>
                  <a:lnTo>
                    <a:pt x="518" y="17"/>
                  </a:lnTo>
                  <a:cubicBezTo>
                    <a:pt x="500" y="6"/>
                    <a:pt x="481" y="1"/>
                    <a:pt x="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8"/>
            <p:cNvSpPr/>
            <p:nvPr/>
          </p:nvSpPr>
          <p:spPr>
            <a:xfrm>
              <a:off x="7152132" y="2352703"/>
              <a:ext cx="405559" cy="259711"/>
            </a:xfrm>
            <a:custGeom>
              <a:avLst/>
              <a:gdLst/>
              <a:ahLst/>
              <a:cxnLst/>
              <a:rect l="l" t="t" r="r" b="b"/>
              <a:pathLst>
                <a:path w="2967" h="1900" extrusionOk="0">
                  <a:moveTo>
                    <a:pt x="541" y="116"/>
                  </a:moveTo>
                  <a:lnTo>
                    <a:pt x="559" y="135"/>
                  </a:lnTo>
                  <a:lnTo>
                    <a:pt x="2698" y="541"/>
                  </a:lnTo>
                  <a:cubicBezTo>
                    <a:pt x="2698" y="541"/>
                    <a:pt x="2832" y="578"/>
                    <a:pt x="2851" y="749"/>
                  </a:cubicBezTo>
                  <a:cubicBezTo>
                    <a:pt x="2869" y="846"/>
                    <a:pt x="2851" y="1096"/>
                    <a:pt x="2796" y="1327"/>
                  </a:cubicBezTo>
                  <a:cubicBezTo>
                    <a:pt x="2772" y="1442"/>
                    <a:pt x="2754" y="1558"/>
                    <a:pt x="2717" y="1636"/>
                  </a:cubicBezTo>
                  <a:cubicBezTo>
                    <a:pt x="2680" y="1733"/>
                    <a:pt x="2638" y="1770"/>
                    <a:pt x="2601" y="1789"/>
                  </a:cubicBezTo>
                  <a:cubicBezTo>
                    <a:pt x="2577" y="1789"/>
                    <a:pt x="2517" y="1799"/>
                    <a:pt x="2434" y="1799"/>
                  </a:cubicBezTo>
                  <a:cubicBezTo>
                    <a:pt x="2392" y="1799"/>
                    <a:pt x="2344" y="1797"/>
                    <a:pt x="2292" y="1789"/>
                  </a:cubicBezTo>
                  <a:cubicBezTo>
                    <a:pt x="2121" y="1770"/>
                    <a:pt x="1927" y="1752"/>
                    <a:pt x="1714" y="1715"/>
                  </a:cubicBezTo>
                  <a:cubicBezTo>
                    <a:pt x="1294" y="1636"/>
                    <a:pt x="850" y="1502"/>
                    <a:pt x="601" y="1387"/>
                  </a:cubicBezTo>
                  <a:cubicBezTo>
                    <a:pt x="347" y="1271"/>
                    <a:pt x="231" y="1156"/>
                    <a:pt x="176" y="1040"/>
                  </a:cubicBezTo>
                  <a:cubicBezTo>
                    <a:pt x="116" y="943"/>
                    <a:pt x="116" y="846"/>
                    <a:pt x="157" y="731"/>
                  </a:cubicBezTo>
                  <a:cubicBezTo>
                    <a:pt x="213" y="615"/>
                    <a:pt x="273" y="444"/>
                    <a:pt x="347" y="287"/>
                  </a:cubicBezTo>
                  <a:cubicBezTo>
                    <a:pt x="370" y="232"/>
                    <a:pt x="425" y="172"/>
                    <a:pt x="444" y="135"/>
                  </a:cubicBezTo>
                  <a:cubicBezTo>
                    <a:pt x="462" y="116"/>
                    <a:pt x="485" y="116"/>
                    <a:pt x="504" y="116"/>
                  </a:cubicBezTo>
                  <a:close/>
                  <a:moveTo>
                    <a:pt x="485" y="1"/>
                  </a:moveTo>
                  <a:cubicBezTo>
                    <a:pt x="444" y="19"/>
                    <a:pt x="407" y="38"/>
                    <a:pt x="388" y="56"/>
                  </a:cubicBezTo>
                  <a:cubicBezTo>
                    <a:pt x="328" y="98"/>
                    <a:pt x="291" y="172"/>
                    <a:pt x="254" y="250"/>
                  </a:cubicBezTo>
                  <a:cubicBezTo>
                    <a:pt x="176" y="403"/>
                    <a:pt x="97" y="597"/>
                    <a:pt x="60" y="694"/>
                  </a:cubicBezTo>
                  <a:cubicBezTo>
                    <a:pt x="23" y="828"/>
                    <a:pt x="0" y="962"/>
                    <a:pt x="79" y="1096"/>
                  </a:cubicBezTo>
                  <a:cubicBezTo>
                    <a:pt x="157" y="1234"/>
                    <a:pt x="291" y="1350"/>
                    <a:pt x="559" y="1484"/>
                  </a:cubicBezTo>
                  <a:cubicBezTo>
                    <a:pt x="809" y="1618"/>
                    <a:pt x="1271" y="1733"/>
                    <a:pt x="1696" y="1812"/>
                  </a:cubicBezTo>
                  <a:cubicBezTo>
                    <a:pt x="1908" y="1849"/>
                    <a:pt x="2102" y="1886"/>
                    <a:pt x="2273" y="1886"/>
                  </a:cubicBezTo>
                  <a:cubicBezTo>
                    <a:pt x="2361" y="1895"/>
                    <a:pt x="2434" y="1900"/>
                    <a:pt x="2494" y="1900"/>
                  </a:cubicBezTo>
                  <a:cubicBezTo>
                    <a:pt x="2554" y="1900"/>
                    <a:pt x="2601" y="1895"/>
                    <a:pt x="2638" y="1886"/>
                  </a:cubicBezTo>
                  <a:cubicBezTo>
                    <a:pt x="2717" y="1849"/>
                    <a:pt x="2772" y="1770"/>
                    <a:pt x="2814" y="1696"/>
                  </a:cubicBezTo>
                  <a:cubicBezTo>
                    <a:pt x="2851" y="1599"/>
                    <a:pt x="2888" y="1484"/>
                    <a:pt x="2911" y="1350"/>
                  </a:cubicBezTo>
                  <a:cubicBezTo>
                    <a:pt x="2948" y="1119"/>
                    <a:pt x="2966" y="865"/>
                    <a:pt x="2948" y="749"/>
                  </a:cubicBezTo>
                  <a:cubicBezTo>
                    <a:pt x="2930" y="518"/>
                    <a:pt x="2735" y="444"/>
                    <a:pt x="2735" y="444"/>
                  </a:cubicBezTo>
                  <a:lnTo>
                    <a:pt x="578" y="19"/>
                  </a:lnTo>
                  <a:cubicBezTo>
                    <a:pt x="559" y="19"/>
                    <a:pt x="522" y="1"/>
                    <a:pt x="48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8"/>
            <p:cNvSpPr/>
            <p:nvPr/>
          </p:nvSpPr>
          <p:spPr>
            <a:xfrm>
              <a:off x="7886569" y="1908048"/>
              <a:ext cx="81604" cy="30208"/>
            </a:xfrm>
            <a:custGeom>
              <a:avLst/>
              <a:gdLst/>
              <a:ahLst/>
              <a:cxnLst/>
              <a:rect l="l" t="t" r="r" b="b"/>
              <a:pathLst>
                <a:path w="597" h="221" extrusionOk="0">
                  <a:moveTo>
                    <a:pt x="366" y="1"/>
                  </a:moveTo>
                  <a:cubicBezTo>
                    <a:pt x="250" y="1"/>
                    <a:pt x="172" y="56"/>
                    <a:pt x="98" y="98"/>
                  </a:cubicBezTo>
                  <a:cubicBezTo>
                    <a:pt x="79" y="98"/>
                    <a:pt x="56" y="116"/>
                    <a:pt x="38" y="116"/>
                  </a:cubicBezTo>
                  <a:cubicBezTo>
                    <a:pt x="19" y="135"/>
                    <a:pt x="1" y="172"/>
                    <a:pt x="19" y="190"/>
                  </a:cubicBezTo>
                  <a:cubicBezTo>
                    <a:pt x="32" y="207"/>
                    <a:pt x="46" y="221"/>
                    <a:pt x="61" y="221"/>
                  </a:cubicBezTo>
                  <a:cubicBezTo>
                    <a:pt x="67" y="221"/>
                    <a:pt x="73" y="219"/>
                    <a:pt x="79" y="213"/>
                  </a:cubicBezTo>
                  <a:cubicBezTo>
                    <a:pt x="98" y="190"/>
                    <a:pt x="116" y="190"/>
                    <a:pt x="135" y="172"/>
                  </a:cubicBezTo>
                  <a:cubicBezTo>
                    <a:pt x="213" y="135"/>
                    <a:pt x="287" y="116"/>
                    <a:pt x="366" y="98"/>
                  </a:cubicBezTo>
                  <a:cubicBezTo>
                    <a:pt x="426" y="98"/>
                    <a:pt x="481" y="135"/>
                    <a:pt x="518" y="172"/>
                  </a:cubicBezTo>
                  <a:cubicBezTo>
                    <a:pt x="541" y="172"/>
                    <a:pt x="578" y="172"/>
                    <a:pt x="578" y="153"/>
                  </a:cubicBezTo>
                  <a:cubicBezTo>
                    <a:pt x="597" y="135"/>
                    <a:pt x="597" y="116"/>
                    <a:pt x="578" y="98"/>
                  </a:cubicBezTo>
                  <a:cubicBezTo>
                    <a:pt x="518" y="38"/>
                    <a:pt x="444" y="1"/>
                    <a:pt x="36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8"/>
            <p:cNvSpPr/>
            <p:nvPr/>
          </p:nvSpPr>
          <p:spPr>
            <a:xfrm>
              <a:off x="7812756" y="1942221"/>
              <a:ext cx="63287" cy="30208"/>
            </a:xfrm>
            <a:custGeom>
              <a:avLst/>
              <a:gdLst/>
              <a:ahLst/>
              <a:cxnLst/>
              <a:rect l="l" t="t" r="r" b="b"/>
              <a:pathLst>
                <a:path w="463" h="221" extrusionOk="0">
                  <a:moveTo>
                    <a:pt x="388" y="0"/>
                  </a:moveTo>
                  <a:cubicBezTo>
                    <a:pt x="291" y="56"/>
                    <a:pt x="176" y="79"/>
                    <a:pt x="42" y="116"/>
                  </a:cubicBezTo>
                  <a:cubicBezTo>
                    <a:pt x="19" y="134"/>
                    <a:pt x="0" y="153"/>
                    <a:pt x="19" y="171"/>
                  </a:cubicBezTo>
                  <a:cubicBezTo>
                    <a:pt x="19" y="202"/>
                    <a:pt x="31" y="220"/>
                    <a:pt x="53" y="220"/>
                  </a:cubicBezTo>
                  <a:cubicBezTo>
                    <a:pt x="60" y="220"/>
                    <a:pt x="69" y="218"/>
                    <a:pt x="79" y="213"/>
                  </a:cubicBezTo>
                  <a:cubicBezTo>
                    <a:pt x="194" y="171"/>
                    <a:pt x="310" y="153"/>
                    <a:pt x="425" y="97"/>
                  </a:cubicBezTo>
                  <a:cubicBezTo>
                    <a:pt x="462" y="79"/>
                    <a:pt x="462" y="56"/>
                    <a:pt x="462" y="37"/>
                  </a:cubicBezTo>
                  <a:cubicBezTo>
                    <a:pt x="444" y="0"/>
                    <a:pt x="407" y="0"/>
                    <a:pt x="38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8"/>
            <p:cNvSpPr/>
            <p:nvPr/>
          </p:nvSpPr>
          <p:spPr>
            <a:xfrm>
              <a:off x="7918145" y="1948782"/>
              <a:ext cx="108122" cy="51669"/>
            </a:xfrm>
            <a:custGeom>
              <a:avLst/>
              <a:gdLst/>
              <a:ahLst/>
              <a:cxnLst/>
              <a:rect l="l" t="t" r="r" b="b"/>
              <a:pathLst>
                <a:path w="791" h="378" extrusionOk="0">
                  <a:moveTo>
                    <a:pt x="588" y="1"/>
                  </a:moveTo>
                  <a:cubicBezTo>
                    <a:pt x="510" y="1"/>
                    <a:pt x="442" y="19"/>
                    <a:pt x="384" y="49"/>
                  </a:cubicBezTo>
                  <a:cubicBezTo>
                    <a:pt x="250" y="123"/>
                    <a:pt x="153" y="220"/>
                    <a:pt x="38" y="280"/>
                  </a:cubicBezTo>
                  <a:cubicBezTo>
                    <a:pt x="19" y="299"/>
                    <a:pt x="1" y="336"/>
                    <a:pt x="19" y="354"/>
                  </a:cubicBezTo>
                  <a:cubicBezTo>
                    <a:pt x="38" y="377"/>
                    <a:pt x="56" y="377"/>
                    <a:pt x="98" y="377"/>
                  </a:cubicBezTo>
                  <a:cubicBezTo>
                    <a:pt x="213" y="299"/>
                    <a:pt x="310" y="202"/>
                    <a:pt x="426" y="146"/>
                  </a:cubicBezTo>
                  <a:cubicBezTo>
                    <a:pt x="480" y="116"/>
                    <a:pt x="537" y="98"/>
                    <a:pt x="586" y="98"/>
                  </a:cubicBezTo>
                  <a:cubicBezTo>
                    <a:pt x="603" y="98"/>
                    <a:pt x="619" y="100"/>
                    <a:pt x="634" y="105"/>
                  </a:cubicBezTo>
                  <a:cubicBezTo>
                    <a:pt x="675" y="105"/>
                    <a:pt x="694" y="123"/>
                    <a:pt x="712" y="123"/>
                  </a:cubicBezTo>
                  <a:cubicBezTo>
                    <a:pt x="720" y="133"/>
                    <a:pt x="732" y="139"/>
                    <a:pt x="744" y="139"/>
                  </a:cubicBezTo>
                  <a:cubicBezTo>
                    <a:pt x="759" y="139"/>
                    <a:pt x="772" y="129"/>
                    <a:pt x="772" y="105"/>
                  </a:cubicBezTo>
                  <a:cubicBezTo>
                    <a:pt x="791" y="86"/>
                    <a:pt x="772" y="49"/>
                    <a:pt x="749" y="49"/>
                  </a:cubicBezTo>
                  <a:cubicBezTo>
                    <a:pt x="731" y="31"/>
                    <a:pt x="694" y="31"/>
                    <a:pt x="675" y="8"/>
                  </a:cubicBezTo>
                  <a:cubicBezTo>
                    <a:pt x="645" y="3"/>
                    <a:pt x="616" y="1"/>
                    <a:pt x="58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8"/>
            <p:cNvSpPr/>
            <p:nvPr/>
          </p:nvSpPr>
          <p:spPr>
            <a:xfrm>
              <a:off x="8020526" y="1977897"/>
              <a:ext cx="21597" cy="43331"/>
            </a:xfrm>
            <a:custGeom>
              <a:avLst/>
              <a:gdLst/>
              <a:ahLst/>
              <a:cxnLst/>
              <a:rect l="l" t="t" r="r" b="b"/>
              <a:pathLst>
                <a:path w="158" h="317" extrusionOk="0">
                  <a:moveTo>
                    <a:pt x="59" y="0"/>
                  </a:moveTo>
                  <a:cubicBezTo>
                    <a:pt x="53" y="0"/>
                    <a:pt x="47" y="2"/>
                    <a:pt x="42" y="7"/>
                  </a:cubicBezTo>
                  <a:cubicBezTo>
                    <a:pt x="23" y="7"/>
                    <a:pt x="0" y="49"/>
                    <a:pt x="0" y="67"/>
                  </a:cubicBezTo>
                  <a:cubicBezTo>
                    <a:pt x="23" y="123"/>
                    <a:pt x="42" y="183"/>
                    <a:pt x="60" y="220"/>
                  </a:cubicBezTo>
                  <a:lnTo>
                    <a:pt x="60" y="280"/>
                  </a:lnTo>
                  <a:cubicBezTo>
                    <a:pt x="60" y="298"/>
                    <a:pt x="97" y="317"/>
                    <a:pt x="116" y="317"/>
                  </a:cubicBezTo>
                  <a:cubicBezTo>
                    <a:pt x="157" y="298"/>
                    <a:pt x="157" y="280"/>
                    <a:pt x="157" y="257"/>
                  </a:cubicBezTo>
                  <a:lnTo>
                    <a:pt x="157" y="201"/>
                  </a:lnTo>
                  <a:cubicBezTo>
                    <a:pt x="139" y="141"/>
                    <a:pt x="116" y="86"/>
                    <a:pt x="97" y="49"/>
                  </a:cubicBezTo>
                  <a:cubicBezTo>
                    <a:pt x="97" y="18"/>
                    <a:pt x="77" y="0"/>
                    <a:pt x="5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8"/>
            <p:cNvSpPr/>
            <p:nvPr/>
          </p:nvSpPr>
          <p:spPr>
            <a:xfrm>
              <a:off x="7999612" y="2048293"/>
              <a:ext cx="29252" cy="68755"/>
            </a:xfrm>
            <a:custGeom>
              <a:avLst/>
              <a:gdLst/>
              <a:ahLst/>
              <a:cxnLst/>
              <a:rect l="l" t="t" r="r" b="b"/>
              <a:pathLst>
                <a:path w="214" h="503" extrusionOk="0">
                  <a:moveTo>
                    <a:pt x="59" y="1"/>
                  </a:moveTo>
                  <a:cubicBezTo>
                    <a:pt x="44" y="1"/>
                    <a:pt x="29" y="5"/>
                    <a:pt x="19" y="14"/>
                  </a:cubicBezTo>
                  <a:cubicBezTo>
                    <a:pt x="1" y="14"/>
                    <a:pt x="1" y="51"/>
                    <a:pt x="19" y="70"/>
                  </a:cubicBezTo>
                  <a:cubicBezTo>
                    <a:pt x="38" y="130"/>
                    <a:pt x="79" y="167"/>
                    <a:pt x="79" y="227"/>
                  </a:cubicBezTo>
                  <a:cubicBezTo>
                    <a:pt x="98" y="282"/>
                    <a:pt x="79" y="361"/>
                    <a:pt x="61" y="435"/>
                  </a:cubicBezTo>
                  <a:cubicBezTo>
                    <a:pt x="61" y="458"/>
                    <a:pt x="61" y="477"/>
                    <a:pt x="98" y="495"/>
                  </a:cubicBezTo>
                  <a:cubicBezTo>
                    <a:pt x="103" y="500"/>
                    <a:pt x="109" y="503"/>
                    <a:pt x="114" y="503"/>
                  </a:cubicBezTo>
                  <a:cubicBezTo>
                    <a:pt x="127" y="503"/>
                    <a:pt x="140" y="490"/>
                    <a:pt x="153" y="477"/>
                  </a:cubicBezTo>
                  <a:cubicBezTo>
                    <a:pt x="195" y="379"/>
                    <a:pt x="213" y="301"/>
                    <a:pt x="195" y="204"/>
                  </a:cubicBezTo>
                  <a:cubicBezTo>
                    <a:pt x="176" y="130"/>
                    <a:pt x="135" y="70"/>
                    <a:pt x="98" y="14"/>
                  </a:cubicBezTo>
                  <a:cubicBezTo>
                    <a:pt x="89" y="5"/>
                    <a:pt x="74" y="1"/>
                    <a:pt x="5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8"/>
            <p:cNvSpPr/>
            <p:nvPr/>
          </p:nvSpPr>
          <p:spPr>
            <a:xfrm>
              <a:off x="7881512" y="2052667"/>
              <a:ext cx="97460" cy="47568"/>
            </a:xfrm>
            <a:custGeom>
              <a:avLst/>
              <a:gdLst/>
              <a:ahLst/>
              <a:cxnLst/>
              <a:rect l="l" t="t" r="r" b="b"/>
              <a:pathLst>
                <a:path w="713" h="348" extrusionOk="0">
                  <a:moveTo>
                    <a:pt x="634" y="1"/>
                  </a:moveTo>
                  <a:cubicBezTo>
                    <a:pt x="440" y="98"/>
                    <a:pt x="250" y="213"/>
                    <a:pt x="56" y="250"/>
                  </a:cubicBezTo>
                  <a:cubicBezTo>
                    <a:pt x="19" y="250"/>
                    <a:pt x="1" y="287"/>
                    <a:pt x="19" y="311"/>
                  </a:cubicBezTo>
                  <a:cubicBezTo>
                    <a:pt x="19" y="329"/>
                    <a:pt x="38" y="347"/>
                    <a:pt x="75" y="347"/>
                  </a:cubicBezTo>
                  <a:cubicBezTo>
                    <a:pt x="306" y="311"/>
                    <a:pt x="500" y="195"/>
                    <a:pt x="694" y="98"/>
                  </a:cubicBezTo>
                  <a:cubicBezTo>
                    <a:pt x="712" y="79"/>
                    <a:pt x="712" y="56"/>
                    <a:pt x="712" y="19"/>
                  </a:cubicBezTo>
                  <a:cubicBezTo>
                    <a:pt x="694" y="1"/>
                    <a:pt x="671" y="1"/>
                    <a:pt x="63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8"/>
            <p:cNvSpPr/>
            <p:nvPr/>
          </p:nvSpPr>
          <p:spPr>
            <a:xfrm>
              <a:off x="7854994" y="2186624"/>
              <a:ext cx="89805" cy="24741"/>
            </a:xfrm>
            <a:custGeom>
              <a:avLst/>
              <a:gdLst/>
              <a:ahLst/>
              <a:cxnLst/>
              <a:rect l="l" t="t" r="r" b="b"/>
              <a:pathLst>
                <a:path w="657" h="181" extrusionOk="0">
                  <a:moveTo>
                    <a:pt x="597" y="1"/>
                  </a:moveTo>
                  <a:cubicBezTo>
                    <a:pt x="449" y="36"/>
                    <a:pt x="284" y="83"/>
                    <a:pt x="129" y="83"/>
                  </a:cubicBezTo>
                  <a:cubicBezTo>
                    <a:pt x="104" y="83"/>
                    <a:pt x="80" y="82"/>
                    <a:pt x="56" y="79"/>
                  </a:cubicBezTo>
                  <a:cubicBezTo>
                    <a:pt x="19" y="79"/>
                    <a:pt x="1" y="98"/>
                    <a:pt x="1" y="139"/>
                  </a:cubicBezTo>
                  <a:cubicBezTo>
                    <a:pt x="1" y="158"/>
                    <a:pt x="19" y="176"/>
                    <a:pt x="56" y="176"/>
                  </a:cubicBezTo>
                  <a:cubicBezTo>
                    <a:pt x="90" y="179"/>
                    <a:pt x="124" y="181"/>
                    <a:pt x="158" y="181"/>
                  </a:cubicBezTo>
                  <a:cubicBezTo>
                    <a:pt x="318" y="181"/>
                    <a:pt x="474" y="147"/>
                    <a:pt x="615" y="98"/>
                  </a:cubicBezTo>
                  <a:cubicBezTo>
                    <a:pt x="657" y="98"/>
                    <a:pt x="657" y="79"/>
                    <a:pt x="657" y="42"/>
                  </a:cubicBezTo>
                  <a:cubicBezTo>
                    <a:pt x="657" y="24"/>
                    <a:pt x="615" y="1"/>
                    <a:pt x="59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8"/>
            <p:cNvSpPr/>
            <p:nvPr/>
          </p:nvSpPr>
          <p:spPr>
            <a:xfrm>
              <a:off x="7962979" y="2160789"/>
              <a:ext cx="63287" cy="40187"/>
            </a:xfrm>
            <a:custGeom>
              <a:avLst/>
              <a:gdLst/>
              <a:ahLst/>
              <a:cxnLst/>
              <a:rect l="l" t="t" r="r" b="b"/>
              <a:pathLst>
                <a:path w="463" h="294" extrusionOk="0">
                  <a:moveTo>
                    <a:pt x="213" y="0"/>
                  </a:moveTo>
                  <a:cubicBezTo>
                    <a:pt x="135" y="0"/>
                    <a:pt x="75" y="37"/>
                    <a:pt x="19" y="56"/>
                  </a:cubicBezTo>
                  <a:cubicBezTo>
                    <a:pt x="1" y="74"/>
                    <a:pt x="1" y="116"/>
                    <a:pt x="19" y="134"/>
                  </a:cubicBezTo>
                  <a:cubicBezTo>
                    <a:pt x="19" y="147"/>
                    <a:pt x="38" y="160"/>
                    <a:pt x="55" y="160"/>
                  </a:cubicBezTo>
                  <a:cubicBezTo>
                    <a:pt x="62" y="160"/>
                    <a:pt x="69" y="158"/>
                    <a:pt x="75" y="153"/>
                  </a:cubicBezTo>
                  <a:cubicBezTo>
                    <a:pt x="135" y="116"/>
                    <a:pt x="172" y="97"/>
                    <a:pt x="213" y="97"/>
                  </a:cubicBezTo>
                  <a:cubicBezTo>
                    <a:pt x="250" y="97"/>
                    <a:pt x="269" y="116"/>
                    <a:pt x="287" y="134"/>
                  </a:cubicBezTo>
                  <a:cubicBezTo>
                    <a:pt x="306" y="153"/>
                    <a:pt x="329" y="213"/>
                    <a:pt x="347" y="250"/>
                  </a:cubicBezTo>
                  <a:cubicBezTo>
                    <a:pt x="361" y="277"/>
                    <a:pt x="374" y="294"/>
                    <a:pt x="395" y="294"/>
                  </a:cubicBezTo>
                  <a:cubicBezTo>
                    <a:pt x="403" y="294"/>
                    <a:pt x="411" y="291"/>
                    <a:pt x="421" y="287"/>
                  </a:cubicBezTo>
                  <a:cubicBezTo>
                    <a:pt x="444" y="287"/>
                    <a:pt x="463" y="250"/>
                    <a:pt x="444" y="231"/>
                  </a:cubicBezTo>
                  <a:cubicBezTo>
                    <a:pt x="421" y="171"/>
                    <a:pt x="403" y="116"/>
                    <a:pt x="366" y="56"/>
                  </a:cubicBezTo>
                  <a:cubicBezTo>
                    <a:pt x="329" y="19"/>
                    <a:pt x="269" y="0"/>
                    <a:pt x="21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8"/>
            <p:cNvSpPr/>
            <p:nvPr/>
          </p:nvSpPr>
          <p:spPr>
            <a:xfrm>
              <a:off x="7657339" y="1889868"/>
              <a:ext cx="347466" cy="239344"/>
            </a:xfrm>
            <a:custGeom>
              <a:avLst/>
              <a:gdLst/>
              <a:ahLst/>
              <a:cxnLst/>
              <a:rect l="l" t="t" r="r" b="b"/>
              <a:pathLst>
                <a:path w="2542" h="1751" extrusionOk="0">
                  <a:moveTo>
                    <a:pt x="2106" y="1"/>
                  </a:moveTo>
                  <a:cubicBezTo>
                    <a:pt x="1984" y="1"/>
                    <a:pt x="1816" y="91"/>
                    <a:pt x="1484" y="249"/>
                  </a:cubicBezTo>
                  <a:cubicBezTo>
                    <a:pt x="985" y="499"/>
                    <a:pt x="463" y="748"/>
                    <a:pt x="42" y="864"/>
                  </a:cubicBezTo>
                  <a:cubicBezTo>
                    <a:pt x="42" y="864"/>
                    <a:pt x="1" y="1363"/>
                    <a:pt x="176" y="1617"/>
                  </a:cubicBezTo>
                  <a:cubicBezTo>
                    <a:pt x="248" y="1715"/>
                    <a:pt x="304" y="1750"/>
                    <a:pt x="372" y="1750"/>
                  </a:cubicBezTo>
                  <a:cubicBezTo>
                    <a:pt x="465" y="1750"/>
                    <a:pt x="580" y="1684"/>
                    <a:pt x="791" y="1617"/>
                  </a:cubicBezTo>
                  <a:cubicBezTo>
                    <a:pt x="1156" y="1502"/>
                    <a:pt x="2426" y="924"/>
                    <a:pt x="2486" y="693"/>
                  </a:cubicBezTo>
                  <a:cubicBezTo>
                    <a:pt x="2542" y="462"/>
                    <a:pt x="2468" y="249"/>
                    <a:pt x="2292" y="92"/>
                  </a:cubicBezTo>
                  <a:cubicBezTo>
                    <a:pt x="2230" y="30"/>
                    <a:pt x="2175" y="1"/>
                    <a:pt x="2106" y="1"/>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8"/>
            <p:cNvSpPr/>
            <p:nvPr/>
          </p:nvSpPr>
          <p:spPr>
            <a:xfrm>
              <a:off x="7657339" y="1883034"/>
              <a:ext cx="355667" cy="240574"/>
            </a:xfrm>
            <a:custGeom>
              <a:avLst/>
              <a:gdLst/>
              <a:ahLst/>
              <a:cxnLst/>
              <a:rect l="l" t="t" r="r" b="b"/>
              <a:pathLst>
                <a:path w="2602" h="1760" extrusionOk="0">
                  <a:moveTo>
                    <a:pt x="2067" y="0"/>
                  </a:moveTo>
                  <a:cubicBezTo>
                    <a:pt x="2047" y="0"/>
                    <a:pt x="2030" y="8"/>
                    <a:pt x="2006" y="8"/>
                  </a:cubicBezTo>
                  <a:cubicBezTo>
                    <a:pt x="1890" y="50"/>
                    <a:pt x="1715" y="124"/>
                    <a:pt x="1465" y="239"/>
                  </a:cubicBezTo>
                  <a:cubicBezTo>
                    <a:pt x="966" y="489"/>
                    <a:pt x="444" y="743"/>
                    <a:pt x="42" y="858"/>
                  </a:cubicBezTo>
                  <a:lnTo>
                    <a:pt x="98" y="914"/>
                  </a:lnTo>
                  <a:lnTo>
                    <a:pt x="1" y="914"/>
                  </a:lnTo>
                  <a:lnTo>
                    <a:pt x="1" y="932"/>
                  </a:lnTo>
                  <a:lnTo>
                    <a:pt x="116" y="932"/>
                  </a:lnTo>
                  <a:cubicBezTo>
                    <a:pt x="541" y="817"/>
                    <a:pt x="1022" y="586"/>
                    <a:pt x="1502" y="336"/>
                  </a:cubicBezTo>
                  <a:cubicBezTo>
                    <a:pt x="1775" y="221"/>
                    <a:pt x="1927" y="142"/>
                    <a:pt x="2024" y="105"/>
                  </a:cubicBezTo>
                  <a:cubicBezTo>
                    <a:pt x="2051" y="101"/>
                    <a:pt x="2074" y="99"/>
                    <a:pt x="2094" y="99"/>
                  </a:cubicBezTo>
                  <a:cubicBezTo>
                    <a:pt x="2159" y="99"/>
                    <a:pt x="2195" y="124"/>
                    <a:pt x="2255" y="184"/>
                  </a:cubicBezTo>
                  <a:cubicBezTo>
                    <a:pt x="2426" y="336"/>
                    <a:pt x="2486" y="512"/>
                    <a:pt x="2449" y="720"/>
                  </a:cubicBezTo>
                  <a:cubicBezTo>
                    <a:pt x="2426" y="743"/>
                    <a:pt x="2426" y="780"/>
                    <a:pt x="2389" y="798"/>
                  </a:cubicBezTo>
                  <a:cubicBezTo>
                    <a:pt x="2352" y="835"/>
                    <a:pt x="2292" y="877"/>
                    <a:pt x="2218" y="932"/>
                  </a:cubicBezTo>
                  <a:cubicBezTo>
                    <a:pt x="2103" y="1011"/>
                    <a:pt x="1909" y="1108"/>
                    <a:pt x="1733" y="1205"/>
                  </a:cubicBezTo>
                  <a:cubicBezTo>
                    <a:pt x="1350" y="1394"/>
                    <a:pt x="948" y="1570"/>
                    <a:pt x="772" y="1625"/>
                  </a:cubicBezTo>
                  <a:cubicBezTo>
                    <a:pt x="735" y="1625"/>
                    <a:pt x="694" y="1644"/>
                    <a:pt x="657" y="1667"/>
                  </a:cubicBezTo>
                  <a:cubicBezTo>
                    <a:pt x="657" y="1686"/>
                    <a:pt x="675" y="1722"/>
                    <a:pt x="675" y="1759"/>
                  </a:cubicBezTo>
                  <a:cubicBezTo>
                    <a:pt x="717" y="1741"/>
                    <a:pt x="754" y="1722"/>
                    <a:pt x="809" y="1722"/>
                  </a:cubicBezTo>
                  <a:cubicBezTo>
                    <a:pt x="985" y="1644"/>
                    <a:pt x="1410" y="1491"/>
                    <a:pt x="1775" y="1297"/>
                  </a:cubicBezTo>
                  <a:cubicBezTo>
                    <a:pt x="1964" y="1205"/>
                    <a:pt x="2140" y="1108"/>
                    <a:pt x="2274" y="1011"/>
                  </a:cubicBezTo>
                  <a:cubicBezTo>
                    <a:pt x="2352" y="974"/>
                    <a:pt x="2408" y="932"/>
                    <a:pt x="2449" y="877"/>
                  </a:cubicBezTo>
                  <a:cubicBezTo>
                    <a:pt x="2505" y="835"/>
                    <a:pt x="2523" y="798"/>
                    <a:pt x="2542" y="761"/>
                  </a:cubicBezTo>
                  <a:cubicBezTo>
                    <a:pt x="2602" y="512"/>
                    <a:pt x="2505" y="281"/>
                    <a:pt x="2334" y="105"/>
                  </a:cubicBezTo>
                  <a:cubicBezTo>
                    <a:pt x="2255" y="50"/>
                    <a:pt x="2177" y="8"/>
                    <a:pt x="2103" y="8"/>
                  </a:cubicBezTo>
                  <a:cubicBezTo>
                    <a:pt x="2089" y="2"/>
                    <a:pt x="2078" y="0"/>
                    <a:pt x="206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8"/>
            <p:cNvSpPr/>
            <p:nvPr/>
          </p:nvSpPr>
          <p:spPr>
            <a:xfrm>
              <a:off x="7699713" y="1925134"/>
              <a:ext cx="368243" cy="255747"/>
            </a:xfrm>
            <a:custGeom>
              <a:avLst/>
              <a:gdLst/>
              <a:ahLst/>
              <a:cxnLst/>
              <a:rect l="l" t="t" r="r" b="b"/>
              <a:pathLst>
                <a:path w="2694" h="1871" extrusionOk="0">
                  <a:moveTo>
                    <a:pt x="2298" y="0"/>
                  </a:moveTo>
                  <a:cubicBezTo>
                    <a:pt x="2159" y="0"/>
                    <a:pt x="1959" y="117"/>
                    <a:pt x="1636" y="338"/>
                  </a:cubicBezTo>
                  <a:cubicBezTo>
                    <a:pt x="1040" y="758"/>
                    <a:pt x="116" y="837"/>
                    <a:pt x="116" y="837"/>
                  </a:cubicBezTo>
                  <a:cubicBezTo>
                    <a:pt x="116" y="837"/>
                    <a:pt x="0" y="1146"/>
                    <a:pt x="19" y="1567"/>
                  </a:cubicBezTo>
                  <a:cubicBezTo>
                    <a:pt x="41" y="1800"/>
                    <a:pt x="68" y="1871"/>
                    <a:pt x="168" y="1871"/>
                  </a:cubicBezTo>
                  <a:cubicBezTo>
                    <a:pt x="249" y="1871"/>
                    <a:pt x="379" y="1823"/>
                    <a:pt x="596" y="1780"/>
                  </a:cubicBezTo>
                  <a:cubicBezTo>
                    <a:pt x="1100" y="1682"/>
                    <a:pt x="2389" y="1165"/>
                    <a:pt x="2541" y="989"/>
                  </a:cubicBezTo>
                  <a:cubicBezTo>
                    <a:pt x="2675" y="800"/>
                    <a:pt x="2694" y="643"/>
                    <a:pt x="2560" y="259"/>
                  </a:cubicBezTo>
                  <a:cubicBezTo>
                    <a:pt x="2490" y="84"/>
                    <a:pt x="2415" y="0"/>
                    <a:pt x="2298" y="0"/>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8"/>
            <p:cNvSpPr/>
            <p:nvPr/>
          </p:nvSpPr>
          <p:spPr>
            <a:xfrm>
              <a:off x="7731289" y="1917616"/>
              <a:ext cx="339811" cy="264085"/>
            </a:xfrm>
            <a:custGeom>
              <a:avLst/>
              <a:gdLst/>
              <a:ahLst/>
              <a:cxnLst/>
              <a:rect l="l" t="t" r="r" b="b"/>
              <a:pathLst>
                <a:path w="2486" h="1932" extrusionOk="0">
                  <a:moveTo>
                    <a:pt x="2091" y="0"/>
                  </a:moveTo>
                  <a:cubicBezTo>
                    <a:pt x="2080" y="0"/>
                    <a:pt x="2070" y="2"/>
                    <a:pt x="2061" y="5"/>
                  </a:cubicBezTo>
                  <a:lnTo>
                    <a:pt x="2024" y="5"/>
                  </a:lnTo>
                  <a:cubicBezTo>
                    <a:pt x="1867" y="28"/>
                    <a:pt x="1677" y="143"/>
                    <a:pt x="1368" y="351"/>
                  </a:cubicBezTo>
                  <a:cubicBezTo>
                    <a:pt x="924" y="661"/>
                    <a:pt x="250" y="795"/>
                    <a:pt x="0" y="836"/>
                  </a:cubicBezTo>
                  <a:cubicBezTo>
                    <a:pt x="0" y="855"/>
                    <a:pt x="19" y="892"/>
                    <a:pt x="37" y="929"/>
                  </a:cubicBezTo>
                  <a:cubicBezTo>
                    <a:pt x="310" y="892"/>
                    <a:pt x="961" y="776"/>
                    <a:pt x="1423" y="430"/>
                  </a:cubicBezTo>
                  <a:cubicBezTo>
                    <a:pt x="1733" y="236"/>
                    <a:pt x="1927" y="120"/>
                    <a:pt x="2042" y="102"/>
                  </a:cubicBezTo>
                  <a:cubicBezTo>
                    <a:pt x="2098" y="102"/>
                    <a:pt x="2139" y="102"/>
                    <a:pt x="2176" y="143"/>
                  </a:cubicBezTo>
                  <a:cubicBezTo>
                    <a:pt x="2213" y="180"/>
                    <a:pt x="2232" y="236"/>
                    <a:pt x="2273" y="333"/>
                  </a:cubicBezTo>
                  <a:cubicBezTo>
                    <a:pt x="2347" y="527"/>
                    <a:pt x="2370" y="661"/>
                    <a:pt x="2370" y="758"/>
                  </a:cubicBezTo>
                  <a:cubicBezTo>
                    <a:pt x="2370" y="855"/>
                    <a:pt x="2329" y="929"/>
                    <a:pt x="2255" y="1007"/>
                  </a:cubicBezTo>
                  <a:cubicBezTo>
                    <a:pt x="2255" y="1026"/>
                    <a:pt x="2213" y="1044"/>
                    <a:pt x="2176" y="1086"/>
                  </a:cubicBezTo>
                  <a:cubicBezTo>
                    <a:pt x="2116" y="1104"/>
                    <a:pt x="2061" y="1141"/>
                    <a:pt x="1982" y="1183"/>
                  </a:cubicBezTo>
                  <a:cubicBezTo>
                    <a:pt x="1848" y="1257"/>
                    <a:pt x="1654" y="1335"/>
                    <a:pt x="1446" y="1414"/>
                  </a:cubicBezTo>
                  <a:cubicBezTo>
                    <a:pt x="1058" y="1585"/>
                    <a:pt x="596" y="1737"/>
                    <a:pt x="365" y="1779"/>
                  </a:cubicBezTo>
                  <a:cubicBezTo>
                    <a:pt x="291" y="1798"/>
                    <a:pt x="231" y="1816"/>
                    <a:pt x="176" y="1816"/>
                  </a:cubicBezTo>
                  <a:lnTo>
                    <a:pt x="176" y="1835"/>
                  </a:lnTo>
                  <a:cubicBezTo>
                    <a:pt x="176" y="1853"/>
                    <a:pt x="176" y="1895"/>
                    <a:pt x="194" y="1932"/>
                  </a:cubicBezTo>
                  <a:cubicBezTo>
                    <a:pt x="250" y="1913"/>
                    <a:pt x="310" y="1895"/>
                    <a:pt x="384" y="1876"/>
                  </a:cubicBezTo>
                  <a:cubicBezTo>
                    <a:pt x="638" y="1835"/>
                    <a:pt x="1077" y="1682"/>
                    <a:pt x="1483" y="1530"/>
                  </a:cubicBezTo>
                  <a:cubicBezTo>
                    <a:pt x="1696" y="1433"/>
                    <a:pt x="1885" y="1354"/>
                    <a:pt x="2042" y="1275"/>
                  </a:cubicBezTo>
                  <a:cubicBezTo>
                    <a:pt x="2116" y="1238"/>
                    <a:pt x="2176" y="1201"/>
                    <a:pt x="2232" y="1183"/>
                  </a:cubicBezTo>
                  <a:cubicBezTo>
                    <a:pt x="2273" y="1141"/>
                    <a:pt x="2310" y="1104"/>
                    <a:pt x="2347" y="1086"/>
                  </a:cubicBezTo>
                  <a:cubicBezTo>
                    <a:pt x="2426" y="989"/>
                    <a:pt x="2463" y="892"/>
                    <a:pt x="2463" y="758"/>
                  </a:cubicBezTo>
                  <a:cubicBezTo>
                    <a:pt x="2486" y="642"/>
                    <a:pt x="2444" y="490"/>
                    <a:pt x="2370" y="296"/>
                  </a:cubicBezTo>
                  <a:cubicBezTo>
                    <a:pt x="2329" y="199"/>
                    <a:pt x="2292" y="120"/>
                    <a:pt x="2232" y="65"/>
                  </a:cubicBezTo>
                  <a:cubicBezTo>
                    <a:pt x="2201" y="34"/>
                    <a:pt x="2142" y="0"/>
                    <a:pt x="209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8"/>
            <p:cNvSpPr/>
            <p:nvPr/>
          </p:nvSpPr>
          <p:spPr>
            <a:xfrm>
              <a:off x="7715433" y="2016854"/>
              <a:ext cx="352524" cy="241668"/>
            </a:xfrm>
            <a:custGeom>
              <a:avLst/>
              <a:gdLst/>
              <a:ahLst/>
              <a:cxnLst/>
              <a:rect l="l" t="t" r="r" b="b"/>
              <a:pathLst>
                <a:path w="2579" h="1768" extrusionOk="0">
                  <a:moveTo>
                    <a:pt x="2230" y="0"/>
                  </a:moveTo>
                  <a:cubicBezTo>
                    <a:pt x="2113" y="0"/>
                    <a:pt x="1929" y="92"/>
                    <a:pt x="1599" y="263"/>
                  </a:cubicBezTo>
                  <a:cubicBezTo>
                    <a:pt x="985" y="573"/>
                    <a:pt x="1" y="804"/>
                    <a:pt x="1" y="804"/>
                  </a:cubicBezTo>
                  <a:cubicBezTo>
                    <a:pt x="1" y="804"/>
                    <a:pt x="38" y="1109"/>
                    <a:pt x="38" y="1303"/>
                  </a:cubicBezTo>
                  <a:cubicBezTo>
                    <a:pt x="38" y="1486"/>
                    <a:pt x="91" y="1768"/>
                    <a:pt x="322" y="1768"/>
                  </a:cubicBezTo>
                  <a:cubicBezTo>
                    <a:pt x="336" y="1768"/>
                    <a:pt x="351" y="1767"/>
                    <a:pt x="366" y="1765"/>
                  </a:cubicBezTo>
                  <a:cubicBezTo>
                    <a:pt x="615" y="1728"/>
                    <a:pt x="1964" y="1266"/>
                    <a:pt x="2214" y="1072"/>
                  </a:cubicBezTo>
                  <a:cubicBezTo>
                    <a:pt x="2486" y="859"/>
                    <a:pt x="2579" y="591"/>
                    <a:pt x="2445" y="244"/>
                  </a:cubicBezTo>
                  <a:cubicBezTo>
                    <a:pt x="2390" y="78"/>
                    <a:pt x="2338" y="0"/>
                    <a:pt x="2230" y="0"/>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8"/>
            <p:cNvSpPr/>
            <p:nvPr/>
          </p:nvSpPr>
          <p:spPr>
            <a:xfrm>
              <a:off x="7747008" y="2010429"/>
              <a:ext cx="320948" cy="252740"/>
            </a:xfrm>
            <a:custGeom>
              <a:avLst/>
              <a:gdLst/>
              <a:ahLst/>
              <a:cxnLst/>
              <a:rect l="l" t="t" r="r" b="b"/>
              <a:pathLst>
                <a:path w="2348" h="1849" extrusionOk="0">
                  <a:moveTo>
                    <a:pt x="1983" y="0"/>
                  </a:moveTo>
                  <a:cubicBezTo>
                    <a:pt x="1849" y="0"/>
                    <a:pt x="1655" y="97"/>
                    <a:pt x="1350" y="273"/>
                  </a:cubicBezTo>
                  <a:cubicBezTo>
                    <a:pt x="925" y="481"/>
                    <a:pt x="347" y="656"/>
                    <a:pt x="1" y="735"/>
                  </a:cubicBezTo>
                  <a:cubicBezTo>
                    <a:pt x="19" y="772"/>
                    <a:pt x="19" y="809"/>
                    <a:pt x="19" y="851"/>
                  </a:cubicBezTo>
                  <a:cubicBezTo>
                    <a:pt x="329" y="754"/>
                    <a:pt x="943" y="578"/>
                    <a:pt x="1405" y="347"/>
                  </a:cubicBezTo>
                  <a:cubicBezTo>
                    <a:pt x="1715" y="194"/>
                    <a:pt x="1886" y="116"/>
                    <a:pt x="1983" y="97"/>
                  </a:cubicBezTo>
                  <a:cubicBezTo>
                    <a:pt x="2043" y="97"/>
                    <a:pt x="2061" y="116"/>
                    <a:pt x="2080" y="134"/>
                  </a:cubicBezTo>
                  <a:cubicBezTo>
                    <a:pt x="2117" y="176"/>
                    <a:pt x="2140" y="231"/>
                    <a:pt x="2177" y="310"/>
                  </a:cubicBezTo>
                  <a:cubicBezTo>
                    <a:pt x="2232" y="481"/>
                    <a:pt x="2232" y="620"/>
                    <a:pt x="2195" y="735"/>
                  </a:cubicBezTo>
                  <a:cubicBezTo>
                    <a:pt x="2158" y="869"/>
                    <a:pt x="2080" y="966"/>
                    <a:pt x="1964" y="1058"/>
                  </a:cubicBezTo>
                  <a:cubicBezTo>
                    <a:pt x="1909" y="1119"/>
                    <a:pt x="1770" y="1174"/>
                    <a:pt x="1599" y="1253"/>
                  </a:cubicBezTo>
                  <a:cubicBezTo>
                    <a:pt x="1447" y="1331"/>
                    <a:pt x="1234" y="1405"/>
                    <a:pt x="1040" y="1484"/>
                  </a:cubicBezTo>
                  <a:cubicBezTo>
                    <a:pt x="846" y="1544"/>
                    <a:pt x="638" y="1618"/>
                    <a:pt x="481" y="1678"/>
                  </a:cubicBezTo>
                  <a:cubicBezTo>
                    <a:pt x="366" y="1715"/>
                    <a:pt x="269" y="1733"/>
                    <a:pt x="195" y="1752"/>
                  </a:cubicBezTo>
                  <a:cubicBezTo>
                    <a:pt x="213" y="1793"/>
                    <a:pt x="213" y="1812"/>
                    <a:pt x="213" y="1849"/>
                  </a:cubicBezTo>
                  <a:cubicBezTo>
                    <a:pt x="292" y="1830"/>
                    <a:pt x="384" y="1812"/>
                    <a:pt x="500" y="1775"/>
                  </a:cubicBezTo>
                  <a:cubicBezTo>
                    <a:pt x="675" y="1715"/>
                    <a:pt x="869" y="1659"/>
                    <a:pt x="1077" y="1581"/>
                  </a:cubicBezTo>
                  <a:cubicBezTo>
                    <a:pt x="1271" y="1502"/>
                    <a:pt x="1484" y="1428"/>
                    <a:pt x="1636" y="1350"/>
                  </a:cubicBezTo>
                  <a:cubicBezTo>
                    <a:pt x="1812" y="1271"/>
                    <a:pt x="1946" y="1216"/>
                    <a:pt x="2024" y="1156"/>
                  </a:cubicBezTo>
                  <a:cubicBezTo>
                    <a:pt x="2158" y="1040"/>
                    <a:pt x="2255" y="924"/>
                    <a:pt x="2311" y="772"/>
                  </a:cubicBezTo>
                  <a:cubicBezTo>
                    <a:pt x="2348" y="620"/>
                    <a:pt x="2329" y="462"/>
                    <a:pt x="2274" y="273"/>
                  </a:cubicBezTo>
                  <a:cubicBezTo>
                    <a:pt x="2232" y="194"/>
                    <a:pt x="2214" y="116"/>
                    <a:pt x="2158" y="60"/>
                  </a:cubicBezTo>
                  <a:cubicBezTo>
                    <a:pt x="2117" y="19"/>
                    <a:pt x="2061" y="0"/>
                    <a:pt x="200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8"/>
            <p:cNvSpPr/>
            <p:nvPr/>
          </p:nvSpPr>
          <p:spPr>
            <a:xfrm>
              <a:off x="7741951" y="2127027"/>
              <a:ext cx="334207" cy="207495"/>
            </a:xfrm>
            <a:custGeom>
              <a:avLst/>
              <a:gdLst/>
              <a:ahLst/>
              <a:cxnLst/>
              <a:rect l="l" t="t" r="r" b="b"/>
              <a:pathLst>
                <a:path w="2445" h="1518" extrusionOk="0">
                  <a:moveTo>
                    <a:pt x="1883" y="0"/>
                  </a:moveTo>
                  <a:cubicBezTo>
                    <a:pt x="1663" y="0"/>
                    <a:pt x="1437" y="317"/>
                    <a:pt x="906" y="437"/>
                  </a:cubicBezTo>
                  <a:cubicBezTo>
                    <a:pt x="329" y="552"/>
                    <a:pt x="1" y="552"/>
                    <a:pt x="1" y="552"/>
                  </a:cubicBezTo>
                  <a:lnTo>
                    <a:pt x="19" y="1458"/>
                  </a:lnTo>
                  <a:lnTo>
                    <a:pt x="56" y="1518"/>
                  </a:lnTo>
                  <a:cubicBezTo>
                    <a:pt x="56" y="1518"/>
                    <a:pt x="865" y="1499"/>
                    <a:pt x="1655" y="1111"/>
                  </a:cubicBezTo>
                  <a:cubicBezTo>
                    <a:pt x="2445" y="728"/>
                    <a:pt x="2214" y="132"/>
                    <a:pt x="1964" y="16"/>
                  </a:cubicBezTo>
                  <a:cubicBezTo>
                    <a:pt x="1937" y="5"/>
                    <a:pt x="1910" y="0"/>
                    <a:pt x="1883" y="0"/>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8"/>
            <p:cNvSpPr/>
            <p:nvPr/>
          </p:nvSpPr>
          <p:spPr>
            <a:xfrm>
              <a:off x="7739490" y="2120876"/>
              <a:ext cx="344322" cy="221301"/>
            </a:xfrm>
            <a:custGeom>
              <a:avLst/>
              <a:gdLst/>
              <a:ahLst/>
              <a:cxnLst/>
              <a:rect l="l" t="t" r="r" b="b"/>
              <a:pathLst>
                <a:path w="2519" h="1619" extrusionOk="0">
                  <a:moveTo>
                    <a:pt x="1904" y="1"/>
                  </a:moveTo>
                  <a:cubicBezTo>
                    <a:pt x="1867" y="1"/>
                    <a:pt x="1825" y="1"/>
                    <a:pt x="1788" y="19"/>
                  </a:cubicBezTo>
                  <a:cubicBezTo>
                    <a:pt x="1710" y="43"/>
                    <a:pt x="1636" y="98"/>
                    <a:pt x="1557" y="135"/>
                  </a:cubicBezTo>
                  <a:cubicBezTo>
                    <a:pt x="1405" y="232"/>
                    <a:pt x="1211" y="366"/>
                    <a:pt x="924" y="426"/>
                  </a:cubicBezTo>
                  <a:cubicBezTo>
                    <a:pt x="555" y="505"/>
                    <a:pt x="287" y="523"/>
                    <a:pt x="153" y="542"/>
                  </a:cubicBezTo>
                  <a:cubicBezTo>
                    <a:pt x="153" y="579"/>
                    <a:pt x="171" y="597"/>
                    <a:pt x="171" y="639"/>
                  </a:cubicBezTo>
                  <a:cubicBezTo>
                    <a:pt x="305" y="639"/>
                    <a:pt x="555" y="597"/>
                    <a:pt x="943" y="523"/>
                  </a:cubicBezTo>
                  <a:cubicBezTo>
                    <a:pt x="1248" y="463"/>
                    <a:pt x="1460" y="329"/>
                    <a:pt x="1617" y="232"/>
                  </a:cubicBezTo>
                  <a:cubicBezTo>
                    <a:pt x="1691" y="177"/>
                    <a:pt x="1770" y="135"/>
                    <a:pt x="1807" y="116"/>
                  </a:cubicBezTo>
                  <a:cubicBezTo>
                    <a:pt x="1837" y="107"/>
                    <a:pt x="1866" y="103"/>
                    <a:pt x="1892" y="103"/>
                  </a:cubicBezTo>
                  <a:cubicBezTo>
                    <a:pt x="1919" y="103"/>
                    <a:pt x="1943" y="107"/>
                    <a:pt x="1964" y="116"/>
                  </a:cubicBezTo>
                  <a:cubicBezTo>
                    <a:pt x="2153" y="195"/>
                    <a:pt x="2426" y="754"/>
                    <a:pt x="1654" y="1119"/>
                  </a:cubicBezTo>
                  <a:cubicBezTo>
                    <a:pt x="998" y="1429"/>
                    <a:pt x="365" y="1484"/>
                    <a:pt x="171" y="1503"/>
                  </a:cubicBezTo>
                  <a:cubicBezTo>
                    <a:pt x="116" y="1503"/>
                    <a:pt x="56" y="1521"/>
                    <a:pt x="0" y="1521"/>
                  </a:cubicBezTo>
                  <a:lnTo>
                    <a:pt x="56" y="1618"/>
                  </a:lnTo>
                  <a:lnTo>
                    <a:pt x="74" y="1618"/>
                  </a:lnTo>
                  <a:cubicBezTo>
                    <a:pt x="74" y="1618"/>
                    <a:pt x="901" y="1581"/>
                    <a:pt x="1691" y="1198"/>
                  </a:cubicBezTo>
                  <a:cubicBezTo>
                    <a:pt x="2518" y="810"/>
                    <a:pt x="2310" y="135"/>
                    <a:pt x="2001" y="19"/>
                  </a:cubicBezTo>
                  <a:cubicBezTo>
                    <a:pt x="1982" y="1"/>
                    <a:pt x="1941" y="1"/>
                    <a:pt x="190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8"/>
            <p:cNvSpPr/>
            <p:nvPr/>
          </p:nvSpPr>
          <p:spPr>
            <a:xfrm>
              <a:off x="6607694" y="3218092"/>
              <a:ext cx="752889" cy="1662150"/>
            </a:xfrm>
            <a:custGeom>
              <a:avLst/>
              <a:gdLst/>
              <a:ahLst/>
              <a:cxnLst/>
              <a:rect l="l" t="t" r="r" b="b"/>
              <a:pathLst>
                <a:path w="5508" h="12160" extrusionOk="0">
                  <a:moveTo>
                    <a:pt x="3757" y="0"/>
                  </a:moveTo>
                  <a:cubicBezTo>
                    <a:pt x="3730" y="0"/>
                    <a:pt x="3715" y="5"/>
                    <a:pt x="3715" y="5"/>
                  </a:cubicBezTo>
                  <a:lnTo>
                    <a:pt x="633" y="448"/>
                  </a:lnTo>
                  <a:lnTo>
                    <a:pt x="0" y="4431"/>
                  </a:lnTo>
                  <a:lnTo>
                    <a:pt x="97" y="11630"/>
                  </a:lnTo>
                  <a:cubicBezTo>
                    <a:pt x="97" y="11630"/>
                    <a:pt x="1538" y="12159"/>
                    <a:pt x="2605" y="12159"/>
                  </a:cubicBezTo>
                  <a:cubicBezTo>
                    <a:pt x="2675" y="12159"/>
                    <a:pt x="2743" y="12157"/>
                    <a:pt x="2809" y="12152"/>
                  </a:cubicBezTo>
                  <a:cubicBezTo>
                    <a:pt x="3891" y="12092"/>
                    <a:pt x="5411" y="11611"/>
                    <a:pt x="5411" y="11611"/>
                  </a:cubicBezTo>
                  <a:cubicBezTo>
                    <a:pt x="5411" y="11611"/>
                    <a:pt x="5508" y="7610"/>
                    <a:pt x="5101" y="3659"/>
                  </a:cubicBezTo>
                  <a:cubicBezTo>
                    <a:pt x="4764" y="211"/>
                    <a:pt x="3950" y="0"/>
                    <a:pt x="37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8"/>
            <p:cNvSpPr/>
            <p:nvPr/>
          </p:nvSpPr>
          <p:spPr>
            <a:xfrm>
              <a:off x="6602636" y="3210437"/>
              <a:ext cx="765601" cy="1677460"/>
            </a:xfrm>
            <a:custGeom>
              <a:avLst/>
              <a:gdLst/>
              <a:ahLst/>
              <a:cxnLst/>
              <a:rect l="l" t="t" r="r" b="b"/>
              <a:pathLst>
                <a:path w="5601" h="12272" extrusionOk="0">
                  <a:moveTo>
                    <a:pt x="3789" y="97"/>
                  </a:moveTo>
                  <a:cubicBezTo>
                    <a:pt x="3831" y="97"/>
                    <a:pt x="3849" y="116"/>
                    <a:pt x="3905" y="116"/>
                  </a:cubicBezTo>
                  <a:cubicBezTo>
                    <a:pt x="3983" y="158"/>
                    <a:pt x="4117" y="231"/>
                    <a:pt x="4251" y="444"/>
                  </a:cubicBezTo>
                  <a:cubicBezTo>
                    <a:pt x="4542" y="869"/>
                    <a:pt x="4907" y="1775"/>
                    <a:pt x="5101" y="3738"/>
                  </a:cubicBezTo>
                  <a:cubicBezTo>
                    <a:pt x="5485" y="7624"/>
                    <a:pt x="5388" y="11552"/>
                    <a:pt x="5388" y="11630"/>
                  </a:cubicBezTo>
                  <a:cubicBezTo>
                    <a:pt x="5332" y="11649"/>
                    <a:pt x="3886" y="12092"/>
                    <a:pt x="2846" y="12171"/>
                  </a:cubicBezTo>
                  <a:cubicBezTo>
                    <a:pt x="2809" y="12172"/>
                    <a:pt x="2770" y="12173"/>
                    <a:pt x="2731" y="12173"/>
                  </a:cubicBezTo>
                  <a:cubicBezTo>
                    <a:pt x="2216" y="12173"/>
                    <a:pt x="1598" y="12063"/>
                    <a:pt x="1095" y="11917"/>
                  </a:cubicBezTo>
                  <a:cubicBezTo>
                    <a:pt x="578" y="11783"/>
                    <a:pt x="231" y="11649"/>
                    <a:pt x="190" y="11649"/>
                  </a:cubicBezTo>
                  <a:lnTo>
                    <a:pt x="93" y="4487"/>
                  </a:lnTo>
                  <a:lnTo>
                    <a:pt x="730" y="560"/>
                  </a:lnTo>
                  <a:lnTo>
                    <a:pt x="3771" y="97"/>
                  </a:lnTo>
                  <a:close/>
                  <a:moveTo>
                    <a:pt x="3734" y="0"/>
                  </a:moveTo>
                  <a:lnTo>
                    <a:pt x="633" y="463"/>
                  </a:lnTo>
                  <a:lnTo>
                    <a:pt x="0" y="4487"/>
                  </a:lnTo>
                  <a:lnTo>
                    <a:pt x="93" y="11727"/>
                  </a:lnTo>
                  <a:lnTo>
                    <a:pt x="134" y="11727"/>
                  </a:lnTo>
                  <a:cubicBezTo>
                    <a:pt x="134" y="11727"/>
                    <a:pt x="536" y="11880"/>
                    <a:pt x="1077" y="12032"/>
                  </a:cubicBezTo>
                  <a:cubicBezTo>
                    <a:pt x="1549" y="12154"/>
                    <a:pt x="2120" y="12271"/>
                    <a:pt x="2630" y="12271"/>
                  </a:cubicBezTo>
                  <a:cubicBezTo>
                    <a:pt x="2704" y="12271"/>
                    <a:pt x="2776" y="12269"/>
                    <a:pt x="2846" y="12263"/>
                  </a:cubicBezTo>
                  <a:cubicBezTo>
                    <a:pt x="3928" y="12208"/>
                    <a:pt x="5466" y="11709"/>
                    <a:pt x="5466" y="11709"/>
                  </a:cubicBezTo>
                  <a:lnTo>
                    <a:pt x="5503" y="11709"/>
                  </a:lnTo>
                  <a:lnTo>
                    <a:pt x="5503" y="11667"/>
                  </a:lnTo>
                  <a:cubicBezTo>
                    <a:pt x="5503" y="11667"/>
                    <a:pt x="5600" y="7643"/>
                    <a:pt x="5198" y="3715"/>
                  </a:cubicBezTo>
                  <a:cubicBezTo>
                    <a:pt x="5004" y="1752"/>
                    <a:pt x="4658" y="828"/>
                    <a:pt x="4348" y="389"/>
                  </a:cubicBezTo>
                  <a:cubicBezTo>
                    <a:pt x="4196" y="176"/>
                    <a:pt x="4043" y="79"/>
                    <a:pt x="3946" y="19"/>
                  </a:cubicBezTo>
                  <a:cubicBezTo>
                    <a:pt x="3886" y="0"/>
                    <a:pt x="3831" y="0"/>
                    <a:pt x="378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8"/>
            <p:cNvSpPr/>
            <p:nvPr/>
          </p:nvSpPr>
          <p:spPr>
            <a:xfrm>
              <a:off x="6007623" y="3286847"/>
              <a:ext cx="910902" cy="1547741"/>
            </a:xfrm>
            <a:custGeom>
              <a:avLst/>
              <a:gdLst/>
              <a:ahLst/>
              <a:cxnLst/>
              <a:rect l="l" t="t" r="r" b="b"/>
              <a:pathLst>
                <a:path w="6664" h="11323" extrusionOk="0">
                  <a:moveTo>
                    <a:pt x="925" y="1"/>
                  </a:moveTo>
                  <a:cubicBezTo>
                    <a:pt x="925" y="1"/>
                    <a:pt x="597" y="712"/>
                    <a:pt x="597" y="1271"/>
                  </a:cubicBezTo>
                  <a:cubicBezTo>
                    <a:pt x="578" y="1812"/>
                    <a:pt x="634" y="2292"/>
                    <a:pt x="634" y="2292"/>
                  </a:cubicBezTo>
                  <a:lnTo>
                    <a:pt x="1" y="10609"/>
                  </a:lnTo>
                  <a:cubicBezTo>
                    <a:pt x="1" y="10609"/>
                    <a:pt x="1234" y="11302"/>
                    <a:pt x="2791" y="11321"/>
                  </a:cubicBezTo>
                  <a:cubicBezTo>
                    <a:pt x="2856" y="11322"/>
                    <a:pt x="2921" y="11322"/>
                    <a:pt x="2985" y="11322"/>
                  </a:cubicBezTo>
                  <a:cubicBezTo>
                    <a:pt x="4452" y="11322"/>
                    <a:pt x="5564" y="11127"/>
                    <a:pt x="5564" y="11127"/>
                  </a:cubicBezTo>
                  <a:lnTo>
                    <a:pt x="5947" y="4353"/>
                  </a:lnTo>
                  <a:lnTo>
                    <a:pt x="6663" y="3928"/>
                  </a:lnTo>
                  <a:cubicBezTo>
                    <a:pt x="6663" y="3928"/>
                    <a:pt x="6525" y="2195"/>
                    <a:pt x="6525" y="1387"/>
                  </a:cubicBezTo>
                  <a:cubicBezTo>
                    <a:pt x="6525" y="560"/>
                    <a:pt x="6391" y="37"/>
                    <a:pt x="6391" y="37"/>
                  </a:cubicBezTo>
                  <a:cubicBezTo>
                    <a:pt x="6391" y="37"/>
                    <a:pt x="4973" y="525"/>
                    <a:pt x="3627" y="525"/>
                  </a:cubicBezTo>
                  <a:cubicBezTo>
                    <a:pt x="3579" y="525"/>
                    <a:pt x="3532" y="524"/>
                    <a:pt x="3484" y="523"/>
                  </a:cubicBezTo>
                  <a:cubicBezTo>
                    <a:pt x="2098" y="481"/>
                    <a:pt x="925" y="1"/>
                    <a:pt x="9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8"/>
            <p:cNvSpPr/>
            <p:nvPr/>
          </p:nvSpPr>
          <p:spPr>
            <a:xfrm>
              <a:off x="5999422" y="3276049"/>
              <a:ext cx="926622" cy="1566741"/>
            </a:xfrm>
            <a:custGeom>
              <a:avLst/>
              <a:gdLst/>
              <a:ahLst/>
              <a:cxnLst/>
              <a:rect l="l" t="t" r="r" b="b"/>
              <a:pathLst>
                <a:path w="6779" h="11462" extrusionOk="0">
                  <a:moveTo>
                    <a:pt x="1003" y="140"/>
                  </a:moveTo>
                  <a:cubicBezTo>
                    <a:pt x="1082" y="177"/>
                    <a:pt x="2177" y="620"/>
                    <a:pt x="3544" y="639"/>
                  </a:cubicBezTo>
                  <a:cubicBezTo>
                    <a:pt x="3596" y="640"/>
                    <a:pt x="3648" y="641"/>
                    <a:pt x="3700" y="641"/>
                  </a:cubicBezTo>
                  <a:cubicBezTo>
                    <a:pt x="5001" y="641"/>
                    <a:pt x="6321" y="213"/>
                    <a:pt x="6414" y="195"/>
                  </a:cubicBezTo>
                  <a:cubicBezTo>
                    <a:pt x="6414" y="232"/>
                    <a:pt x="6548" y="676"/>
                    <a:pt x="6529" y="1466"/>
                  </a:cubicBezTo>
                  <a:cubicBezTo>
                    <a:pt x="6529" y="2274"/>
                    <a:pt x="6663" y="3952"/>
                    <a:pt x="6663" y="3989"/>
                  </a:cubicBezTo>
                  <a:lnTo>
                    <a:pt x="5952" y="4414"/>
                  </a:lnTo>
                  <a:lnTo>
                    <a:pt x="5587" y="11150"/>
                  </a:lnTo>
                  <a:cubicBezTo>
                    <a:pt x="5529" y="11168"/>
                    <a:pt x="4474" y="11346"/>
                    <a:pt x="3056" y="11346"/>
                  </a:cubicBezTo>
                  <a:cubicBezTo>
                    <a:pt x="2989" y="11346"/>
                    <a:pt x="2920" y="11345"/>
                    <a:pt x="2851" y="11344"/>
                  </a:cubicBezTo>
                  <a:cubicBezTo>
                    <a:pt x="1331" y="11321"/>
                    <a:pt x="158" y="10688"/>
                    <a:pt x="116" y="10651"/>
                  </a:cubicBezTo>
                  <a:lnTo>
                    <a:pt x="735" y="2371"/>
                  </a:lnTo>
                  <a:cubicBezTo>
                    <a:pt x="735" y="2371"/>
                    <a:pt x="675" y="1891"/>
                    <a:pt x="694" y="1350"/>
                  </a:cubicBezTo>
                  <a:cubicBezTo>
                    <a:pt x="717" y="851"/>
                    <a:pt x="985" y="214"/>
                    <a:pt x="1003" y="140"/>
                  </a:cubicBezTo>
                  <a:close/>
                  <a:moveTo>
                    <a:pt x="948" y="1"/>
                  </a:moveTo>
                  <a:lnTo>
                    <a:pt x="925" y="61"/>
                  </a:lnTo>
                  <a:cubicBezTo>
                    <a:pt x="925" y="61"/>
                    <a:pt x="620" y="773"/>
                    <a:pt x="601" y="1332"/>
                  </a:cubicBezTo>
                  <a:cubicBezTo>
                    <a:pt x="578" y="1891"/>
                    <a:pt x="638" y="2353"/>
                    <a:pt x="638" y="2371"/>
                  </a:cubicBezTo>
                  <a:lnTo>
                    <a:pt x="1" y="10707"/>
                  </a:lnTo>
                  <a:lnTo>
                    <a:pt x="42" y="10725"/>
                  </a:lnTo>
                  <a:cubicBezTo>
                    <a:pt x="42" y="10725"/>
                    <a:pt x="1271" y="11437"/>
                    <a:pt x="2851" y="11460"/>
                  </a:cubicBezTo>
                  <a:cubicBezTo>
                    <a:pt x="2911" y="11461"/>
                    <a:pt x="2971" y="11461"/>
                    <a:pt x="3030" y="11461"/>
                  </a:cubicBezTo>
                  <a:cubicBezTo>
                    <a:pt x="4506" y="11461"/>
                    <a:pt x="5642" y="11247"/>
                    <a:pt x="5642" y="11247"/>
                  </a:cubicBezTo>
                  <a:lnTo>
                    <a:pt x="5684" y="11247"/>
                  </a:lnTo>
                  <a:lnTo>
                    <a:pt x="6049" y="4469"/>
                  </a:lnTo>
                  <a:lnTo>
                    <a:pt x="6779" y="4044"/>
                  </a:lnTo>
                  <a:lnTo>
                    <a:pt x="6779" y="4007"/>
                  </a:lnTo>
                  <a:cubicBezTo>
                    <a:pt x="6779" y="4007"/>
                    <a:pt x="6645" y="2274"/>
                    <a:pt x="6645" y="1466"/>
                  </a:cubicBezTo>
                  <a:cubicBezTo>
                    <a:pt x="6645" y="639"/>
                    <a:pt x="6511" y="116"/>
                    <a:pt x="6511" y="116"/>
                  </a:cubicBezTo>
                  <a:lnTo>
                    <a:pt x="6492" y="61"/>
                  </a:lnTo>
                  <a:lnTo>
                    <a:pt x="6432" y="80"/>
                  </a:lnTo>
                  <a:cubicBezTo>
                    <a:pt x="6432" y="80"/>
                    <a:pt x="5036" y="544"/>
                    <a:pt x="3693" y="544"/>
                  </a:cubicBezTo>
                  <a:cubicBezTo>
                    <a:pt x="3644" y="544"/>
                    <a:pt x="3594" y="543"/>
                    <a:pt x="3544" y="542"/>
                  </a:cubicBezTo>
                  <a:cubicBezTo>
                    <a:pt x="2158" y="505"/>
                    <a:pt x="1003" y="24"/>
                    <a:pt x="1003" y="24"/>
                  </a:cubicBezTo>
                  <a:lnTo>
                    <a:pt x="948"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8"/>
            <p:cNvSpPr/>
            <p:nvPr/>
          </p:nvSpPr>
          <p:spPr>
            <a:xfrm>
              <a:off x="6110004" y="2110897"/>
              <a:ext cx="1005628" cy="1175671"/>
            </a:xfrm>
            <a:custGeom>
              <a:avLst/>
              <a:gdLst/>
              <a:ahLst/>
              <a:cxnLst/>
              <a:rect l="l" t="t" r="r" b="b"/>
              <a:pathLst>
                <a:path w="7357" h="8601" extrusionOk="0">
                  <a:moveTo>
                    <a:pt x="5124" y="0"/>
                  </a:moveTo>
                  <a:cubicBezTo>
                    <a:pt x="5124" y="0"/>
                    <a:pt x="1331" y="323"/>
                    <a:pt x="1021" y="439"/>
                  </a:cubicBezTo>
                  <a:cubicBezTo>
                    <a:pt x="1021" y="439"/>
                    <a:pt x="619" y="536"/>
                    <a:pt x="328" y="615"/>
                  </a:cubicBezTo>
                  <a:cubicBezTo>
                    <a:pt x="42" y="712"/>
                    <a:pt x="0" y="827"/>
                    <a:pt x="0" y="827"/>
                  </a:cubicBezTo>
                  <a:cubicBezTo>
                    <a:pt x="0" y="827"/>
                    <a:pt x="1063" y="4177"/>
                    <a:pt x="1081" y="5217"/>
                  </a:cubicBezTo>
                  <a:cubicBezTo>
                    <a:pt x="1081" y="6238"/>
                    <a:pt x="869" y="8239"/>
                    <a:pt x="869" y="8239"/>
                  </a:cubicBezTo>
                  <a:cubicBezTo>
                    <a:pt x="869" y="8239"/>
                    <a:pt x="1459" y="8600"/>
                    <a:pt x="2729" y="8600"/>
                  </a:cubicBezTo>
                  <a:cubicBezTo>
                    <a:pt x="3263" y="8600"/>
                    <a:pt x="3918" y="8536"/>
                    <a:pt x="4699" y="8354"/>
                  </a:cubicBezTo>
                  <a:cubicBezTo>
                    <a:pt x="7356" y="7739"/>
                    <a:pt x="7259" y="7351"/>
                    <a:pt x="7259" y="7351"/>
                  </a:cubicBezTo>
                  <a:cubicBezTo>
                    <a:pt x="7259" y="7351"/>
                    <a:pt x="6778" y="6159"/>
                    <a:pt x="6681" y="5332"/>
                  </a:cubicBezTo>
                  <a:cubicBezTo>
                    <a:pt x="6608" y="4524"/>
                    <a:pt x="6608" y="3599"/>
                    <a:pt x="6529" y="2809"/>
                  </a:cubicBezTo>
                  <a:cubicBezTo>
                    <a:pt x="6432" y="2019"/>
                    <a:pt x="5757" y="555"/>
                    <a:pt x="5642" y="347"/>
                  </a:cubicBezTo>
                  <a:cubicBezTo>
                    <a:pt x="5545" y="134"/>
                    <a:pt x="5124" y="0"/>
                    <a:pt x="51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8"/>
            <p:cNvSpPr/>
            <p:nvPr/>
          </p:nvSpPr>
          <p:spPr>
            <a:xfrm>
              <a:off x="6102350" y="2105156"/>
              <a:ext cx="1005628" cy="1188793"/>
            </a:xfrm>
            <a:custGeom>
              <a:avLst/>
              <a:gdLst/>
              <a:ahLst/>
              <a:cxnLst/>
              <a:rect l="l" t="t" r="r" b="b"/>
              <a:pathLst>
                <a:path w="7357" h="8697" extrusionOk="0">
                  <a:moveTo>
                    <a:pt x="5180" y="97"/>
                  </a:moveTo>
                  <a:cubicBezTo>
                    <a:pt x="5180" y="97"/>
                    <a:pt x="5277" y="134"/>
                    <a:pt x="5370" y="176"/>
                  </a:cubicBezTo>
                  <a:cubicBezTo>
                    <a:pt x="5485" y="231"/>
                    <a:pt x="5624" y="329"/>
                    <a:pt x="5661" y="407"/>
                  </a:cubicBezTo>
                  <a:cubicBezTo>
                    <a:pt x="5776" y="620"/>
                    <a:pt x="6433" y="2080"/>
                    <a:pt x="6525" y="2851"/>
                  </a:cubicBezTo>
                  <a:cubicBezTo>
                    <a:pt x="6622" y="3641"/>
                    <a:pt x="6603" y="4566"/>
                    <a:pt x="6700" y="5393"/>
                  </a:cubicBezTo>
                  <a:cubicBezTo>
                    <a:pt x="6779" y="6220"/>
                    <a:pt x="7260" y="7375"/>
                    <a:pt x="7260" y="7393"/>
                  </a:cubicBezTo>
                  <a:cubicBezTo>
                    <a:pt x="7260" y="7393"/>
                    <a:pt x="7260" y="7412"/>
                    <a:pt x="7241" y="7435"/>
                  </a:cubicBezTo>
                  <a:cubicBezTo>
                    <a:pt x="7218" y="7472"/>
                    <a:pt x="7144" y="7527"/>
                    <a:pt x="7010" y="7624"/>
                  </a:cubicBezTo>
                  <a:cubicBezTo>
                    <a:pt x="6700" y="7781"/>
                    <a:pt x="6063" y="8049"/>
                    <a:pt x="4755" y="8359"/>
                  </a:cubicBezTo>
                  <a:cubicBezTo>
                    <a:pt x="3997" y="8533"/>
                    <a:pt x="3362" y="8596"/>
                    <a:pt x="2843" y="8596"/>
                  </a:cubicBezTo>
                  <a:cubicBezTo>
                    <a:pt x="2454" y="8596"/>
                    <a:pt x="2130" y="8561"/>
                    <a:pt x="1867" y="8512"/>
                  </a:cubicBezTo>
                  <a:cubicBezTo>
                    <a:pt x="1253" y="8415"/>
                    <a:pt x="1003" y="8244"/>
                    <a:pt x="980" y="8244"/>
                  </a:cubicBezTo>
                  <a:cubicBezTo>
                    <a:pt x="980" y="8183"/>
                    <a:pt x="1193" y="6280"/>
                    <a:pt x="1174" y="5259"/>
                  </a:cubicBezTo>
                  <a:cubicBezTo>
                    <a:pt x="1174" y="4718"/>
                    <a:pt x="906" y="3623"/>
                    <a:pt x="634" y="2657"/>
                  </a:cubicBezTo>
                  <a:cubicBezTo>
                    <a:pt x="384" y="1696"/>
                    <a:pt x="116" y="888"/>
                    <a:pt x="116" y="869"/>
                  </a:cubicBezTo>
                  <a:lnTo>
                    <a:pt x="153" y="828"/>
                  </a:lnTo>
                  <a:cubicBezTo>
                    <a:pt x="195" y="791"/>
                    <a:pt x="269" y="754"/>
                    <a:pt x="403" y="712"/>
                  </a:cubicBezTo>
                  <a:cubicBezTo>
                    <a:pt x="675" y="620"/>
                    <a:pt x="1077" y="523"/>
                    <a:pt x="1077" y="523"/>
                  </a:cubicBezTo>
                  <a:lnTo>
                    <a:pt x="1096" y="523"/>
                  </a:lnTo>
                  <a:cubicBezTo>
                    <a:pt x="1119" y="523"/>
                    <a:pt x="1211" y="504"/>
                    <a:pt x="1350" y="481"/>
                  </a:cubicBezTo>
                  <a:cubicBezTo>
                    <a:pt x="1484" y="463"/>
                    <a:pt x="1655" y="444"/>
                    <a:pt x="1849" y="407"/>
                  </a:cubicBezTo>
                  <a:cubicBezTo>
                    <a:pt x="2251" y="365"/>
                    <a:pt x="2755" y="310"/>
                    <a:pt x="3254" y="273"/>
                  </a:cubicBezTo>
                  <a:cubicBezTo>
                    <a:pt x="4238" y="176"/>
                    <a:pt x="5162" y="97"/>
                    <a:pt x="5180" y="97"/>
                  </a:cubicBezTo>
                  <a:close/>
                  <a:moveTo>
                    <a:pt x="5180" y="0"/>
                  </a:moveTo>
                  <a:cubicBezTo>
                    <a:pt x="5180" y="0"/>
                    <a:pt x="4238" y="79"/>
                    <a:pt x="3254" y="176"/>
                  </a:cubicBezTo>
                  <a:cubicBezTo>
                    <a:pt x="2755" y="213"/>
                    <a:pt x="2251" y="273"/>
                    <a:pt x="1849" y="310"/>
                  </a:cubicBezTo>
                  <a:cubicBezTo>
                    <a:pt x="1636" y="329"/>
                    <a:pt x="1465" y="347"/>
                    <a:pt x="1327" y="365"/>
                  </a:cubicBezTo>
                  <a:cubicBezTo>
                    <a:pt x="1211" y="389"/>
                    <a:pt x="1119" y="407"/>
                    <a:pt x="1059" y="426"/>
                  </a:cubicBezTo>
                  <a:cubicBezTo>
                    <a:pt x="1059" y="426"/>
                    <a:pt x="657" y="523"/>
                    <a:pt x="366" y="597"/>
                  </a:cubicBezTo>
                  <a:cubicBezTo>
                    <a:pt x="213" y="657"/>
                    <a:pt x="135" y="712"/>
                    <a:pt x="79" y="754"/>
                  </a:cubicBezTo>
                  <a:cubicBezTo>
                    <a:pt x="56" y="791"/>
                    <a:pt x="38" y="809"/>
                    <a:pt x="19" y="828"/>
                  </a:cubicBezTo>
                  <a:lnTo>
                    <a:pt x="19" y="851"/>
                  </a:lnTo>
                  <a:lnTo>
                    <a:pt x="1" y="869"/>
                  </a:lnTo>
                  <a:lnTo>
                    <a:pt x="19" y="888"/>
                  </a:lnTo>
                  <a:cubicBezTo>
                    <a:pt x="19" y="888"/>
                    <a:pt x="269" y="1715"/>
                    <a:pt x="541" y="2699"/>
                  </a:cubicBezTo>
                  <a:cubicBezTo>
                    <a:pt x="809" y="3660"/>
                    <a:pt x="1059" y="4755"/>
                    <a:pt x="1077" y="5259"/>
                  </a:cubicBezTo>
                  <a:cubicBezTo>
                    <a:pt x="1096" y="6280"/>
                    <a:pt x="865" y="8262"/>
                    <a:pt x="865" y="8262"/>
                  </a:cubicBezTo>
                  <a:lnTo>
                    <a:pt x="865" y="8299"/>
                  </a:lnTo>
                  <a:lnTo>
                    <a:pt x="906" y="8317"/>
                  </a:lnTo>
                  <a:cubicBezTo>
                    <a:pt x="906" y="8317"/>
                    <a:pt x="1211" y="8512"/>
                    <a:pt x="1849" y="8627"/>
                  </a:cubicBezTo>
                  <a:cubicBezTo>
                    <a:pt x="2108" y="8667"/>
                    <a:pt x="2422" y="8696"/>
                    <a:pt x="2794" y="8696"/>
                  </a:cubicBezTo>
                  <a:cubicBezTo>
                    <a:pt x="3332" y="8696"/>
                    <a:pt x="3990" y="8634"/>
                    <a:pt x="4774" y="8451"/>
                  </a:cubicBezTo>
                  <a:cubicBezTo>
                    <a:pt x="6104" y="8147"/>
                    <a:pt x="6737" y="7897"/>
                    <a:pt x="7047" y="7703"/>
                  </a:cubicBezTo>
                  <a:cubicBezTo>
                    <a:pt x="7218" y="7624"/>
                    <a:pt x="7297" y="7550"/>
                    <a:pt x="7334" y="7490"/>
                  </a:cubicBezTo>
                  <a:cubicBezTo>
                    <a:pt x="7357" y="7453"/>
                    <a:pt x="7357" y="7435"/>
                    <a:pt x="7357" y="7412"/>
                  </a:cubicBezTo>
                  <a:lnTo>
                    <a:pt x="7357" y="7393"/>
                  </a:lnTo>
                  <a:lnTo>
                    <a:pt x="7357" y="7375"/>
                  </a:lnTo>
                  <a:cubicBezTo>
                    <a:pt x="7357" y="7375"/>
                    <a:pt x="6895" y="6183"/>
                    <a:pt x="6798" y="5374"/>
                  </a:cubicBezTo>
                  <a:cubicBezTo>
                    <a:pt x="6700" y="4566"/>
                    <a:pt x="6719" y="3641"/>
                    <a:pt x="6622" y="2851"/>
                  </a:cubicBezTo>
                  <a:cubicBezTo>
                    <a:pt x="6525" y="2043"/>
                    <a:pt x="5873" y="578"/>
                    <a:pt x="5758" y="365"/>
                  </a:cubicBezTo>
                  <a:cubicBezTo>
                    <a:pt x="5679" y="231"/>
                    <a:pt x="5545" y="158"/>
                    <a:pt x="5430" y="97"/>
                  </a:cubicBezTo>
                  <a:cubicBezTo>
                    <a:pt x="5314" y="19"/>
                    <a:pt x="5199" y="0"/>
                    <a:pt x="519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8"/>
            <p:cNvSpPr/>
            <p:nvPr/>
          </p:nvSpPr>
          <p:spPr>
            <a:xfrm>
              <a:off x="6260227" y="1815919"/>
              <a:ext cx="510537" cy="446566"/>
            </a:xfrm>
            <a:custGeom>
              <a:avLst/>
              <a:gdLst/>
              <a:ahLst/>
              <a:cxnLst/>
              <a:rect l="l" t="t" r="r" b="b"/>
              <a:pathLst>
                <a:path w="3735" h="3267" extrusionOk="0">
                  <a:moveTo>
                    <a:pt x="1022" y="0"/>
                  </a:moveTo>
                  <a:cubicBezTo>
                    <a:pt x="1022" y="0"/>
                    <a:pt x="943" y="1539"/>
                    <a:pt x="749" y="1927"/>
                  </a:cubicBezTo>
                  <a:cubicBezTo>
                    <a:pt x="634" y="2177"/>
                    <a:pt x="250" y="2366"/>
                    <a:pt x="1" y="2463"/>
                  </a:cubicBezTo>
                  <a:cubicBezTo>
                    <a:pt x="331" y="2865"/>
                    <a:pt x="852" y="3267"/>
                    <a:pt x="1592" y="3267"/>
                  </a:cubicBezTo>
                  <a:cubicBezTo>
                    <a:pt x="1669" y="3267"/>
                    <a:pt x="1749" y="3262"/>
                    <a:pt x="1831" y="3253"/>
                  </a:cubicBezTo>
                  <a:cubicBezTo>
                    <a:pt x="2810" y="3138"/>
                    <a:pt x="3406" y="2579"/>
                    <a:pt x="3734" y="2158"/>
                  </a:cubicBezTo>
                  <a:cubicBezTo>
                    <a:pt x="3697" y="2116"/>
                    <a:pt x="3637" y="2098"/>
                    <a:pt x="3582" y="2061"/>
                  </a:cubicBezTo>
                  <a:cubicBezTo>
                    <a:pt x="3235" y="1867"/>
                    <a:pt x="2907" y="1617"/>
                    <a:pt x="2810" y="1386"/>
                  </a:cubicBezTo>
                  <a:cubicBezTo>
                    <a:pt x="2736" y="1137"/>
                    <a:pt x="2773" y="0"/>
                    <a:pt x="2773" y="0"/>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8"/>
            <p:cNvSpPr/>
            <p:nvPr/>
          </p:nvSpPr>
          <p:spPr>
            <a:xfrm>
              <a:off x="6246968" y="1807717"/>
              <a:ext cx="534458" cy="462832"/>
            </a:xfrm>
            <a:custGeom>
              <a:avLst/>
              <a:gdLst/>
              <a:ahLst/>
              <a:cxnLst/>
              <a:rect l="l" t="t" r="r" b="b"/>
              <a:pathLst>
                <a:path w="3910" h="3386" extrusionOk="0">
                  <a:moveTo>
                    <a:pt x="1174" y="97"/>
                  </a:moveTo>
                  <a:lnTo>
                    <a:pt x="2810" y="116"/>
                  </a:lnTo>
                  <a:lnTo>
                    <a:pt x="2810" y="656"/>
                  </a:lnTo>
                  <a:lnTo>
                    <a:pt x="2810" y="1118"/>
                  </a:lnTo>
                  <a:cubicBezTo>
                    <a:pt x="2833" y="1271"/>
                    <a:pt x="2833" y="1386"/>
                    <a:pt x="2870" y="1446"/>
                  </a:cubicBezTo>
                  <a:cubicBezTo>
                    <a:pt x="2949" y="1714"/>
                    <a:pt x="3295" y="1987"/>
                    <a:pt x="3642" y="2158"/>
                  </a:cubicBezTo>
                  <a:cubicBezTo>
                    <a:pt x="3679" y="2176"/>
                    <a:pt x="3716" y="2195"/>
                    <a:pt x="3757" y="2218"/>
                  </a:cubicBezTo>
                  <a:cubicBezTo>
                    <a:pt x="3429" y="2639"/>
                    <a:pt x="2852" y="3161"/>
                    <a:pt x="1928" y="3258"/>
                  </a:cubicBezTo>
                  <a:cubicBezTo>
                    <a:pt x="1848" y="3267"/>
                    <a:pt x="1771" y="3271"/>
                    <a:pt x="1696" y="3271"/>
                  </a:cubicBezTo>
                  <a:cubicBezTo>
                    <a:pt x="1008" y="3271"/>
                    <a:pt x="506" y="2908"/>
                    <a:pt x="176" y="2541"/>
                  </a:cubicBezTo>
                  <a:cubicBezTo>
                    <a:pt x="292" y="2486"/>
                    <a:pt x="426" y="2426"/>
                    <a:pt x="560" y="2352"/>
                  </a:cubicBezTo>
                  <a:cubicBezTo>
                    <a:pt x="694" y="2255"/>
                    <a:pt x="828" y="2139"/>
                    <a:pt x="906" y="2005"/>
                  </a:cubicBezTo>
                  <a:cubicBezTo>
                    <a:pt x="943" y="1908"/>
                    <a:pt x="985" y="1733"/>
                    <a:pt x="1022" y="1525"/>
                  </a:cubicBezTo>
                  <a:cubicBezTo>
                    <a:pt x="1059" y="1331"/>
                    <a:pt x="1077" y="1100"/>
                    <a:pt x="1100" y="887"/>
                  </a:cubicBezTo>
                  <a:cubicBezTo>
                    <a:pt x="1156" y="462"/>
                    <a:pt x="1174" y="157"/>
                    <a:pt x="1174" y="97"/>
                  </a:cubicBezTo>
                  <a:close/>
                  <a:moveTo>
                    <a:pt x="1077" y="0"/>
                  </a:moveTo>
                  <a:lnTo>
                    <a:pt x="1077" y="60"/>
                  </a:lnTo>
                  <a:cubicBezTo>
                    <a:pt x="1077" y="60"/>
                    <a:pt x="1040" y="444"/>
                    <a:pt x="1003" y="869"/>
                  </a:cubicBezTo>
                  <a:cubicBezTo>
                    <a:pt x="985" y="1081"/>
                    <a:pt x="943" y="1312"/>
                    <a:pt x="925" y="1525"/>
                  </a:cubicBezTo>
                  <a:cubicBezTo>
                    <a:pt x="888" y="1714"/>
                    <a:pt x="846" y="1871"/>
                    <a:pt x="809" y="1964"/>
                  </a:cubicBezTo>
                  <a:cubicBezTo>
                    <a:pt x="754" y="2061"/>
                    <a:pt x="638" y="2176"/>
                    <a:pt x="500" y="2255"/>
                  </a:cubicBezTo>
                  <a:cubicBezTo>
                    <a:pt x="366" y="2352"/>
                    <a:pt x="195" y="2426"/>
                    <a:pt x="79" y="2486"/>
                  </a:cubicBezTo>
                  <a:lnTo>
                    <a:pt x="1" y="2505"/>
                  </a:lnTo>
                  <a:lnTo>
                    <a:pt x="61" y="2565"/>
                  </a:lnTo>
                  <a:cubicBezTo>
                    <a:pt x="394" y="2965"/>
                    <a:pt x="950" y="3385"/>
                    <a:pt x="1720" y="3385"/>
                  </a:cubicBezTo>
                  <a:cubicBezTo>
                    <a:pt x="1793" y="3385"/>
                    <a:pt x="1869" y="3381"/>
                    <a:pt x="1946" y="3373"/>
                  </a:cubicBezTo>
                  <a:cubicBezTo>
                    <a:pt x="2949" y="3258"/>
                    <a:pt x="3545" y="2680"/>
                    <a:pt x="3891" y="2237"/>
                  </a:cubicBezTo>
                  <a:lnTo>
                    <a:pt x="3910" y="2195"/>
                  </a:lnTo>
                  <a:lnTo>
                    <a:pt x="3873" y="2158"/>
                  </a:lnTo>
                  <a:cubicBezTo>
                    <a:pt x="3813" y="2139"/>
                    <a:pt x="3757" y="2103"/>
                    <a:pt x="3697" y="2079"/>
                  </a:cubicBezTo>
                  <a:cubicBezTo>
                    <a:pt x="3351" y="1890"/>
                    <a:pt x="3041" y="1640"/>
                    <a:pt x="2967" y="1428"/>
                  </a:cubicBezTo>
                  <a:cubicBezTo>
                    <a:pt x="2949" y="1368"/>
                    <a:pt x="2926" y="1252"/>
                    <a:pt x="2926" y="1118"/>
                  </a:cubicBezTo>
                  <a:cubicBezTo>
                    <a:pt x="2907" y="984"/>
                    <a:pt x="2907" y="809"/>
                    <a:pt x="2907" y="656"/>
                  </a:cubicBezTo>
                  <a:cubicBezTo>
                    <a:pt x="2907" y="347"/>
                    <a:pt x="2926" y="60"/>
                    <a:pt x="2926" y="60"/>
                  </a:cubicBezTo>
                  <a:lnTo>
                    <a:pt x="2926"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8"/>
            <p:cNvSpPr/>
            <p:nvPr/>
          </p:nvSpPr>
          <p:spPr>
            <a:xfrm>
              <a:off x="6183817" y="2042005"/>
              <a:ext cx="681673" cy="307963"/>
            </a:xfrm>
            <a:custGeom>
              <a:avLst/>
              <a:gdLst/>
              <a:ahLst/>
              <a:cxnLst/>
              <a:rect l="l" t="t" r="r" b="b"/>
              <a:pathLst>
                <a:path w="4987" h="2253" extrusionOk="0">
                  <a:moveTo>
                    <a:pt x="3776" y="0"/>
                  </a:moveTo>
                  <a:cubicBezTo>
                    <a:pt x="3697" y="0"/>
                    <a:pt x="3776" y="925"/>
                    <a:pt x="2755" y="1082"/>
                  </a:cubicBezTo>
                  <a:cubicBezTo>
                    <a:pt x="2685" y="1092"/>
                    <a:pt x="2617" y="1097"/>
                    <a:pt x="2553" y="1097"/>
                  </a:cubicBezTo>
                  <a:cubicBezTo>
                    <a:pt x="1668" y="1097"/>
                    <a:pt x="1234" y="194"/>
                    <a:pt x="1234" y="194"/>
                  </a:cubicBezTo>
                  <a:cubicBezTo>
                    <a:pt x="1234" y="194"/>
                    <a:pt x="1191" y="151"/>
                    <a:pt x="1111" y="151"/>
                  </a:cubicBezTo>
                  <a:cubicBezTo>
                    <a:pt x="1070" y="151"/>
                    <a:pt x="1020" y="162"/>
                    <a:pt x="962" y="194"/>
                  </a:cubicBezTo>
                  <a:cubicBezTo>
                    <a:pt x="791" y="291"/>
                    <a:pt x="694" y="462"/>
                    <a:pt x="347" y="559"/>
                  </a:cubicBezTo>
                  <a:cubicBezTo>
                    <a:pt x="1" y="657"/>
                    <a:pt x="79" y="675"/>
                    <a:pt x="310" y="906"/>
                  </a:cubicBezTo>
                  <a:cubicBezTo>
                    <a:pt x="496" y="1092"/>
                    <a:pt x="1434" y="2253"/>
                    <a:pt x="2763" y="2253"/>
                  </a:cubicBezTo>
                  <a:cubicBezTo>
                    <a:pt x="2951" y="2253"/>
                    <a:pt x="3147" y="2229"/>
                    <a:pt x="3351" y="2177"/>
                  </a:cubicBezTo>
                  <a:cubicBezTo>
                    <a:pt x="4986" y="1775"/>
                    <a:pt x="4797" y="523"/>
                    <a:pt x="4737" y="444"/>
                  </a:cubicBezTo>
                  <a:cubicBezTo>
                    <a:pt x="4700" y="389"/>
                    <a:pt x="3873" y="0"/>
                    <a:pt x="37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8"/>
            <p:cNvSpPr/>
            <p:nvPr/>
          </p:nvSpPr>
          <p:spPr>
            <a:xfrm>
              <a:off x="6192018" y="2034350"/>
              <a:ext cx="652558" cy="323409"/>
            </a:xfrm>
            <a:custGeom>
              <a:avLst/>
              <a:gdLst/>
              <a:ahLst/>
              <a:cxnLst/>
              <a:rect l="l" t="t" r="r" b="b"/>
              <a:pathLst>
                <a:path w="4774" h="2366" extrusionOk="0">
                  <a:moveTo>
                    <a:pt x="3771" y="116"/>
                  </a:moveTo>
                  <a:cubicBezTo>
                    <a:pt x="3790" y="135"/>
                    <a:pt x="3831" y="153"/>
                    <a:pt x="3868" y="153"/>
                  </a:cubicBezTo>
                  <a:cubicBezTo>
                    <a:pt x="3965" y="190"/>
                    <a:pt x="4081" y="250"/>
                    <a:pt x="4196" y="306"/>
                  </a:cubicBezTo>
                  <a:cubicBezTo>
                    <a:pt x="4293" y="347"/>
                    <a:pt x="4409" y="403"/>
                    <a:pt x="4506" y="445"/>
                  </a:cubicBezTo>
                  <a:cubicBezTo>
                    <a:pt x="4543" y="481"/>
                    <a:pt x="4580" y="500"/>
                    <a:pt x="4598" y="500"/>
                  </a:cubicBezTo>
                  <a:cubicBezTo>
                    <a:pt x="4621" y="518"/>
                    <a:pt x="4640" y="537"/>
                    <a:pt x="4640" y="537"/>
                  </a:cubicBezTo>
                  <a:cubicBezTo>
                    <a:pt x="4640" y="560"/>
                    <a:pt x="4658" y="579"/>
                    <a:pt x="4658" y="597"/>
                  </a:cubicBezTo>
                  <a:lnTo>
                    <a:pt x="4658" y="749"/>
                  </a:lnTo>
                  <a:cubicBezTo>
                    <a:pt x="4658" y="865"/>
                    <a:pt x="4640" y="1041"/>
                    <a:pt x="4580" y="1230"/>
                  </a:cubicBezTo>
                  <a:cubicBezTo>
                    <a:pt x="4427" y="1577"/>
                    <a:pt x="4081" y="1983"/>
                    <a:pt x="3291" y="2196"/>
                  </a:cubicBezTo>
                  <a:cubicBezTo>
                    <a:pt x="3098" y="2241"/>
                    <a:pt x="2913" y="2261"/>
                    <a:pt x="2734" y="2261"/>
                  </a:cubicBezTo>
                  <a:cubicBezTo>
                    <a:pt x="2162" y="2261"/>
                    <a:pt x="1666" y="2053"/>
                    <a:pt x="1271" y="1789"/>
                  </a:cubicBezTo>
                  <a:cubicBezTo>
                    <a:pt x="999" y="1618"/>
                    <a:pt x="786" y="1424"/>
                    <a:pt x="615" y="1272"/>
                  </a:cubicBezTo>
                  <a:cubicBezTo>
                    <a:pt x="463" y="1096"/>
                    <a:pt x="347" y="981"/>
                    <a:pt x="287" y="925"/>
                  </a:cubicBezTo>
                  <a:cubicBezTo>
                    <a:pt x="232" y="865"/>
                    <a:pt x="172" y="828"/>
                    <a:pt x="153" y="791"/>
                  </a:cubicBezTo>
                  <a:lnTo>
                    <a:pt x="116" y="749"/>
                  </a:lnTo>
                  <a:cubicBezTo>
                    <a:pt x="116" y="731"/>
                    <a:pt x="116" y="731"/>
                    <a:pt x="135" y="731"/>
                  </a:cubicBezTo>
                  <a:cubicBezTo>
                    <a:pt x="153" y="713"/>
                    <a:pt x="209" y="694"/>
                    <a:pt x="306" y="676"/>
                  </a:cubicBezTo>
                  <a:cubicBezTo>
                    <a:pt x="671" y="579"/>
                    <a:pt x="786" y="384"/>
                    <a:pt x="943" y="287"/>
                  </a:cubicBezTo>
                  <a:cubicBezTo>
                    <a:pt x="976" y="266"/>
                    <a:pt x="1010" y="257"/>
                    <a:pt x="1040" y="257"/>
                  </a:cubicBezTo>
                  <a:cubicBezTo>
                    <a:pt x="1061" y="257"/>
                    <a:pt x="1081" y="261"/>
                    <a:pt x="1096" y="269"/>
                  </a:cubicBezTo>
                  <a:cubicBezTo>
                    <a:pt x="1133" y="269"/>
                    <a:pt x="1133" y="287"/>
                    <a:pt x="1133" y="287"/>
                  </a:cubicBezTo>
                  <a:cubicBezTo>
                    <a:pt x="1156" y="306"/>
                    <a:pt x="1271" y="537"/>
                    <a:pt x="1521" y="791"/>
                  </a:cubicBezTo>
                  <a:cubicBezTo>
                    <a:pt x="1731" y="1001"/>
                    <a:pt x="2048" y="1197"/>
                    <a:pt x="2453" y="1197"/>
                  </a:cubicBezTo>
                  <a:cubicBezTo>
                    <a:pt x="2531" y="1197"/>
                    <a:pt x="2611" y="1190"/>
                    <a:pt x="2695" y="1175"/>
                  </a:cubicBezTo>
                  <a:cubicBezTo>
                    <a:pt x="3235" y="1096"/>
                    <a:pt x="3485" y="828"/>
                    <a:pt x="3600" y="560"/>
                  </a:cubicBezTo>
                  <a:cubicBezTo>
                    <a:pt x="3656" y="421"/>
                    <a:pt x="3697" y="306"/>
                    <a:pt x="3716" y="213"/>
                  </a:cubicBezTo>
                  <a:cubicBezTo>
                    <a:pt x="3734" y="172"/>
                    <a:pt x="3734" y="135"/>
                    <a:pt x="3734" y="116"/>
                  </a:cubicBezTo>
                  <a:close/>
                  <a:moveTo>
                    <a:pt x="3716" y="1"/>
                  </a:moveTo>
                  <a:cubicBezTo>
                    <a:pt x="3697" y="1"/>
                    <a:pt x="3674" y="19"/>
                    <a:pt x="3656" y="38"/>
                  </a:cubicBezTo>
                  <a:cubicBezTo>
                    <a:pt x="3656" y="56"/>
                    <a:pt x="3637" y="56"/>
                    <a:pt x="3637" y="75"/>
                  </a:cubicBezTo>
                  <a:cubicBezTo>
                    <a:pt x="3637" y="116"/>
                    <a:pt x="3619" y="135"/>
                    <a:pt x="3619" y="190"/>
                  </a:cubicBezTo>
                  <a:cubicBezTo>
                    <a:pt x="3600" y="269"/>
                    <a:pt x="3559" y="384"/>
                    <a:pt x="3503" y="518"/>
                  </a:cubicBezTo>
                  <a:cubicBezTo>
                    <a:pt x="3406" y="749"/>
                    <a:pt x="3175" y="999"/>
                    <a:pt x="2695" y="1078"/>
                  </a:cubicBezTo>
                  <a:cubicBezTo>
                    <a:pt x="2622" y="1089"/>
                    <a:pt x="2553" y="1094"/>
                    <a:pt x="2486" y="1094"/>
                  </a:cubicBezTo>
                  <a:cubicBezTo>
                    <a:pt x="2091" y="1094"/>
                    <a:pt x="1792" y="910"/>
                    <a:pt x="1595" y="713"/>
                  </a:cubicBezTo>
                  <a:cubicBezTo>
                    <a:pt x="1345" y="481"/>
                    <a:pt x="1230" y="232"/>
                    <a:pt x="1230" y="232"/>
                  </a:cubicBezTo>
                  <a:lnTo>
                    <a:pt x="1211" y="213"/>
                  </a:lnTo>
                  <a:cubicBezTo>
                    <a:pt x="1211" y="213"/>
                    <a:pt x="1174" y="172"/>
                    <a:pt x="1114" y="153"/>
                  </a:cubicBezTo>
                  <a:cubicBezTo>
                    <a:pt x="1059" y="153"/>
                    <a:pt x="980" y="153"/>
                    <a:pt x="883" y="213"/>
                  </a:cubicBezTo>
                  <a:cubicBezTo>
                    <a:pt x="694" y="306"/>
                    <a:pt x="615" y="481"/>
                    <a:pt x="269" y="579"/>
                  </a:cubicBezTo>
                  <a:cubicBezTo>
                    <a:pt x="190" y="597"/>
                    <a:pt x="135" y="615"/>
                    <a:pt x="75" y="634"/>
                  </a:cubicBezTo>
                  <a:cubicBezTo>
                    <a:pt x="56" y="652"/>
                    <a:pt x="38" y="652"/>
                    <a:pt x="19" y="676"/>
                  </a:cubicBezTo>
                  <a:cubicBezTo>
                    <a:pt x="1" y="694"/>
                    <a:pt x="1" y="731"/>
                    <a:pt x="1" y="749"/>
                  </a:cubicBezTo>
                  <a:cubicBezTo>
                    <a:pt x="1" y="791"/>
                    <a:pt x="38" y="828"/>
                    <a:pt x="75" y="865"/>
                  </a:cubicBezTo>
                  <a:lnTo>
                    <a:pt x="209" y="999"/>
                  </a:lnTo>
                  <a:cubicBezTo>
                    <a:pt x="269" y="1041"/>
                    <a:pt x="384" y="1175"/>
                    <a:pt x="555" y="1346"/>
                  </a:cubicBezTo>
                  <a:cubicBezTo>
                    <a:pt x="712" y="1503"/>
                    <a:pt x="943" y="1692"/>
                    <a:pt x="1211" y="1886"/>
                  </a:cubicBezTo>
                  <a:cubicBezTo>
                    <a:pt x="1621" y="2148"/>
                    <a:pt x="2138" y="2366"/>
                    <a:pt x="2724" y="2366"/>
                  </a:cubicBezTo>
                  <a:cubicBezTo>
                    <a:pt x="2913" y="2366"/>
                    <a:pt x="3108" y="2343"/>
                    <a:pt x="3309" y="2293"/>
                  </a:cubicBezTo>
                  <a:cubicBezTo>
                    <a:pt x="4136" y="2080"/>
                    <a:pt x="4524" y="1655"/>
                    <a:pt x="4677" y="1272"/>
                  </a:cubicBezTo>
                  <a:cubicBezTo>
                    <a:pt x="4755" y="1078"/>
                    <a:pt x="4774" y="883"/>
                    <a:pt x="4774" y="749"/>
                  </a:cubicBezTo>
                  <a:cubicBezTo>
                    <a:pt x="4774" y="676"/>
                    <a:pt x="4755" y="615"/>
                    <a:pt x="4755" y="579"/>
                  </a:cubicBezTo>
                  <a:cubicBezTo>
                    <a:pt x="4755" y="560"/>
                    <a:pt x="4755" y="537"/>
                    <a:pt x="4737" y="518"/>
                  </a:cubicBezTo>
                  <a:cubicBezTo>
                    <a:pt x="4737" y="500"/>
                    <a:pt x="4737" y="481"/>
                    <a:pt x="4714" y="481"/>
                  </a:cubicBezTo>
                  <a:cubicBezTo>
                    <a:pt x="4695" y="445"/>
                    <a:pt x="4677" y="445"/>
                    <a:pt x="4658" y="421"/>
                  </a:cubicBezTo>
                  <a:cubicBezTo>
                    <a:pt x="4621" y="403"/>
                    <a:pt x="4580" y="384"/>
                    <a:pt x="4543" y="366"/>
                  </a:cubicBezTo>
                  <a:cubicBezTo>
                    <a:pt x="4464" y="306"/>
                    <a:pt x="4349" y="250"/>
                    <a:pt x="4233" y="213"/>
                  </a:cubicBezTo>
                  <a:cubicBezTo>
                    <a:pt x="4118" y="153"/>
                    <a:pt x="4002" y="98"/>
                    <a:pt x="3905" y="56"/>
                  </a:cubicBezTo>
                  <a:cubicBezTo>
                    <a:pt x="3868" y="38"/>
                    <a:pt x="3831" y="38"/>
                    <a:pt x="3790" y="19"/>
                  </a:cubicBezTo>
                  <a:cubicBezTo>
                    <a:pt x="3771" y="19"/>
                    <a:pt x="3753" y="1"/>
                    <a:pt x="371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8"/>
            <p:cNvSpPr/>
            <p:nvPr/>
          </p:nvSpPr>
          <p:spPr>
            <a:xfrm>
              <a:off x="6797147" y="3315963"/>
              <a:ext cx="121381" cy="510400"/>
            </a:xfrm>
            <a:custGeom>
              <a:avLst/>
              <a:gdLst/>
              <a:ahLst/>
              <a:cxnLst/>
              <a:rect l="l" t="t" r="r" b="b"/>
              <a:pathLst>
                <a:path w="888" h="3734" extrusionOk="0">
                  <a:moveTo>
                    <a:pt x="656" y="0"/>
                  </a:moveTo>
                  <a:lnTo>
                    <a:pt x="0" y="268"/>
                  </a:lnTo>
                  <a:cubicBezTo>
                    <a:pt x="0" y="268"/>
                    <a:pt x="402" y="3429"/>
                    <a:pt x="425" y="3618"/>
                  </a:cubicBezTo>
                  <a:cubicBezTo>
                    <a:pt x="444" y="3715"/>
                    <a:pt x="656" y="3733"/>
                    <a:pt x="864" y="3733"/>
                  </a:cubicBezTo>
                  <a:lnTo>
                    <a:pt x="887" y="3715"/>
                  </a:lnTo>
                  <a:cubicBezTo>
                    <a:pt x="887" y="3715"/>
                    <a:pt x="749" y="1982"/>
                    <a:pt x="749" y="1174"/>
                  </a:cubicBezTo>
                  <a:cubicBezTo>
                    <a:pt x="749" y="615"/>
                    <a:pt x="693" y="213"/>
                    <a:pt x="6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8"/>
            <p:cNvSpPr/>
            <p:nvPr/>
          </p:nvSpPr>
          <p:spPr>
            <a:xfrm>
              <a:off x="6788945" y="3305164"/>
              <a:ext cx="137100" cy="529400"/>
            </a:xfrm>
            <a:custGeom>
              <a:avLst/>
              <a:gdLst/>
              <a:ahLst/>
              <a:cxnLst/>
              <a:rect l="l" t="t" r="r" b="b"/>
              <a:pathLst>
                <a:path w="1003" h="3873" extrusionOk="0">
                  <a:moveTo>
                    <a:pt x="675" y="158"/>
                  </a:moveTo>
                  <a:cubicBezTo>
                    <a:pt x="716" y="366"/>
                    <a:pt x="772" y="754"/>
                    <a:pt x="753" y="1253"/>
                  </a:cubicBezTo>
                  <a:cubicBezTo>
                    <a:pt x="753" y="2043"/>
                    <a:pt x="887" y="3679"/>
                    <a:pt x="887" y="3757"/>
                  </a:cubicBezTo>
                  <a:lnTo>
                    <a:pt x="638" y="3757"/>
                  </a:lnTo>
                  <a:cubicBezTo>
                    <a:pt x="601" y="3739"/>
                    <a:pt x="578" y="3739"/>
                    <a:pt x="559" y="3715"/>
                  </a:cubicBezTo>
                  <a:cubicBezTo>
                    <a:pt x="541" y="3715"/>
                    <a:pt x="541" y="3697"/>
                    <a:pt x="541" y="3697"/>
                  </a:cubicBezTo>
                  <a:cubicBezTo>
                    <a:pt x="522" y="3508"/>
                    <a:pt x="116" y="444"/>
                    <a:pt x="116" y="389"/>
                  </a:cubicBezTo>
                  <a:lnTo>
                    <a:pt x="675" y="158"/>
                  </a:lnTo>
                  <a:close/>
                  <a:moveTo>
                    <a:pt x="753" y="1"/>
                  </a:moveTo>
                  <a:lnTo>
                    <a:pt x="693" y="42"/>
                  </a:lnTo>
                  <a:lnTo>
                    <a:pt x="0" y="310"/>
                  </a:lnTo>
                  <a:lnTo>
                    <a:pt x="0" y="347"/>
                  </a:lnTo>
                  <a:cubicBezTo>
                    <a:pt x="0" y="347"/>
                    <a:pt x="407" y="3508"/>
                    <a:pt x="444" y="3715"/>
                  </a:cubicBezTo>
                  <a:cubicBezTo>
                    <a:pt x="444" y="3757"/>
                    <a:pt x="462" y="3794"/>
                    <a:pt x="504" y="3812"/>
                  </a:cubicBezTo>
                  <a:cubicBezTo>
                    <a:pt x="541" y="3831"/>
                    <a:pt x="578" y="3831"/>
                    <a:pt x="619" y="3854"/>
                  </a:cubicBezTo>
                  <a:cubicBezTo>
                    <a:pt x="716" y="3873"/>
                    <a:pt x="832" y="3873"/>
                    <a:pt x="924" y="3873"/>
                  </a:cubicBezTo>
                  <a:lnTo>
                    <a:pt x="947" y="3873"/>
                  </a:lnTo>
                  <a:lnTo>
                    <a:pt x="1003" y="3831"/>
                  </a:lnTo>
                  <a:lnTo>
                    <a:pt x="1003" y="3794"/>
                  </a:lnTo>
                  <a:cubicBezTo>
                    <a:pt x="1003" y="3794"/>
                    <a:pt x="869" y="2061"/>
                    <a:pt x="869" y="1253"/>
                  </a:cubicBezTo>
                  <a:cubicBezTo>
                    <a:pt x="869" y="694"/>
                    <a:pt x="809" y="292"/>
                    <a:pt x="772" y="79"/>
                  </a:cubicBezTo>
                  <a:lnTo>
                    <a:pt x="753"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8"/>
            <p:cNvSpPr/>
            <p:nvPr/>
          </p:nvSpPr>
          <p:spPr>
            <a:xfrm>
              <a:off x="6226191" y="2448387"/>
              <a:ext cx="889442" cy="852399"/>
            </a:xfrm>
            <a:custGeom>
              <a:avLst/>
              <a:gdLst/>
              <a:ahLst/>
              <a:cxnLst/>
              <a:rect l="l" t="t" r="r" b="b"/>
              <a:pathLst>
                <a:path w="6507" h="6236" extrusionOk="0">
                  <a:moveTo>
                    <a:pt x="5024" y="1"/>
                  </a:moveTo>
                  <a:cubicBezTo>
                    <a:pt x="4709" y="1"/>
                    <a:pt x="4135" y="31"/>
                    <a:pt x="3290" y="188"/>
                  </a:cubicBezTo>
                  <a:cubicBezTo>
                    <a:pt x="1904" y="456"/>
                    <a:pt x="924" y="802"/>
                    <a:pt x="924" y="802"/>
                  </a:cubicBezTo>
                  <a:cubicBezTo>
                    <a:pt x="924" y="802"/>
                    <a:pt x="1308" y="2997"/>
                    <a:pt x="1345" y="3515"/>
                  </a:cubicBezTo>
                  <a:cubicBezTo>
                    <a:pt x="1405" y="4018"/>
                    <a:pt x="1271" y="4827"/>
                    <a:pt x="980" y="4924"/>
                  </a:cubicBezTo>
                  <a:cubicBezTo>
                    <a:pt x="712" y="5039"/>
                    <a:pt x="231" y="5039"/>
                    <a:pt x="213" y="5095"/>
                  </a:cubicBezTo>
                  <a:cubicBezTo>
                    <a:pt x="171" y="5173"/>
                    <a:pt x="56" y="5617"/>
                    <a:pt x="37" y="5709"/>
                  </a:cubicBezTo>
                  <a:cubicBezTo>
                    <a:pt x="0" y="5806"/>
                    <a:pt x="97" y="5825"/>
                    <a:pt x="712" y="6056"/>
                  </a:cubicBezTo>
                  <a:cubicBezTo>
                    <a:pt x="1021" y="6172"/>
                    <a:pt x="1354" y="6236"/>
                    <a:pt x="1821" y="6236"/>
                  </a:cubicBezTo>
                  <a:cubicBezTo>
                    <a:pt x="2285" y="6236"/>
                    <a:pt x="2880" y="6173"/>
                    <a:pt x="3715" y="6038"/>
                  </a:cubicBezTo>
                  <a:cubicBezTo>
                    <a:pt x="5388" y="5788"/>
                    <a:pt x="6488" y="5095"/>
                    <a:pt x="6506" y="4882"/>
                  </a:cubicBezTo>
                  <a:cubicBezTo>
                    <a:pt x="6506" y="4670"/>
                    <a:pt x="6257" y="3940"/>
                    <a:pt x="6141" y="3824"/>
                  </a:cubicBezTo>
                  <a:cubicBezTo>
                    <a:pt x="6044" y="3709"/>
                    <a:pt x="5850" y="3824"/>
                    <a:pt x="5716" y="3478"/>
                  </a:cubicBezTo>
                  <a:cubicBezTo>
                    <a:pt x="5582" y="3131"/>
                    <a:pt x="5314" y="12"/>
                    <a:pt x="5314" y="12"/>
                  </a:cubicBezTo>
                  <a:cubicBezTo>
                    <a:pt x="5314" y="12"/>
                    <a:pt x="5218" y="1"/>
                    <a:pt x="50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8"/>
            <p:cNvSpPr/>
            <p:nvPr/>
          </p:nvSpPr>
          <p:spPr>
            <a:xfrm>
              <a:off x="6223594" y="2442372"/>
              <a:ext cx="900240" cy="866341"/>
            </a:xfrm>
            <a:custGeom>
              <a:avLst/>
              <a:gdLst/>
              <a:ahLst/>
              <a:cxnLst/>
              <a:rect l="l" t="t" r="r" b="b"/>
              <a:pathLst>
                <a:path w="6586" h="6338" extrusionOk="0">
                  <a:moveTo>
                    <a:pt x="4829" y="93"/>
                  </a:moveTo>
                  <a:cubicBezTo>
                    <a:pt x="5139" y="93"/>
                    <a:pt x="5254" y="116"/>
                    <a:pt x="5291" y="116"/>
                  </a:cubicBezTo>
                  <a:cubicBezTo>
                    <a:pt x="5291" y="153"/>
                    <a:pt x="5351" y="865"/>
                    <a:pt x="5430" y="1673"/>
                  </a:cubicBezTo>
                  <a:cubicBezTo>
                    <a:pt x="5467" y="2080"/>
                    <a:pt x="5522" y="2501"/>
                    <a:pt x="5564" y="2847"/>
                  </a:cubicBezTo>
                  <a:cubicBezTo>
                    <a:pt x="5582" y="3023"/>
                    <a:pt x="5601" y="3175"/>
                    <a:pt x="5619" y="3291"/>
                  </a:cubicBezTo>
                  <a:cubicBezTo>
                    <a:pt x="5638" y="3406"/>
                    <a:pt x="5661" y="3485"/>
                    <a:pt x="5680" y="3540"/>
                  </a:cubicBezTo>
                  <a:cubicBezTo>
                    <a:pt x="5753" y="3734"/>
                    <a:pt x="5850" y="3813"/>
                    <a:pt x="5947" y="3831"/>
                  </a:cubicBezTo>
                  <a:cubicBezTo>
                    <a:pt x="5984" y="3850"/>
                    <a:pt x="6026" y="3850"/>
                    <a:pt x="6063" y="3868"/>
                  </a:cubicBezTo>
                  <a:cubicBezTo>
                    <a:pt x="6081" y="3868"/>
                    <a:pt x="6100" y="3887"/>
                    <a:pt x="6123" y="3905"/>
                  </a:cubicBezTo>
                  <a:cubicBezTo>
                    <a:pt x="6142" y="3928"/>
                    <a:pt x="6179" y="3984"/>
                    <a:pt x="6215" y="4081"/>
                  </a:cubicBezTo>
                  <a:cubicBezTo>
                    <a:pt x="6257" y="4159"/>
                    <a:pt x="6294" y="4275"/>
                    <a:pt x="6331" y="4390"/>
                  </a:cubicBezTo>
                  <a:cubicBezTo>
                    <a:pt x="6373" y="4483"/>
                    <a:pt x="6410" y="4598"/>
                    <a:pt x="6428" y="4695"/>
                  </a:cubicBezTo>
                  <a:cubicBezTo>
                    <a:pt x="6447" y="4792"/>
                    <a:pt x="6470" y="4889"/>
                    <a:pt x="6470" y="4926"/>
                  </a:cubicBezTo>
                  <a:cubicBezTo>
                    <a:pt x="6470" y="4926"/>
                    <a:pt x="6447" y="4968"/>
                    <a:pt x="6428" y="5005"/>
                  </a:cubicBezTo>
                  <a:cubicBezTo>
                    <a:pt x="6391" y="5023"/>
                    <a:pt x="6354" y="5083"/>
                    <a:pt x="6276" y="5120"/>
                  </a:cubicBezTo>
                  <a:cubicBezTo>
                    <a:pt x="6160" y="5217"/>
                    <a:pt x="5966" y="5333"/>
                    <a:pt x="5716" y="5448"/>
                  </a:cubicBezTo>
                  <a:cubicBezTo>
                    <a:pt x="5236" y="5680"/>
                    <a:pt x="4561" y="5911"/>
                    <a:pt x="3734" y="6045"/>
                  </a:cubicBezTo>
                  <a:cubicBezTo>
                    <a:pt x="2879" y="6172"/>
                    <a:pt x="2276" y="6234"/>
                    <a:pt x="1810" y="6234"/>
                  </a:cubicBezTo>
                  <a:cubicBezTo>
                    <a:pt x="1362" y="6234"/>
                    <a:pt x="1042" y="6176"/>
                    <a:pt x="749" y="6063"/>
                  </a:cubicBezTo>
                  <a:cubicBezTo>
                    <a:pt x="440" y="5948"/>
                    <a:pt x="269" y="5869"/>
                    <a:pt x="172" y="5832"/>
                  </a:cubicBezTo>
                  <a:cubicBezTo>
                    <a:pt x="135" y="5814"/>
                    <a:pt x="116" y="5795"/>
                    <a:pt x="93" y="5795"/>
                  </a:cubicBezTo>
                  <a:lnTo>
                    <a:pt x="93" y="5777"/>
                  </a:lnTo>
                  <a:cubicBezTo>
                    <a:pt x="116" y="5716"/>
                    <a:pt x="153" y="5582"/>
                    <a:pt x="190" y="5448"/>
                  </a:cubicBezTo>
                  <a:cubicBezTo>
                    <a:pt x="232" y="5314"/>
                    <a:pt x="269" y="5176"/>
                    <a:pt x="269" y="5157"/>
                  </a:cubicBezTo>
                  <a:lnTo>
                    <a:pt x="324" y="5157"/>
                  </a:lnTo>
                  <a:cubicBezTo>
                    <a:pt x="384" y="5139"/>
                    <a:pt x="440" y="5139"/>
                    <a:pt x="518" y="5120"/>
                  </a:cubicBezTo>
                  <a:cubicBezTo>
                    <a:pt x="694" y="5102"/>
                    <a:pt x="883" y="5083"/>
                    <a:pt x="1017" y="5023"/>
                  </a:cubicBezTo>
                  <a:cubicBezTo>
                    <a:pt x="1114" y="4986"/>
                    <a:pt x="1174" y="4908"/>
                    <a:pt x="1230" y="4792"/>
                  </a:cubicBezTo>
                  <a:cubicBezTo>
                    <a:pt x="1290" y="4695"/>
                    <a:pt x="1327" y="4561"/>
                    <a:pt x="1364" y="4427"/>
                  </a:cubicBezTo>
                  <a:cubicBezTo>
                    <a:pt x="1424" y="4136"/>
                    <a:pt x="1442" y="3813"/>
                    <a:pt x="1424" y="3540"/>
                  </a:cubicBezTo>
                  <a:cubicBezTo>
                    <a:pt x="1405" y="3291"/>
                    <a:pt x="1290" y="2616"/>
                    <a:pt x="1193" y="2002"/>
                  </a:cubicBezTo>
                  <a:cubicBezTo>
                    <a:pt x="1096" y="1405"/>
                    <a:pt x="999" y="925"/>
                    <a:pt x="999" y="883"/>
                  </a:cubicBezTo>
                  <a:cubicBezTo>
                    <a:pt x="1040" y="865"/>
                    <a:pt x="1965" y="537"/>
                    <a:pt x="3309" y="287"/>
                  </a:cubicBezTo>
                  <a:cubicBezTo>
                    <a:pt x="4002" y="153"/>
                    <a:pt x="4506" y="116"/>
                    <a:pt x="4829" y="93"/>
                  </a:cubicBezTo>
                  <a:close/>
                  <a:moveTo>
                    <a:pt x="4829" y="1"/>
                  </a:moveTo>
                  <a:cubicBezTo>
                    <a:pt x="4506" y="19"/>
                    <a:pt x="3984" y="56"/>
                    <a:pt x="3291" y="190"/>
                  </a:cubicBezTo>
                  <a:cubicBezTo>
                    <a:pt x="1904" y="440"/>
                    <a:pt x="925" y="786"/>
                    <a:pt x="925" y="786"/>
                  </a:cubicBezTo>
                  <a:lnTo>
                    <a:pt x="883" y="809"/>
                  </a:lnTo>
                  <a:lnTo>
                    <a:pt x="883" y="846"/>
                  </a:lnTo>
                  <a:cubicBezTo>
                    <a:pt x="883" y="846"/>
                    <a:pt x="980" y="1405"/>
                    <a:pt x="1077" y="2020"/>
                  </a:cubicBezTo>
                  <a:cubicBezTo>
                    <a:pt x="1193" y="2635"/>
                    <a:pt x="1290" y="3309"/>
                    <a:pt x="1327" y="3559"/>
                  </a:cubicBezTo>
                  <a:cubicBezTo>
                    <a:pt x="1345" y="3813"/>
                    <a:pt x="1327" y="4136"/>
                    <a:pt x="1271" y="4409"/>
                  </a:cubicBezTo>
                  <a:cubicBezTo>
                    <a:pt x="1230" y="4543"/>
                    <a:pt x="1193" y="4658"/>
                    <a:pt x="1133" y="4755"/>
                  </a:cubicBezTo>
                  <a:cubicBezTo>
                    <a:pt x="1096" y="4852"/>
                    <a:pt x="1040" y="4908"/>
                    <a:pt x="980" y="4926"/>
                  </a:cubicBezTo>
                  <a:cubicBezTo>
                    <a:pt x="865" y="4968"/>
                    <a:pt x="671" y="5005"/>
                    <a:pt x="518" y="5023"/>
                  </a:cubicBezTo>
                  <a:cubicBezTo>
                    <a:pt x="440" y="5023"/>
                    <a:pt x="366" y="5042"/>
                    <a:pt x="306" y="5042"/>
                  </a:cubicBezTo>
                  <a:cubicBezTo>
                    <a:pt x="287" y="5060"/>
                    <a:pt x="250" y="5060"/>
                    <a:pt x="232" y="5060"/>
                  </a:cubicBezTo>
                  <a:cubicBezTo>
                    <a:pt x="209" y="5083"/>
                    <a:pt x="190" y="5102"/>
                    <a:pt x="172" y="5120"/>
                  </a:cubicBezTo>
                  <a:cubicBezTo>
                    <a:pt x="153" y="5176"/>
                    <a:pt x="135" y="5291"/>
                    <a:pt x="93" y="5430"/>
                  </a:cubicBezTo>
                  <a:cubicBezTo>
                    <a:pt x="56" y="5564"/>
                    <a:pt x="19" y="5698"/>
                    <a:pt x="1" y="5735"/>
                  </a:cubicBezTo>
                  <a:cubicBezTo>
                    <a:pt x="1" y="5777"/>
                    <a:pt x="1" y="5814"/>
                    <a:pt x="19" y="5850"/>
                  </a:cubicBezTo>
                  <a:cubicBezTo>
                    <a:pt x="38" y="5892"/>
                    <a:pt x="75" y="5911"/>
                    <a:pt x="135" y="5929"/>
                  </a:cubicBezTo>
                  <a:cubicBezTo>
                    <a:pt x="232" y="5984"/>
                    <a:pt x="403" y="6045"/>
                    <a:pt x="712" y="6160"/>
                  </a:cubicBezTo>
                  <a:cubicBezTo>
                    <a:pt x="1020" y="6276"/>
                    <a:pt x="1356" y="6338"/>
                    <a:pt x="1825" y="6338"/>
                  </a:cubicBezTo>
                  <a:cubicBezTo>
                    <a:pt x="2294" y="6338"/>
                    <a:pt x="2896" y="6276"/>
                    <a:pt x="3734" y="6142"/>
                  </a:cubicBezTo>
                  <a:cubicBezTo>
                    <a:pt x="4580" y="6008"/>
                    <a:pt x="5273" y="5777"/>
                    <a:pt x="5777" y="5546"/>
                  </a:cubicBezTo>
                  <a:cubicBezTo>
                    <a:pt x="6026" y="5430"/>
                    <a:pt x="6215" y="5314"/>
                    <a:pt x="6354" y="5199"/>
                  </a:cubicBezTo>
                  <a:cubicBezTo>
                    <a:pt x="6410" y="5157"/>
                    <a:pt x="6470" y="5102"/>
                    <a:pt x="6507" y="5060"/>
                  </a:cubicBezTo>
                  <a:cubicBezTo>
                    <a:pt x="6544" y="5023"/>
                    <a:pt x="6562" y="4986"/>
                    <a:pt x="6562" y="4926"/>
                  </a:cubicBezTo>
                  <a:cubicBezTo>
                    <a:pt x="6585" y="4871"/>
                    <a:pt x="6562" y="4774"/>
                    <a:pt x="6525" y="4677"/>
                  </a:cubicBezTo>
                  <a:cubicBezTo>
                    <a:pt x="6507" y="4580"/>
                    <a:pt x="6470" y="4464"/>
                    <a:pt x="6428" y="4349"/>
                  </a:cubicBezTo>
                  <a:cubicBezTo>
                    <a:pt x="6391" y="4233"/>
                    <a:pt x="6354" y="4118"/>
                    <a:pt x="6313" y="4021"/>
                  </a:cubicBezTo>
                  <a:cubicBezTo>
                    <a:pt x="6276" y="3947"/>
                    <a:pt x="6239" y="3868"/>
                    <a:pt x="6197" y="3831"/>
                  </a:cubicBezTo>
                  <a:cubicBezTo>
                    <a:pt x="6160" y="3790"/>
                    <a:pt x="6123" y="3771"/>
                    <a:pt x="6081" y="3753"/>
                  </a:cubicBezTo>
                  <a:cubicBezTo>
                    <a:pt x="6045" y="3753"/>
                    <a:pt x="6008" y="3753"/>
                    <a:pt x="5966" y="3734"/>
                  </a:cubicBezTo>
                  <a:cubicBezTo>
                    <a:pt x="5911" y="3716"/>
                    <a:pt x="5850" y="3674"/>
                    <a:pt x="5777" y="3503"/>
                  </a:cubicBezTo>
                  <a:cubicBezTo>
                    <a:pt x="5777" y="3485"/>
                    <a:pt x="5753" y="3388"/>
                    <a:pt x="5735" y="3272"/>
                  </a:cubicBezTo>
                  <a:cubicBezTo>
                    <a:pt x="5716" y="3157"/>
                    <a:pt x="5698" y="3004"/>
                    <a:pt x="5680" y="2829"/>
                  </a:cubicBezTo>
                  <a:cubicBezTo>
                    <a:pt x="5619" y="2482"/>
                    <a:pt x="5582" y="2080"/>
                    <a:pt x="5546" y="1655"/>
                  </a:cubicBezTo>
                  <a:cubicBezTo>
                    <a:pt x="5448" y="846"/>
                    <a:pt x="5388" y="56"/>
                    <a:pt x="5388" y="56"/>
                  </a:cubicBezTo>
                  <a:lnTo>
                    <a:pt x="5388" y="19"/>
                  </a:lnTo>
                  <a:lnTo>
                    <a:pt x="5333" y="19"/>
                  </a:lnTo>
                  <a:cubicBezTo>
                    <a:pt x="5333" y="19"/>
                    <a:pt x="5176" y="1"/>
                    <a:pt x="482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8"/>
            <p:cNvSpPr/>
            <p:nvPr/>
          </p:nvSpPr>
          <p:spPr>
            <a:xfrm>
              <a:off x="6352493" y="2450027"/>
              <a:ext cx="607724" cy="210366"/>
            </a:xfrm>
            <a:custGeom>
              <a:avLst/>
              <a:gdLst/>
              <a:ahLst/>
              <a:cxnLst/>
              <a:rect l="l" t="t" r="r" b="b"/>
              <a:pathLst>
                <a:path w="4446" h="1539" extrusionOk="0">
                  <a:moveTo>
                    <a:pt x="4002" y="0"/>
                  </a:moveTo>
                  <a:cubicBezTo>
                    <a:pt x="3678" y="0"/>
                    <a:pt x="3138" y="37"/>
                    <a:pt x="2366" y="176"/>
                  </a:cubicBezTo>
                  <a:cubicBezTo>
                    <a:pt x="980" y="444"/>
                    <a:pt x="0" y="790"/>
                    <a:pt x="0" y="790"/>
                  </a:cubicBezTo>
                  <a:cubicBezTo>
                    <a:pt x="0" y="790"/>
                    <a:pt x="56" y="1118"/>
                    <a:pt x="134" y="1539"/>
                  </a:cubicBezTo>
                  <a:cubicBezTo>
                    <a:pt x="481" y="1423"/>
                    <a:pt x="1271" y="1174"/>
                    <a:pt x="2445" y="1003"/>
                  </a:cubicBezTo>
                  <a:cubicBezTo>
                    <a:pt x="3618" y="827"/>
                    <a:pt x="4196" y="753"/>
                    <a:pt x="4445" y="712"/>
                  </a:cubicBezTo>
                  <a:cubicBezTo>
                    <a:pt x="4408" y="310"/>
                    <a:pt x="4390" y="0"/>
                    <a:pt x="4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8"/>
            <p:cNvSpPr/>
            <p:nvPr/>
          </p:nvSpPr>
          <p:spPr>
            <a:xfrm>
              <a:off x="6344292" y="2442372"/>
              <a:ext cx="624127" cy="228819"/>
            </a:xfrm>
            <a:custGeom>
              <a:avLst/>
              <a:gdLst/>
              <a:ahLst/>
              <a:cxnLst/>
              <a:rect l="l" t="t" r="r" b="b"/>
              <a:pathLst>
                <a:path w="4566" h="1674" extrusionOk="0">
                  <a:moveTo>
                    <a:pt x="4062" y="93"/>
                  </a:moveTo>
                  <a:cubicBezTo>
                    <a:pt x="4293" y="93"/>
                    <a:pt x="4371" y="116"/>
                    <a:pt x="4408" y="116"/>
                  </a:cubicBezTo>
                  <a:cubicBezTo>
                    <a:pt x="4408" y="153"/>
                    <a:pt x="4431" y="384"/>
                    <a:pt x="4468" y="731"/>
                  </a:cubicBezTo>
                  <a:cubicBezTo>
                    <a:pt x="4200" y="768"/>
                    <a:pt x="3641" y="828"/>
                    <a:pt x="2505" y="999"/>
                  </a:cubicBezTo>
                  <a:cubicBezTo>
                    <a:pt x="1350" y="1174"/>
                    <a:pt x="596" y="1405"/>
                    <a:pt x="231" y="1539"/>
                  </a:cubicBezTo>
                  <a:cubicBezTo>
                    <a:pt x="176" y="1174"/>
                    <a:pt x="116" y="902"/>
                    <a:pt x="116" y="883"/>
                  </a:cubicBezTo>
                  <a:cubicBezTo>
                    <a:pt x="176" y="865"/>
                    <a:pt x="1100" y="537"/>
                    <a:pt x="2426" y="287"/>
                  </a:cubicBezTo>
                  <a:cubicBezTo>
                    <a:pt x="3198" y="135"/>
                    <a:pt x="3738" y="116"/>
                    <a:pt x="4062" y="93"/>
                  </a:cubicBezTo>
                  <a:close/>
                  <a:moveTo>
                    <a:pt x="4062" y="1"/>
                  </a:moveTo>
                  <a:cubicBezTo>
                    <a:pt x="3738" y="1"/>
                    <a:pt x="3179" y="38"/>
                    <a:pt x="2408" y="190"/>
                  </a:cubicBezTo>
                  <a:cubicBezTo>
                    <a:pt x="1021" y="440"/>
                    <a:pt x="42" y="786"/>
                    <a:pt x="42" y="786"/>
                  </a:cubicBezTo>
                  <a:lnTo>
                    <a:pt x="0" y="809"/>
                  </a:lnTo>
                  <a:lnTo>
                    <a:pt x="0" y="846"/>
                  </a:lnTo>
                  <a:cubicBezTo>
                    <a:pt x="0" y="846"/>
                    <a:pt x="60" y="1174"/>
                    <a:pt x="134" y="1618"/>
                  </a:cubicBezTo>
                  <a:lnTo>
                    <a:pt x="134" y="1673"/>
                  </a:lnTo>
                  <a:lnTo>
                    <a:pt x="194" y="1655"/>
                  </a:lnTo>
                  <a:cubicBezTo>
                    <a:pt x="559" y="1521"/>
                    <a:pt x="1350" y="1290"/>
                    <a:pt x="2523" y="1114"/>
                  </a:cubicBezTo>
                  <a:cubicBezTo>
                    <a:pt x="3678" y="925"/>
                    <a:pt x="4274" y="846"/>
                    <a:pt x="4524" y="828"/>
                  </a:cubicBezTo>
                  <a:lnTo>
                    <a:pt x="4565" y="828"/>
                  </a:lnTo>
                  <a:lnTo>
                    <a:pt x="4565" y="768"/>
                  </a:lnTo>
                  <a:cubicBezTo>
                    <a:pt x="4524" y="366"/>
                    <a:pt x="4505" y="56"/>
                    <a:pt x="4505" y="56"/>
                  </a:cubicBezTo>
                  <a:lnTo>
                    <a:pt x="4505" y="19"/>
                  </a:lnTo>
                  <a:lnTo>
                    <a:pt x="4450" y="19"/>
                  </a:lnTo>
                  <a:cubicBezTo>
                    <a:pt x="4450" y="19"/>
                    <a:pt x="4334" y="1"/>
                    <a:pt x="406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8"/>
            <p:cNvSpPr/>
            <p:nvPr/>
          </p:nvSpPr>
          <p:spPr>
            <a:xfrm>
              <a:off x="6163040" y="2146710"/>
              <a:ext cx="294430" cy="460372"/>
            </a:xfrm>
            <a:custGeom>
              <a:avLst/>
              <a:gdLst/>
              <a:ahLst/>
              <a:cxnLst/>
              <a:rect l="l" t="t" r="r" b="b"/>
              <a:pathLst>
                <a:path w="2154" h="3368" extrusionOk="0">
                  <a:moveTo>
                    <a:pt x="429" y="0"/>
                  </a:moveTo>
                  <a:cubicBezTo>
                    <a:pt x="342" y="0"/>
                    <a:pt x="250" y="18"/>
                    <a:pt x="171" y="61"/>
                  </a:cubicBezTo>
                  <a:cubicBezTo>
                    <a:pt x="0" y="159"/>
                    <a:pt x="19" y="353"/>
                    <a:pt x="19" y="353"/>
                  </a:cubicBezTo>
                  <a:cubicBezTo>
                    <a:pt x="19" y="353"/>
                    <a:pt x="42" y="344"/>
                    <a:pt x="83" y="344"/>
                  </a:cubicBezTo>
                  <a:cubicBezTo>
                    <a:pt x="234" y="344"/>
                    <a:pt x="633" y="464"/>
                    <a:pt x="1058" y="1586"/>
                  </a:cubicBezTo>
                  <a:cubicBezTo>
                    <a:pt x="1405" y="2469"/>
                    <a:pt x="1460" y="3240"/>
                    <a:pt x="1576" y="3319"/>
                  </a:cubicBezTo>
                  <a:cubicBezTo>
                    <a:pt x="1619" y="3353"/>
                    <a:pt x="1691" y="3367"/>
                    <a:pt x="1767" y="3367"/>
                  </a:cubicBezTo>
                  <a:cubicBezTo>
                    <a:pt x="1898" y="3367"/>
                    <a:pt x="2042" y="3327"/>
                    <a:pt x="2080" y="3277"/>
                  </a:cubicBezTo>
                  <a:cubicBezTo>
                    <a:pt x="2153" y="3222"/>
                    <a:pt x="1904" y="1794"/>
                    <a:pt x="1460" y="967"/>
                  </a:cubicBezTo>
                  <a:cubicBezTo>
                    <a:pt x="1040" y="140"/>
                    <a:pt x="712" y="43"/>
                    <a:pt x="596" y="25"/>
                  </a:cubicBezTo>
                  <a:cubicBezTo>
                    <a:pt x="548" y="9"/>
                    <a:pt x="490" y="0"/>
                    <a:pt x="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8"/>
            <p:cNvSpPr/>
            <p:nvPr/>
          </p:nvSpPr>
          <p:spPr>
            <a:xfrm>
              <a:off x="6165500" y="2192365"/>
              <a:ext cx="137" cy="2597"/>
            </a:xfrm>
            <a:custGeom>
              <a:avLst/>
              <a:gdLst/>
              <a:ahLst/>
              <a:cxnLst/>
              <a:rect l="l" t="t" r="r" b="b"/>
              <a:pathLst>
                <a:path w="1" h="19" extrusionOk="0">
                  <a:moveTo>
                    <a:pt x="1" y="0"/>
                  </a:moveTo>
                  <a:lnTo>
                    <a:pt x="1" y="19"/>
                  </a:lnTo>
                  <a:lnTo>
                    <a:pt x="1" y="19"/>
                  </a:lnTo>
                  <a:close/>
                </a:path>
              </a:pathLst>
            </a:custGeom>
            <a:solidFill>
              <a:srgbClr val="24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8"/>
            <p:cNvSpPr/>
            <p:nvPr/>
          </p:nvSpPr>
          <p:spPr>
            <a:xfrm>
              <a:off x="6183817" y="2194825"/>
              <a:ext cx="118920" cy="152956"/>
            </a:xfrm>
            <a:custGeom>
              <a:avLst/>
              <a:gdLst/>
              <a:ahLst/>
              <a:cxnLst/>
              <a:rect l="l" t="t" r="r" b="b"/>
              <a:pathLst>
                <a:path w="870" h="1119" extrusionOk="0">
                  <a:moveTo>
                    <a:pt x="1" y="1"/>
                  </a:moveTo>
                  <a:lnTo>
                    <a:pt x="1" y="1"/>
                  </a:lnTo>
                  <a:cubicBezTo>
                    <a:pt x="195" y="38"/>
                    <a:pt x="523" y="250"/>
                    <a:pt x="869" y="1119"/>
                  </a:cubicBezTo>
                  <a:cubicBezTo>
                    <a:pt x="523" y="250"/>
                    <a:pt x="195" y="38"/>
                    <a:pt x="1" y="1"/>
                  </a:cubicBezTo>
                  <a:close/>
                </a:path>
              </a:pathLst>
            </a:custGeom>
            <a:solidFill>
              <a:srgbClr val="95A1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8"/>
            <p:cNvSpPr/>
            <p:nvPr/>
          </p:nvSpPr>
          <p:spPr>
            <a:xfrm>
              <a:off x="6173155" y="2192365"/>
              <a:ext cx="10799" cy="2597"/>
            </a:xfrm>
            <a:custGeom>
              <a:avLst/>
              <a:gdLst/>
              <a:ahLst/>
              <a:cxnLst/>
              <a:rect l="l" t="t" r="r" b="b"/>
              <a:pathLst>
                <a:path w="79" h="19" extrusionOk="0">
                  <a:moveTo>
                    <a:pt x="0" y="0"/>
                  </a:moveTo>
                  <a:lnTo>
                    <a:pt x="0" y="0"/>
                  </a:lnTo>
                  <a:cubicBezTo>
                    <a:pt x="23" y="0"/>
                    <a:pt x="42" y="0"/>
                    <a:pt x="79" y="19"/>
                  </a:cubicBezTo>
                  <a:lnTo>
                    <a:pt x="79" y="19"/>
                  </a:lnTo>
                  <a:cubicBezTo>
                    <a:pt x="42" y="0"/>
                    <a:pt x="23" y="0"/>
                    <a:pt x="0" y="0"/>
                  </a:cubicBezTo>
                  <a:close/>
                </a:path>
              </a:pathLst>
            </a:custGeom>
            <a:solidFill>
              <a:srgbClr val="24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8"/>
            <p:cNvSpPr/>
            <p:nvPr/>
          </p:nvSpPr>
          <p:spPr>
            <a:xfrm>
              <a:off x="6352493" y="2508120"/>
              <a:ext cx="7655" cy="39230"/>
            </a:xfrm>
            <a:custGeom>
              <a:avLst/>
              <a:gdLst/>
              <a:ahLst/>
              <a:cxnLst/>
              <a:rect l="l" t="t" r="r" b="b"/>
              <a:pathLst>
                <a:path w="56" h="287" extrusionOk="0">
                  <a:moveTo>
                    <a:pt x="0" y="0"/>
                  </a:moveTo>
                  <a:cubicBezTo>
                    <a:pt x="19" y="97"/>
                    <a:pt x="37" y="190"/>
                    <a:pt x="56" y="287"/>
                  </a:cubicBezTo>
                  <a:lnTo>
                    <a:pt x="56" y="287"/>
                  </a:lnTo>
                  <a:cubicBezTo>
                    <a:pt x="37" y="190"/>
                    <a:pt x="19" y="97"/>
                    <a:pt x="0" y="0"/>
                  </a:cubicBezTo>
                  <a:close/>
                </a:path>
              </a:pathLst>
            </a:custGeom>
            <a:solidFill>
              <a:srgbClr val="95A1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8"/>
            <p:cNvSpPr/>
            <p:nvPr/>
          </p:nvSpPr>
          <p:spPr>
            <a:xfrm>
              <a:off x="6360011" y="2547214"/>
              <a:ext cx="137" cy="137"/>
            </a:xfrm>
            <a:custGeom>
              <a:avLst/>
              <a:gdLst/>
              <a:ahLst/>
              <a:cxnLst/>
              <a:rect l="l" t="t" r="r" b="b"/>
              <a:pathLst>
                <a:path w="1" h="1" extrusionOk="0">
                  <a:moveTo>
                    <a:pt x="1" y="1"/>
                  </a:moveTo>
                  <a:lnTo>
                    <a:pt x="1" y="1"/>
                  </a:lnTo>
                  <a:lnTo>
                    <a:pt x="1" y="1"/>
                  </a:lnTo>
                  <a:lnTo>
                    <a:pt x="1" y="1"/>
                  </a:lnTo>
                  <a:close/>
                </a:path>
              </a:pathLst>
            </a:custGeom>
            <a:solidFill>
              <a:srgbClr val="24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8"/>
            <p:cNvSpPr/>
            <p:nvPr/>
          </p:nvSpPr>
          <p:spPr>
            <a:xfrm>
              <a:off x="6362608" y="2560473"/>
              <a:ext cx="87208" cy="47568"/>
            </a:xfrm>
            <a:custGeom>
              <a:avLst/>
              <a:gdLst/>
              <a:ahLst/>
              <a:cxnLst/>
              <a:rect l="l" t="t" r="r" b="b"/>
              <a:pathLst>
                <a:path w="638" h="348" extrusionOk="0">
                  <a:moveTo>
                    <a:pt x="638" y="232"/>
                  </a:moveTo>
                  <a:lnTo>
                    <a:pt x="638" y="232"/>
                  </a:lnTo>
                  <a:lnTo>
                    <a:pt x="638" y="232"/>
                  </a:lnTo>
                  <a:close/>
                  <a:moveTo>
                    <a:pt x="0" y="1"/>
                  </a:moveTo>
                  <a:lnTo>
                    <a:pt x="0" y="1"/>
                  </a:lnTo>
                  <a:cubicBezTo>
                    <a:pt x="42" y="176"/>
                    <a:pt x="79" y="269"/>
                    <a:pt x="116" y="292"/>
                  </a:cubicBezTo>
                  <a:cubicBezTo>
                    <a:pt x="157" y="329"/>
                    <a:pt x="213" y="347"/>
                    <a:pt x="291" y="347"/>
                  </a:cubicBezTo>
                  <a:cubicBezTo>
                    <a:pt x="425" y="347"/>
                    <a:pt x="578" y="310"/>
                    <a:pt x="620" y="250"/>
                  </a:cubicBezTo>
                  <a:cubicBezTo>
                    <a:pt x="638" y="250"/>
                    <a:pt x="638" y="250"/>
                    <a:pt x="638" y="232"/>
                  </a:cubicBezTo>
                  <a:cubicBezTo>
                    <a:pt x="638" y="250"/>
                    <a:pt x="638" y="250"/>
                    <a:pt x="620" y="250"/>
                  </a:cubicBezTo>
                  <a:cubicBezTo>
                    <a:pt x="578" y="310"/>
                    <a:pt x="425" y="347"/>
                    <a:pt x="291" y="347"/>
                  </a:cubicBezTo>
                  <a:cubicBezTo>
                    <a:pt x="213" y="347"/>
                    <a:pt x="157" y="329"/>
                    <a:pt x="116" y="292"/>
                  </a:cubicBezTo>
                  <a:cubicBezTo>
                    <a:pt x="79" y="269"/>
                    <a:pt x="42" y="176"/>
                    <a:pt x="0" y="1"/>
                  </a:cubicBezTo>
                  <a:close/>
                </a:path>
              </a:pathLst>
            </a:custGeom>
            <a:solidFill>
              <a:srgbClr val="276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8"/>
            <p:cNvSpPr/>
            <p:nvPr/>
          </p:nvSpPr>
          <p:spPr>
            <a:xfrm>
              <a:off x="6360011" y="2547214"/>
              <a:ext cx="2734" cy="13396"/>
            </a:xfrm>
            <a:custGeom>
              <a:avLst/>
              <a:gdLst/>
              <a:ahLst/>
              <a:cxnLst/>
              <a:rect l="l" t="t" r="r" b="b"/>
              <a:pathLst>
                <a:path w="20" h="98" extrusionOk="0">
                  <a:moveTo>
                    <a:pt x="1" y="1"/>
                  </a:moveTo>
                  <a:lnTo>
                    <a:pt x="1" y="1"/>
                  </a:lnTo>
                  <a:cubicBezTo>
                    <a:pt x="1" y="42"/>
                    <a:pt x="19" y="79"/>
                    <a:pt x="19" y="98"/>
                  </a:cubicBezTo>
                  <a:lnTo>
                    <a:pt x="19" y="98"/>
                  </a:lnTo>
                  <a:cubicBezTo>
                    <a:pt x="19" y="79"/>
                    <a:pt x="1" y="42"/>
                    <a:pt x="1" y="1"/>
                  </a:cubicBezTo>
                  <a:close/>
                </a:path>
              </a:pathLst>
            </a:custGeom>
            <a:solidFill>
              <a:srgbClr val="24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8"/>
            <p:cNvSpPr/>
            <p:nvPr/>
          </p:nvSpPr>
          <p:spPr>
            <a:xfrm>
              <a:off x="6157299" y="2138645"/>
              <a:ext cx="300171" cy="476365"/>
            </a:xfrm>
            <a:custGeom>
              <a:avLst/>
              <a:gdLst/>
              <a:ahLst/>
              <a:cxnLst/>
              <a:rect l="l" t="t" r="r" b="b"/>
              <a:pathLst>
                <a:path w="2196" h="3485" extrusionOk="0">
                  <a:moveTo>
                    <a:pt x="2103" y="3299"/>
                  </a:moveTo>
                  <a:cubicBezTo>
                    <a:pt x="2096" y="3305"/>
                    <a:pt x="2090" y="3311"/>
                    <a:pt x="2083" y="3316"/>
                  </a:cubicBezTo>
                  <a:lnTo>
                    <a:pt x="2083" y="3316"/>
                  </a:lnTo>
                  <a:lnTo>
                    <a:pt x="2103" y="3299"/>
                  </a:lnTo>
                  <a:close/>
                  <a:moveTo>
                    <a:pt x="498" y="110"/>
                  </a:moveTo>
                  <a:cubicBezTo>
                    <a:pt x="548" y="110"/>
                    <a:pt x="597" y="114"/>
                    <a:pt x="638" y="120"/>
                  </a:cubicBezTo>
                  <a:cubicBezTo>
                    <a:pt x="694" y="144"/>
                    <a:pt x="772" y="162"/>
                    <a:pt x="925" y="296"/>
                  </a:cubicBezTo>
                  <a:cubicBezTo>
                    <a:pt x="1063" y="412"/>
                    <a:pt x="1253" y="643"/>
                    <a:pt x="1465" y="1045"/>
                  </a:cubicBezTo>
                  <a:cubicBezTo>
                    <a:pt x="1678" y="1451"/>
                    <a:pt x="1849" y="2010"/>
                    <a:pt x="1964" y="2472"/>
                  </a:cubicBezTo>
                  <a:cubicBezTo>
                    <a:pt x="2006" y="2722"/>
                    <a:pt x="2043" y="2916"/>
                    <a:pt x="2061" y="3068"/>
                  </a:cubicBezTo>
                  <a:cubicBezTo>
                    <a:pt x="2080" y="3147"/>
                    <a:pt x="2080" y="3221"/>
                    <a:pt x="2080" y="3262"/>
                  </a:cubicBezTo>
                  <a:lnTo>
                    <a:pt x="2080" y="3318"/>
                  </a:lnTo>
                  <a:lnTo>
                    <a:pt x="2080" y="3318"/>
                  </a:lnTo>
                  <a:cubicBezTo>
                    <a:pt x="2065" y="3328"/>
                    <a:pt x="2049" y="3336"/>
                    <a:pt x="2024" y="3336"/>
                  </a:cubicBezTo>
                  <a:cubicBezTo>
                    <a:pt x="1988" y="3355"/>
                    <a:pt x="1927" y="3355"/>
                    <a:pt x="1890" y="3378"/>
                  </a:cubicBezTo>
                  <a:cubicBezTo>
                    <a:pt x="1775" y="3378"/>
                    <a:pt x="1678" y="3355"/>
                    <a:pt x="1641" y="3336"/>
                  </a:cubicBezTo>
                  <a:cubicBezTo>
                    <a:pt x="1641" y="3336"/>
                    <a:pt x="1641" y="3318"/>
                    <a:pt x="1618" y="3299"/>
                  </a:cubicBezTo>
                  <a:cubicBezTo>
                    <a:pt x="1599" y="3281"/>
                    <a:pt x="1599" y="3239"/>
                    <a:pt x="1581" y="3184"/>
                  </a:cubicBezTo>
                  <a:cubicBezTo>
                    <a:pt x="1562" y="3087"/>
                    <a:pt x="1525" y="2953"/>
                    <a:pt x="1502" y="2800"/>
                  </a:cubicBezTo>
                  <a:cubicBezTo>
                    <a:pt x="1428" y="2491"/>
                    <a:pt x="1331" y="2066"/>
                    <a:pt x="1156" y="1622"/>
                  </a:cubicBezTo>
                  <a:cubicBezTo>
                    <a:pt x="888" y="911"/>
                    <a:pt x="620" y="583"/>
                    <a:pt x="407" y="449"/>
                  </a:cubicBezTo>
                  <a:cubicBezTo>
                    <a:pt x="292" y="375"/>
                    <a:pt x="213" y="352"/>
                    <a:pt x="139" y="352"/>
                  </a:cubicBezTo>
                  <a:cubicBezTo>
                    <a:pt x="139" y="296"/>
                    <a:pt x="139" y="218"/>
                    <a:pt x="255" y="162"/>
                  </a:cubicBezTo>
                  <a:cubicBezTo>
                    <a:pt x="314" y="123"/>
                    <a:pt x="408" y="110"/>
                    <a:pt x="498" y="110"/>
                  </a:cubicBezTo>
                  <a:close/>
                  <a:moveTo>
                    <a:pt x="464" y="0"/>
                  </a:moveTo>
                  <a:cubicBezTo>
                    <a:pt x="370" y="0"/>
                    <a:pt x="272" y="20"/>
                    <a:pt x="195" y="65"/>
                  </a:cubicBezTo>
                  <a:cubicBezTo>
                    <a:pt x="1" y="181"/>
                    <a:pt x="1" y="412"/>
                    <a:pt x="1" y="412"/>
                  </a:cubicBezTo>
                  <a:lnTo>
                    <a:pt x="1" y="467"/>
                  </a:lnTo>
                  <a:lnTo>
                    <a:pt x="61" y="449"/>
                  </a:lnTo>
                  <a:lnTo>
                    <a:pt x="139" y="449"/>
                  </a:lnTo>
                  <a:cubicBezTo>
                    <a:pt x="176" y="449"/>
                    <a:pt x="255" y="467"/>
                    <a:pt x="347" y="527"/>
                  </a:cubicBezTo>
                  <a:cubicBezTo>
                    <a:pt x="523" y="661"/>
                    <a:pt x="791" y="952"/>
                    <a:pt x="1063" y="1664"/>
                  </a:cubicBezTo>
                  <a:cubicBezTo>
                    <a:pt x="1216" y="2107"/>
                    <a:pt x="1331" y="2509"/>
                    <a:pt x="1387" y="2819"/>
                  </a:cubicBezTo>
                  <a:cubicBezTo>
                    <a:pt x="1428" y="2990"/>
                    <a:pt x="1447" y="3105"/>
                    <a:pt x="1484" y="3221"/>
                  </a:cubicBezTo>
                  <a:cubicBezTo>
                    <a:pt x="1502" y="3262"/>
                    <a:pt x="1502" y="3299"/>
                    <a:pt x="1525" y="3336"/>
                  </a:cubicBezTo>
                  <a:cubicBezTo>
                    <a:pt x="1544" y="3378"/>
                    <a:pt x="1562" y="3396"/>
                    <a:pt x="1581" y="3433"/>
                  </a:cubicBezTo>
                  <a:cubicBezTo>
                    <a:pt x="1629" y="3471"/>
                    <a:pt x="1692" y="3485"/>
                    <a:pt x="1760" y="3485"/>
                  </a:cubicBezTo>
                  <a:cubicBezTo>
                    <a:pt x="1802" y="3485"/>
                    <a:pt x="1846" y="3479"/>
                    <a:pt x="1890" y="3470"/>
                  </a:cubicBezTo>
                  <a:cubicBezTo>
                    <a:pt x="1946" y="3470"/>
                    <a:pt x="2006" y="3452"/>
                    <a:pt x="2043" y="3433"/>
                  </a:cubicBezTo>
                  <a:cubicBezTo>
                    <a:pt x="2103" y="3433"/>
                    <a:pt x="2140" y="3415"/>
                    <a:pt x="2158" y="3378"/>
                  </a:cubicBezTo>
                  <a:cubicBezTo>
                    <a:pt x="2195" y="3355"/>
                    <a:pt x="2177" y="3336"/>
                    <a:pt x="2195" y="3318"/>
                  </a:cubicBezTo>
                  <a:lnTo>
                    <a:pt x="2195" y="3262"/>
                  </a:lnTo>
                  <a:cubicBezTo>
                    <a:pt x="2195" y="3202"/>
                    <a:pt x="2177" y="3147"/>
                    <a:pt x="2177" y="3068"/>
                  </a:cubicBezTo>
                  <a:cubicBezTo>
                    <a:pt x="2158" y="2893"/>
                    <a:pt x="2122" y="2685"/>
                    <a:pt x="2061" y="2454"/>
                  </a:cubicBezTo>
                  <a:cubicBezTo>
                    <a:pt x="1946" y="1992"/>
                    <a:pt x="1775" y="1414"/>
                    <a:pt x="1562" y="1008"/>
                  </a:cubicBezTo>
                  <a:cubicBezTo>
                    <a:pt x="1331" y="583"/>
                    <a:pt x="1137" y="352"/>
                    <a:pt x="985" y="218"/>
                  </a:cubicBezTo>
                  <a:cubicBezTo>
                    <a:pt x="832" y="84"/>
                    <a:pt x="717" y="47"/>
                    <a:pt x="657" y="28"/>
                  </a:cubicBezTo>
                  <a:cubicBezTo>
                    <a:pt x="600" y="11"/>
                    <a:pt x="533" y="0"/>
                    <a:pt x="46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8"/>
            <p:cNvSpPr/>
            <p:nvPr/>
          </p:nvSpPr>
          <p:spPr>
            <a:xfrm>
              <a:off x="6776233" y="2061142"/>
              <a:ext cx="194647" cy="443149"/>
            </a:xfrm>
            <a:custGeom>
              <a:avLst/>
              <a:gdLst/>
              <a:ahLst/>
              <a:cxnLst/>
              <a:rect l="l" t="t" r="r" b="b"/>
              <a:pathLst>
                <a:path w="1424" h="3242" extrusionOk="0">
                  <a:moveTo>
                    <a:pt x="227" y="0"/>
                  </a:moveTo>
                  <a:cubicBezTo>
                    <a:pt x="111" y="0"/>
                    <a:pt x="11" y="38"/>
                    <a:pt x="1" y="133"/>
                  </a:cubicBezTo>
                  <a:cubicBezTo>
                    <a:pt x="1" y="133"/>
                    <a:pt x="366" y="766"/>
                    <a:pt x="578" y="1653"/>
                  </a:cubicBezTo>
                  <a:cubicBezTo>
                    <a:pt x="786" y="2559"/>
                    <a:pt x="768" y="3058"/>
                    <a:pt x="828" y="3192"/>
                  </a:cubicBezTo>
                  <a:cubicBezTo>
                    <a:pt x="845" y="3228"/>
                    <a:pt x="896" y="3241"/>
                    <a:pt x="960" y="3241"/>
                  </a:cubicBezTo>
                  <a:cubicBezTo>
                    <a:pt x="1102" y="3241"/>
                    <a:pt x="1307" y="3175"/>
                    <a:pt x="1345" y="3136"/>
                  </a:cubicBezTo>
                  <a:cubicBezTo>
                    <a:pt x="1424" y="3058"/>
                    <a:pt x="999" y="1265"/>
                    <a:pt x="865" y="803"/>
                  </a:cubicBezTo>
                  <a:cubicBezTo>
                    <a:pt x="731" y="341"/>
                    <a:pt x="671" y="151"/>
                    <a:pt x="518" y="73"/>
                  </a:cubicBezTo>
                  <a:cubicBezTo>
                    <a:pt x="439" y="28"/>
                    <a:pt x="327" y="0"/>
                    <a:pt x="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8"/>
            <p:cNvSpPr/>
            <p:nvPr/>
          </p:nvSpPr>
          <p:spPr>
            <a:xfrm>
              <a:off x="6770629" y="2055264"/>
              <a:ext cx="197790" cy="455451"/>
            </a:xfrm>
            <a:custGeom>
              <a:avLst/>
              <a:gdLst/>
              <a:ahLst/>
              <a:cxnLst/>
              <a:rect l="l" t="t" r="r" b="b"/>
              <a:pathLst>
                <a:path w="1447" h="3332" extrusionOk="0">
                  <a:moveTo>
                    <a:pt x="250" y="97"/>
                  </a:moveTo>
                  <a:cubicBezTo>
                    <a:pt x="347" y="97"/>
                    <a:pt x="462" y="116"/>
                    <a:pt x="522" y="153"/>
                  </a:cubicBezTo>
                  <a:cubicBezTo>
                    <a:pt x="596" y="194"/>
                    <a:pt x="638" y="250"/>
                    <a:pt x="693" y="365"/>
                  </a:cubicBezTo>
                  <a:cubicBezTo>
                    <a:pt x="735" y="481"/>
                    <a:pt x="790" y="638"/>
                    <a:pt x="850" y="869"/>
                  </a:cubicBezTo>
                  <a:cubicBezTo>
                    <a:pt x="924" y="1077"/>
                    <a:pt x="1058" y="1655"/>
                    <a:pt x="1174" y="2158"/>
                  </a:cubicBezTo>
                  <a:cubicBezTo>
                    <a:pt x="1234" y="2426"/>
                    <a:pt x="1271" y="2676"/>
                    <a:pt x="1312" y="2851"/>
                  </a:cubicBezTo>
                  <a:cubicBezTo>
                    <a:pt x="1331" y="2948"/>
                    <a:pt x="1331" y="3022"/>
                    <a:pt x="1349" y="3082"/>
                  </a:cubicBezTo>
                  <a:lnTo>
                    <a:pt x="1349" y="3138"/>
                  </a:lnTo>
                  <a:cubicBezTo>
                    <a:pt x="1331" y="3138"/>
                    <a:pt x="1312" y="3156"/>
                    <a:pt x="1271" y="3179"/>
                  </a:cubicBezTo>
                  <a:cubicBezTo>
                    <a:pt x="1234" y="3198"/>
                    <a:pt x="1174" y="3216"/>
                    <a:pt x="1118" y="3216"/>
                  </a:cubicBezTo>
                  <a:cubicBezTo>
                    <a:pt x="1058" y="3235"/>
                    <a:pt x="1003" y="3235"/>
                    <a:pt x="966" y="3235"/>
                  </a:cubicBezTo>
                  <a:cubicBezTo>
                    <a:pt x="943" y="3216"/>
                    <a:pt x="924" y="3216"/>
                    <a:pt x="924" y="3198"/>
                  </a:cubicBezTo>
                  <a:cubicBezTo>
                    <a:pt x="906" y="3198"/>
                    <a:pt x="906" y="3138"/>
                    <a:pt x="887" y="3064"/>
                  </a:cubicBezTo>
                  <a:cubicBezTo>
                    <a:pt x="887" y="2985"/>
                    <a:pt x="869" y="2870"/>
                    <a:pt x="850" y="2754"/>
                  </a:cubicBezTo>
                  <a:cubicBezTo>
                    <a:pt x="827" y="2486"/>
                    <a:pt x="772" y="2140"/>
                    <a:pt x="675" y="1696"/>
                  </a:cubicBezTo>
                  <a:cubicBezTo>
                    <a:pt x="462" y="809"/>
                    <a:pt x="116" y="194"/>
                    <a:pt x="97" y="153"/>
                  </a:cubicBezTo>
                  <a:cubicBezTo>
                    <a:pt x="97" y="153"/>
                    <a:pt x="116" y="134"/>
                    <a:pt x="134" y="116"/>
                  </a:cubicBezTo>
                  <a:cubicBezTo>
                    <a:pt x="157" y="116"/>
                    <a:pt x="194" y="97"/>
                    <a:pt x="250" y="97"/>
                  </a:cubicBezTo>
                  <a:close/>
                  <a:moveTo>
                    <a:pt x="250" y="0"/>
                  </a:moveTo>
                  <a:cubicBezTo>
                    <a:pt x="194" y="0"/>
                    <a:pt x="134" y="0"/>
                    <a:pt x="79" y="37"/>
                  </a:cubicBezTo>
                  <a:cubicBezTo>
                    <a:pt x="42" y="60"/>
                    <a:pt x="0" y="97"/>
                    <a:pt x="0" y="153"/>
                  </a:cubicBezTo>
                  <a:lnTo>
                    <a:pt x="0" y="176"/>
                  </a:lnTo>
                  <a:lnTo>
                    <a:pt x="0" y="194"/>
                  </a:lnTo>
                  <a:cubicBezTo>
                    <a:pt x="0" y="194"/>
                    <a:pt x="365" y="828"/>
                    <a:pt x="578" y="1715"/>
                  </a:cubicBezTo>
                  <a:cubicBezTo>
                    <a:pt x="675" y="2158"/>
                    <a:pt x="712" y="2505"/>
                    <a:pt x="753" y="2754"/>
                  </a:cubicBezTo>
                  <a:cubicBezTo>
                    <a:pt x="772" y="2888"/>
                    <a:pt x="772" y="2985"/>
                    <a:pt x="790" y="3064"/>
                  </a:cubicBezTo>
                  <a:cubicBezTo>
                    <a:pt x="790" y="3156"/>
                    <a:pt x="809" y="3198"/>
                    <a:pt x="827" y="3253"/>
                  </a:cubicBezTo>
                  <a:cubicBezTo>
                    <a:pt x="850" y="3313"/>
                    <a:pt x="906" y="3332"/>
                    <a:pt x="966" y="3332"/>
                  </a:cubicBezTo>
                  <a:cubicBezTo>
                    <a:pt x="1021" y="3332"/>
                    <a:pt x="1081" y="3332"/>
                    <a:pt x="1137" y="3313"/>
                  </a:cubicBezTo>
                  <a:cubicBezTo>
                    <a:pt x="1197" y="3313"/>
                    <a:pt x="1252" y="3295"/>
                    <a:pt x="1312" y="3272"/>
                  </a:cubicBezTo>
                  <a:cubicBezTo>
                    <a:pt x="1368" y="3253"/>
                    <a:pt x="1405" y="3235"/>
                    <a:pt x="1428" y="3216"/>
                  </a:cubicBezTo>
                  <a:cubicBezTo>
                    <a:pt x="1446" y="3198"/>
                    <a:pt x="1446" y="3179"/>
                    <a:pt x="1446" y="3179"/>
                  </a:cubicBezTo>
                  <a:lnTo>
                    <a:pt x="1446" y="3138"/>
                  </a:lnTo>
                  <a:lnTo>
                    <a:pt x="1446" y="3064"/>
                  </a:lnTo>
                  <a:cubicBezTo>
                    <a:pt x="1446" y="3004"/>
                    <a:pt x="1428" y="2925"/>
                    <a:pt x="1405" y="2833"/>
                  </a:cubicBezTo>
                  <a:cubicBezTo>
                    <a:pt x="1386" y="2657"/>
                    <a:pt x="1331" y="2408"/>
                    <a:pt x="1271" y="2140"/>
                  </a:cubicBezTo>
                  <a:cubicBezTo>
                    <a:pt x="1155" y="1618"/>
                    <a:pt x="1021" y="1059"/>
                    <a:pt x="966" y="828"/>
                  </a:cubicBezTo>
                  <a:cubicBezTo>
                    <a:pt x="887" y="596"/>
                    <a:pt x="850" y="444"/>
                    <a:pt x="790" y="310"/>
                  </a:cubicBezTo>
                  <a:cubicBezTo>
                    <a:pt x="735" y="194"/>
                    <a:pt x="656" y="116"/>
                    <a:pt x="578" y="60"/>
                  </a:cubicBezTo>
                  <a:cubicBezTo>
                    <a:pt x="481" y="19"/>
                    <a:pt x="365" y="0"/>
                    <a:pt x="25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8"/>
            <p:cNvSpPr/>
            <p:nvPr/>
          </p:nvSpPr>
          <p:spPr>
            <a:xfrm>
              <a:off x="6776233" y="2065926"/>
              <a:ext cx="186445" cy="436588"/>
            </a:xfrm>
            <a:custGeom>
              <a:avLst/>
              <a:gdLst/>
              <a:ahLst/>
              <a:cxnLst/>
              <a:rect l="l" t="t" r="r" b="b"/>
              <a:pathLst>
                <a:path w="1364" h="3194" extrusionOk="0">
                  <a:moveTo>
                    <a:pt x="93" y="1"/>
                  </a:moveTo>
                  <a:cubicBezTo>
                    <a:pt x="38" y="1"/>
                    <a:pt x="1" y="38"/>
                    <a:pt x="1" y="98"/>
                  </a:cubicBezTo>
                  <a:cubicBezTo>
                    <a:pt x="1" y="98"/>
                    <a:pt x="366" y="731"/>
                    <a:pt x="578" y="1618"/>
                  </a:cubicBezTo>
                  <a:cubicBezTo>
                    <a:pt x="786" y="2524"/>
                    <a:pt x="768" y="3023"/>
                    <a:pt x="828" y="3157"/>
                  </a:cubicBezTo>
                  <a:cubicBezTo>
                    <a:pt x="846" y="3194"/>
                    <a:pt x="902" y="3194"/>
                    <a:pt x="962" y="3194"/>
                  </a:cubicBezTo>
                  <a:cubicBezTo>
                    <a:pt x="1114" y="3194"/>
                    <a:pt x="1308" y="3138"/>
                    <a:pt x="1345" y="3101"/>
                  </a:cubicBezTo>
                  <a:cubicBezTo>
                    <a:pt x="1364" y="3060"/>
                    <a:pt x="1345" y="2829"/>
                    <a:pt x="1271" y="2501"/>
                  </a:cubicBezTo>
                  <a:cubicBezTo>
                    <a:pt x="1248" y="2501"/>
                    <a:pt x="1230" y="2501"/>
                    <a:pt x="1211" y="2482"/>
                  </a:cubicBezTo>
                  <a:lnTo>
                    <a:pt x="1211" y="2482"/>
                  </a:lnTo>
                  <a:cubicBezTo>
                    <a:pt x="1230" y="2598"/>
                    <a:pt x="1248" y="2695"/>
                    <a:pt x="1271" y="2773"/>
                  </a:cubicBezTo>
                  <a:cubicBezTo>
                    <a:pt x="1290" y="2870"/>
                    <a:pt x="1290" y="2944"/>
                    <a:pt x="1308" y="3004"/>
                  </a:cubicBezTo>
                  <a:lnTo>
                    <a:pt x="1308" y="3060"/>
                  </a:lnTo>
                  <a:cubicBezTo>
                    <a:pt x="1290" y="3060"/>
                    <a:pt x="1271" y="3078"/>
                    <a:pt x="1230" y="3101"/>
                  </a:cubicBezTo>
                  <a:cubicBezTo>
                    <a:pt x="1193" y="3120"/>
                    <a:pt x="1133" y="3138"/>
                    <a:pt x="1077" y="3138"/>
                  </a:cubicBezTo>
                  <a:cubicBezTo>
                    <a:pt x="1040" y="3138"/>
                    <a:pt x="999" y="3157"/>
                    <a:pt x="962" y="3157"/>
                  </a:cubicBezTo>
                  <a:lnTo>
                    <a:pt x="925" y="3157"/>
                  </a:lnTo>
                  <a:cubicBezTo>
                    <a:pt x="902" y="3138"/>
                    <a:pt x="883" y="3138"/>
                    <a:pt x="883" y="3120"/>
                  </a:cubicBezTo>
                  <a:cubicBezTo>
                    <a:pt x="865" y="3120"/>
                    <a:pt x="865" y="3060"/>
                    <a:pt x="846" y="2986"/>
                  </a:cubicBezTo>
                  <a:cubicBezTo>
                    <a:pt x="846" y="2907"/>
                    <a:pt x="828" y="2792"/>
                    <a:pt x="809" y="2676"/>
                  </a:cubicBezTo>
                  <a:cubicBezTo>
                    <a:pt x="786" y="2408"/>
                    <a:pt x="731" y="2062"/>
                    <a:pt x="634" y="1618"/>
                  </a:cubicBezTo>
                  <a:cubicBezTo>
                    <a:pt x="421" y="731"/>
                    <a:pt x="75" y="116"/>
                    <a:pt x="56" y="75"/>
                  </a:cubicBezTo>
                  <a:cubicBezTo>
                    <a:pt x="56" y="75"/>
                    <a:pt x="75" y="56"/>
                    <a:pt x="93" y="38"/>
                  </a:cubicBezTo>
                  <a:lnTo>
                    <a:pt x="116" y="38"/>
                  </a:lnTo>
                  <a:cubicBezTo>
                    <a:pt x="116" y="19"/>
                    <a:pt x="93" y="1"/>
                    <a:pt x="93" y="1"/>
                  </a:cubicBezTo>
                  <a:close/>
                </a:path>
              </a:pathLst>
            </a:custGeom>
            <a:solidFill>
              <a:srgbClr val="24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8"/>
            <p:cNvSpPr/>
            <p:nvPr/>
          </p:nvSpPr>
          <p:spPr>
            <a:xfrm>
              <a:off x="6381471" y="2528897"/>
              <a:ext cx="57683" cy="58230"/>
            </a:xfrm>
            <a:custGeom>
              <a:avLst/>
              <a:gdLst/>
              <a:ahLst/>
              <a:cxnLst/>
              <a:rect l="l" t="t" r="r" b="b"/>
              <a:pathLst>
                <a:path w="422" h="426" extrusionOk="0">
                  <a:moveTo>
                    <a:pt x="209" y="1"/>
                  </a:moveTo>
                  <a:cubicBezTo>
                    <a:pt x="93" y="1"/>
                    <a:pt x="1" y="98"/>
                    <a:pt x="1" y="213"/>
                  </a:cubicBezTo>
                  <a:cubicBezTo>
                    <a:pt x="1" y="329"/>
                    <a:pt x="93" y="426"/>
                    <a:pt x="209" y="426"/>
                  </a:cubicBezTo>
                  <a:cubicBezTo>
                    <a:pt x="324" y="426"/>
                    <a:pt x="421" y="329"/>
                    <a:pt x="421" y="213"/>
                  </a:cubicBezTo>
                  <a:cubicBezTo>
                    <a:pt x="421" y="98"/>
                    <a:pt x="324" y="1"/>
                    <a:pt x="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8"/>
            <p:cNvSpPr/>
            <p:nvPr/>
          </p:nvSpPr>
          <p:spPr>
            <a:xfrm>
              <a:off x="6373270" y="2529260"/>
              <a:ext cx="74086" cy="73403"/>
            </a:xfrm>
            <a:custGeom>
              <a:avLst/>
              <a:gdLst/>
              <a:ahLst/>
              <a:cxnLst/>
              <a:rect l="l" t="t" r="r" b="b"/>
              <a:pathLst>
                <a:path w="542" h="537" extrusionOk="0">
                  <a:moveTo>
                    <a:pt x="269" y="93"/>
                  </a:moveTo>
                  <a:cubicBezTo>
                    <a:pt x="366" y="93"/>
                    <a:pt x="426" y="171"/>
                    <a:pt x="426" y="268"/>
                  </a:cubicBezTo>
                  <a:cubicBezTo>
                    <a:pt x="426" y="347"/>
                    <a:pt x="366" y="421"/>
                    <a:pt x="269" y="421"/>
                  </a:cubicBezTo>
                  <a:cubicBezTo>
                    <a:pt x="176" y="421"/>
                    <a:pt x="116" y="347"/>
                    <a:pt x="116" y="268"/>
                  </a:cubicBezTo>
                  <a:cubicBezTo>
                    <a:pt x="116" y="171"/>
                    <a:pt x="176" y="93"/>
                    <a:pt x="269" y="93"/>
                  </a:cubicBezTo>
                  <a:close/>
                  <a:moveTo>
                    <a:pt x="269" y="0"/>
                  </a:moveTo>
                  <a:cubicBezTo>
                    <a:pt x="116" y="0"/>
                    <a:pt x="1" y="116"/>
                    <a:pt x="1" y="268"/>
                  </a:cubicBezTo>
                  <a:cubicBezTo>
                    <a:pt x="1" y="402"/>
                    <a:pt x="116" y="536"/>
                    <a:pt x="269" y="536"/>
                  </a:cubicBezTo>
                  <a:cubicBezTo>
                    <a:pt x="426" y="536"/>
                    <a:pt x="542" y="402"/>
                    <a:pt x="542" y="268"/>
                  </a:cubicBezTo>
                  <a:cubicBezTo>
                    <a:pt x="542" y="116"/>
                    <a:pt x="426" y="0"/>
                    <a:pt x="26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8"/>
            <p:cNvSpPr/>
            <p:nvPr/>
          </p:nvSpPr>
          <p:spPr>
            <a:xfrm>
              <a:off x="6891873" y="2429113"/>
              <a:ext cx="58230" cy="60827"/>
            </a:xfrm>
            <a:custGeom>
              <a:avLst/>
              <a:gdLst/>
              <a:ahLst/>
              <a:cxnLst/>
              <a:rect l="l" t="t" r="r" b="b"/>
              <a:pathLst>
                <a:path w="426" h="445" extrusionOk="0">
                  <a:moveTo>
                    <a:pt x="213" y="1"/>
                  </a:moveTo>
                  <a:cubicBezTo>
                    <a:pt x="97" y="1"/>
                    <a:pt x="0" y="98"/>
                    <a:pt x="0" y="213"/>
                  </a:cubicBezTo>
                  <a:cubicBezTo>
                    <a:pt x="0" y="347"/>
                    <a:pt x="97" y="444"/>
                    <a:pt x="213" y="444"/>
                  </a:cubicBezTo>
                  <a:cubicBezTo>
                    <a:pt x="328" y="444"/>
                    <a:pt x="425" y="347"/>
                    <a:pt x="425" y="213"/>
                  </a:cubicBezTo>
                  <a:cubicBezTo>
                    <a:pt x="425" y="98"/>
                    <a:pt x="328" y="1"/>
                    <a:pt x="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8"/>
            <p:cNvSpPr/>
            <p:nvPr/>
          </p:nvSpPr>
          <p:spPr>
            <a:xfrm>
              <a:off x="6883672" y="2431389"/>
              <a:ext cx="73949" cy="71489"/>
            </a:xfrm>
            <a:custGeom>
              <a:avLst/>
              <a:gdLst/>
              <a:ahLst/>
              <a:cxnLst/>
              <a:rect l="l" t="t" r="r" b="b"/>
              <a:pathLst>
                <a:path w="541" h="523" extrusionOk="0">
                  <a:moveTo>
                    <a:pt x="273" y="97"/>
                  </a:moveTo>
                  <a:cubicBezTo>
                    <a:pt x="370" y="97"/>
                    <a:pt x="425" y="176"/>
                    <a:pt x="425" y="254"/>
                  </a:cubicBezTo>
                  <a:cubicBezTo>
                    <a:pt x="425" y="347"/>
                    <a:pt x="370" y="425"/>
                    <a:pt x="273" y="425"/>
                  </a:cubicBezTo>
                  <a:cubicBezTo>
                    <a:pt x="176" y="425"/>
                    <a:pt x="116" y="347"/>
                    <a:pt x="116" y="254"/>
                  </a:cubicBezTo>
                  <a:cubicBezTo>
                    <a:pt x="116" y="176"/>
                    <a:pt x="176" y="97"/>
                    <a:pt x="273" y="97"/>
                  </a:cubicBezTo>
                  <a:close/>
                  <a:moveTo>
                    <a:pt x="273" y="0"/>
                  </a:moveTo>
                  <a:cubicBezTo>
                    <a:pt x="116" y="0"/>
                    <a:pt x="0" y="116"/>
                    <a:pt x="0" y="254"/>
                  </a:cubicBezTo>
                  <a:cubicBezTo>
                    <a:pt x="0" y="407"/>
                    <a:pt x="116" y="522"/>
                    <a:pt x="273" y="522"/>
                  </a:cubicBezTo>
                  <a:cubicBezTo>
                    <a:pt x="425" y="522"/>
                    <a:pt x="541" y="407"/>
                    <a:pt x="541" y="254"/>
                  </a:cubicBezTo>
                  <a:cubicBezTo>
                    <a:pt x="541" y="116"/>
                    <a:pt x="425" y="0"/>
                    <a:pt x="27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8"/>
            <p:cNvSpPr/>
            <p:nvPr/>
          </p:nvSpPr>
          <p:spPr>
            <a:xfrm>
              <a:off x="6465536" y="2618566"/>
              <a:ext cx="473768" cy="448753"/>
            </a:xfrm>
            <a:custGeom>
              <a:avLst/>
              <a:gdLst/>
              <a:ahLst/>
              <a:cxnLst/>
              <a:rect l="l" t="t" r="r" b="b"/>
              <a:pathLst>
                <a:path w="3466" h="3283" extrusionOk="0">
                  <a:moveTo>
                    <a:pt x="3151" y="0"/>
                  </a:moveTo>
                  <a:cubicBezTo>
                    <a:pt x="3007" y="0"/>
                    <a:pt x="2525" y="13"/>
                    <a:pt x="1655" y="153"/>
                  </a:cubicBezTo>
                  <a:cubicBezTo>
                    <a:pt x="578" y="306"/>
                    <a:pt x="0" y="652"/>
                    <a:pt x="0" y="652"/>
                  </a:cubicBezTo>
                  <a:cubicBezTo>
                    <a:pt x="0" y="652"/>
                    <a:pt x="250" y="2408"/>
                    <a:pt x="402" y="2676"/>
                  </a:cubicBezTo>
                  <a:cubicBezTo>
                    <a:pt x="546" y="2937"/>
                    <a:pt x="1467" y="3283"/>
                    <a:pt x="2011" y="3283"/>
                  </a:cubicBezTo>
                  <a:cubicBezTo>
                    <a:pt x="2064" y="3283"/>
                    <a:pt x="2113" y="3279"/>
                    <a:pt x="2158" y="3272"/>
                  </a:cubicBezTo>
                  <a:cubicBezTo>
                    <a:pt x="2639" y="3217"/>
                    <a:pt x="3429" y="2501"/>
                    <a:pt x="3447" y="2117"/>
                  </a:cubicBezTo>
                  <a:cubicBezTo>
                    <a:pt x="3466" y="1752"/>
                    <a:pt x="3198" y="1"/>
                    <a:pt x="3198" y="1"/>
                  </a:cubicBezTo>
                  <a:cubicBezTo>
                    <a:pt x="3198" y="1"/>
                    <a:pt x="3183" y="0"/>
                    <a:pt x="31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8"/>
            <p:cNvSpPr/>
            <p:nvPr/>
          </p:nvSpPr>
          <p:spPr>
            <a:xfrm>
              <a:off x="6457334" y="2610365"/>
              <a:ext cx="487026" cy="465019"/>
            </a:xfrm>
            <a:custGeom>
              <a:avLst/>
              <a:gdLst/>
              <a:ahLst/>
              <a:cxnLst/>
              <a:rect l="l" t="t" r="r" b="b"/>
              <a:pathLst>
                <a:path w="3563" h="3402" extrusionOk="0">
                  <a:moveTo>
                    <a:pt x="3156" y="116"/>
                  </a:moveTo>
                  <a:cubicBezTo>
                    <a:pt x="3193" y="116"/>
                    <a:pt x="3213" y="116"/>
                    <a:pt x="3216" y="116"/>
                  </a:cubicBezTo>
                  <a:cubicBezTo>
                    <a:pt x="3216" y="158"/>
                    <a:pt x="3276" y="523"/>
                    <a:pt x="3332" y="985"/>
                  </a:cubicBezTo>
                  <a:cubicBezTo>
                    <a:pt x="3373" y="1235"/>
                    <a:pt x="3410" y="1484"/>
                    <a:pt x="3429" y="1697"/>
                  </a:cubicBezTo>
                  <a:cubicBezTo>
                    <a:pt x="3447" y="1909"/>
                    <a:pt x="3466" y="2099"/>
                    <a:pt x="3466" y="2177"/>
                  </a:cubicBezTo>
                  <a:cubicBezTo>
                    <a:pt x="3447" y="2256"/>
                    <a:pt x="3410" y="2371"/>
                    <a:pt x="3332" y="2487"/>
                  </a:cubicBezTo>
                  <a:cubicBezTo>
                    <a:pt x="3235" y="2602"/>
                    <a:pt x="3142" y="2718"/>
                    <a:pt x="3004" y="2833"/>
                  </a:cubicBezTo>
                  <a:cubicBezTo>
                    <a:pt x="2754" y="3064"/>
                    <a:pt x="2426" y="3254"/>
                    <a:pt x="2195" y="3295"/>
                  </a:cubicBezTo>
                  <a:cubicBezTo>
                    <a:pt x="2173" y="3297"/>
                    <a:pt x="2148" y="3298"/>
                    <a:pt x="2123" y="3298"/>
                  </a:cubicBezTo>
                  <a:cubicBezTo>
                    <a:pt x="1889" y="3298"/>
                    <a:pt x="1545" y="3224"/>
                    <a:pt x="1216" y="3120"/>
                  </a:cubicBezTo>
                  <a:cubicBezTo>
                    <a:pt x="1040" y="3064"/>
                    <a:pt x="888" y="2986"/>
                    <a:pt x="754" y="2907"/>
                  </a:cubicBezTo>
                  <a:cubicBezTo>
                    <a:pt x="620" y="2852"/>
                    <a:pt x="541" y="2773"/>
                    <a:pt x="504" y="2718"/>
                  </a:cubicBezTo>
                  <a:cubicBezTo>
                    <a:pt x="486" y="2658"/>
                    <a:pt x="426" y="2505"/>
                    <a:pt x="389" y="2293"/>
                  </a:cubicBezTo>
                  <a:cubicBezTo>
                    <a:pt x="347" y="2099"/>
                    <a:pt x="292" y="1849"/>
                    <a:pt x="255" y="1618"/>
                  </a:cubicBezTo>
                  <a:cubicBezTo>
                    <a:pt x="176" y="1156"/>
                    <a:pt x="116" y="773"/>
                    <a:pt x="116" y="736"/>
                  </a:cubicBezTo>
                  <a:cubicBezTo>
                    <a:pt x="158" y="712"/>
                    <a:pt x="694" y="426"/>
                    <a:pt x="1715" y="250"/>
                  </a:cubicBezTo>
                  <a:cubicBezTo>
                    <a:pt x="2551" y="128"/>
                    <a:pt x="3002" y="116"/>
                    <a:pt x="3156" y="116"/>
                  </a:cubicBezTo>
                  <a:close/>
                  <a:moveTo>
                    <a:pt x="3213" y="0"/>
                  </a:moveTo>
                  <a:cubicBezTo>
                    <a:pt x="3071" y="0"/>
                    <a:pt x="2586" y="13"/>
                    <a:pt x="1696" y="158"/>
                  </a:cubicBezTo>
                  <a:cubicBezTo>
                    <a:pt x="620" y="329"/>
                    <a:pt x="42" y="657"/>
                    <a:pt x="42" y="657"/>
                  </a:cubicBezTo>
                  <a:lnTo>
                    <a:pt x="0" y="676"/>
                  </a:lnTo>
                  <a:lnTo>
                    <a:pt x="0" y="712"/>
                  </a:lnTo>
                  <a:cubicBezTo>
                    <a:pt x="0" y="712"/>
                    <a:pt x="79" y="1156"/>
                    <a:pt x="158" y="1637"/>
                  </a:cubicBezTo>
                  <a:cubicBezTo>
                    <a:pt x="194" y="1868"/>
                    <a:pt x="231" y="2122"/>
                    <a:pt x="292" y="2311"/>
                  </a:cubicBezTo>
                  <a:cubicBezTo>
                    <a:pt x="328" y="2524"/>
                    <a:pt x="370" y="2676"/>
                    <a:pt x="426" y="2773"/>
                  </a:cubicBezTo>
                  <a:cubicBezTo>
                    <a:pt x="462" y="2852"/>
                    <a:pt x="560" y="2930"/>
                    <a:pt x="694" y="3004"/>
                  </a:cubicBezTo>
                  <a:cubicBezTo>
                    <a:pt x="851" y="3083"/>
                    <a:pt x="1003" y="3161"/>
                    <a:pt x="1197" y="3217"/>
                  </a:cubicBezTo>
                  <a:cubicBezTo>
                    <a:pt x="1486" y="3328"/>
                    <a:pt x="1813" y="3402"/>
                    <a:pt x="2072" y="3402"/>
                  </a:cubicBezTo>
                  <a:cubicBezTo>
                    <a:pt x="2123" y="3402"/>
                    <a:pt x="2173" y="3399"/>
                    <a:pt x="2218" y="3392"/>
                  </a:cubicBezTo>
                  <a:cubicBezTo>
                    <a:pt x="2486" y="3351"/>
                    <a:pt x="2814" y="3161"/>
                    <a:pt x="3082" y="2907"/>
                  </a:cubicBezTo>
                  <a:cubicBezTo>
                    <a:pt x="3198" y="2792"/>
                    <a:pt x="3332" y="2658"/>
                    <a:pt x="3410" y="2542"/>
                  </a:cubicBezTo>
                  <a:cubicBezTo>
                    <a:pt x="3507" y="2408"/>
                    <a:pt x="3563" y="2293"/>
                    <a:pt x="3563" y="2177"/>
                  </a:cubicBezTo>
                  <a:cubicBezTo>
                    <a:pt x="3563" y="2080"/>
                    <a:pt x="3563" y="1909"/>
                    <a:pt x="3526" y="1678"/>
                  </a:cubicBezTo>
                  <a:cubicBezTo>
                    <a:pt x="3507" y="1466"/>
                    <a:pt x="3466" y="1216"/>
                    <a:pt x="3447" y="967"/>
                  </a:cubicBezTo>
                  <a:cubicBezTo>
                    <a:pt x="3373" y="481"/>
                    <a:pt x="3313" y="61"/>
                    <a:pt x="3313" y="61"/>
                  </a:cubicBezTo>
                  <a:lnTo>
                    <a:pt x="3313" y="1"/>
                  </a:lnTo>
                  <a:lnTo>
                    <a:pt x="3258" y="1"/>
                  </a:lnTo>
                  <a:cubicBezTo>
                    <a:pt x="3258" y="1"/>
                    <a:pt x="3243" y="0"/>
                    <a:pt x="321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8"/>
            <p:cNvSpPr/>
            <p:nvPr/>
          </p:nvSpPr>
          <p:spPr>
            <a:xfrm>
              <a:off x="6465536" y="2618566"/>
              <a:ext cx="455451" cy="199841"/>
            </a:xfrm>
            <a:custGeom>
              <a:avLst/>
              <a:gdLst/>
              <a:ahLst/>
              <a:cxnLst/>
              <a:rect l="l" t="t" r="r" b="b"/>
              <a:pathLst>
                <a:path w="3332" h="1462" extrusionOk="0">
                  <a:moveTo>
                    <a:pt x="3101" y="1"/>
                  </a:moveTo>
                  <a:cubicBezTo>
                    <a:pt x="2925" y="1"/>
                    <a:pt x="2445" y="19"/>
                    <a:pt x="1655" y="153"/>
                  </a:cubicBezTo>
                  <a:cubicBezTo>
                    <a:pt x="578" y="306"/>
                    <a:pt x="0" y="652"/>
                    <a:pt x="0" y="652"/>
                  </a:cubicBezTo>
                  <a:cubicBezTo>
                    <a:pt x="0" y="652"/>
                    <a:pt x="56" y="1041"/>
                    <a:pt x="134" y="1461"/>
                  </a:cubicBezTo>
                  <a:cubicBezTo>
                    <a:pt x="347" y="1346"/>
                    <a:pt x="906" y="1115"/>
                    <a:pt x="1789" y="981"/>
                  </a:cubicBezTo>
                  <a:cubicBezTo>
                    <a:pt x="2316" y="893"/>
                    <a:pt x="2713" y="871"/>
                    <a:pt x="2990" y="871"/>
                  </a:cubicBezTo>
                  <a:cubicBezTo>
                    <a:pt x="3138" y="871"/>
                    <a:pt x="3251" y="877"/>
                    <a:pt x="3332" y="884"/>
                  </a:cubicBezTo>
                  <a:cubicBezTo>
                    <a:pt x="3253" y="403"/>
                    <a:pt x="3198" y="1"/>
                    <a:pt x="31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8"/>
            <p:cNvSpPr/>
            <p:nvPr/>
          </p:nvSpPr>
          <p:spPr>
            <a:xfrm>
              <a:off x="6457334" y="2610365"/>
              <a:ext cx="471307" cy="221301"/>
            </a:xfrm>
            <a:custGeom>
              <a:avLst/>
              <a:gdLst/>
              <a:ahLst/>
              <a:cxnLst/>
              <a:rect l="l" t="t" r="r" b="b"/>
              <a:pathLst>
                <a:path w="3448" h="1619" extrusionOk="0">
                  <a:moveTo>
                    <a:pt x="3216" y="116"/>
                  </a:moveTo>
                  <a:cubicBezTo>
                    <a:pt x="3216" y="158"/>
                    <a:pt x="3276" y="481"/>
                    <a:pt x="3332" y="888"/>
                  </a:cubicBezTo>
                  <a:cubicBezTo>
                    <a:pt x="3255" y="883"/>
                    <a:pt x="3163" y="879"/>
                    <a:pt x="3052" y="879"/>
                  </a:cubicBezTo>
                  <a:cubicBezTo>
                    <a:pt x="2776" y="879"/>
                    <a:pt x="2387" y="903"/>
                    <a:pt x="1849" y="985"/>
                  </a:cubicBezTo>
                  <a:cubicBezTo>
                    <a:pt x="985" y="1119"/>
                    <a:pt x="486" y="1332"/>
                    <a:pt x="231" y="1466"/>
                  </a:cubicBezTo>
                  <a:cubicBezTo>
                    <a:pt x="176" y="1082"/>
                    <a:pt x="116" y="773"/>
                    <a:pt x="116" y="736"/>
                  </a:cubicBezTo>
                  <a:cubicBezTo>
                    <a:pt x="158" y="712"/>
                    <a:pt x="694" y="426"/>
                    <a:pt x="1715" y="250"/>
                  </a:cubicBezTo>
                  <a:cubicBezTo>
                    <a:pt x="2523" y="135"/>
                    <a:pt x="2985" y="116"/>
                    <a:pt x="3161" y="116"/>
                  </a:cubicBezTo>
                  <a:close/>
                  <a:moveTo>
                    <a:pt x="3161" y="1"/>
                  </a:moveTo>
                  <a:cubicBezTo>
                    <a:pt x="2985" y="1"/>
                    <a:pt x="2505" y="19"/>
                    <a:pt x="1696" y="158"/>
                  </a:cubicBezTo>
                  <a:cubicBezTo>
                    <a:pt x="620" y="329"/>
                    <a:pt x="42" y="657"/>
                    <a:pt x="42" y="657"/>
                  </a:cubicBezTo>
                  <a:lnTo>
                    <a:pt x="0" y="676"/>
                  </a:lnTo>
                  <a:lnTo>
                    <a:pt x="0" y="712"/>
                  </a:lnTo>
                  <a:cubicBezTo>
                    <a:pt x="0" y="712"/>
                    <a:pt x="60" y="1101"/>
                    <a:pt x="139" y="1544"/>
                  </a:cubicBezTo>
                  <a:lnTo>
                    <a:pt x="158" y="1618"/>
                  </a:lnTo>
                  <a:lnTo>
                    <a:pt x="213" y="1581"/>
                  </a:lnTo>
                  <a:cubicBezTo>
                    <a:pt x="426" y="1466"/>
                    <a:pt x="966" y="1216"/>
                    <a:pt x="1849" y="1082"/>
                  </a:cubicBezTo>
                  <a:cubicBezTo>
                    <a:pt x="2426" y="1000"/>
                    <a:pt x="2848" y="976"/>
                    <a:pt x="3126" y="976"/>
                  </a:cubicBezTo>
                  <a:cubicBezTo>
                    <a:pt x="3238" y="976"/>
                    <a:pt x="3326" y="980"/>
                    <a:pt x="3392" y="985"/>
                  </a:cubicBezTo>
                  <a:lnTo>
                    <a:pt x="3447" y="1004"/>
                  </a:lnTo>
                  <a:lnTo>
                    <a:pt x="3429" y="925"/>
                  </a:lnTo>
                  <a:cubicBezTo>
                    <a:pt x="3373" y="463"/>
                    <a:pt x="3313" y="61"/>
                    <a:pt x="3313" y="61"/>
                  </a:cubicBezTo>
                  <a:lnTo>
                    <a:pt x="3295"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8"/>
            <p:cNvSpPr/>
            <p:nvPr/>
          </p:nvSpPr>
          <p:spPr>
            <a:xfrm>
              <a:off x="6113148" y="3097394"/>
              <a:ext cx="1052376" cy="289919"/>
            </a:xfrm>
            <a:custGeom>
              <a:avLst/>
              <a:gdLst/>
              <a:ahLst/>
              <a:cxnLst/>
              <a:rect l="l" t="t" r="r" b="b"/>
              <a:pathLst>
                <a:path w="7699" h="2121" extrusionOk="0">
                  <a:moveTo>
                    <a:pt x="7370" y="0"/>
                  </a:moveTo>
                  <a:cubicBezTo>
                    <a:pt x="7278" y="97"/>
                    <a:pt x="6543" y="656"/>
                    <a:pt x="5138" y="961"/>
                  </a:cubicBezTo>
                  <a:cubicBezTo>
                    <a:pt x="4475" y="1101"/>
                    <a:pt x="3618" y="1151"/>
                    <a:pt x="2864" y="1151"/>
                  </a:cubicBezTo>
                  <a:cubicBezTo>
                    <a:pt x="2043" y="1151"/>
                    <a:pt x="1346" y="1091"/>
                    <a:pt x="1155" y="1022"/>
                  </a:cubicBezTo>
                  <a:cubicBezTo>
                    <a:pt x="814" y="920"/>
                    <a:pt x="490" y="743"/>
                    <a:pt x="326" y="743"/>
                  </a:cubicBezTo>
                  <a:cubicBezTo>
                    <a:pt x="304" y="743"/>
                    <a:pt x="284" y="746"/>
                    <a:pt x="268" y="754"/>
                  </a:cubicBezTo>
                  <a:cubicBezTo>
                    <a:pt x="153" y="827"/>
                    <a:pt x="0" y="1465"/>
                    <a:pt x="37" y="1618"/>
                  </a:cubicBezTo>
                  <a:cubicBezTo>
                    <a:pt x="64" y="1728"/>
                    <a:pt x="1601" y="2120"/>
                    <a:pt x="3287" y="2120"/>
                  </a:cubicBezTo>
                  <a:cubicBezTo>
                    <a:pt x="3934" y="2120"/>
                    <a:pt x="4603" y="2062"/>
                    <a:pt x="5217" y="1909"/>
                  </a:cubicBezTo>
                  <a:cubicBezTo>
                    <a:pt x="7412" y="1368"/>
                    <a:pt x="7661" y="906"/>
                    <a:pt x="7680" y="772"/>
                  </a:cubicBezTo>
                  <a:cubicBezTo>
                    <a:pt x="7698" y="615"/>
                    <a:pt x="7680" y="559"/>
                    <a:pt x="7624" y="310"/>
                  </a:cubicBezTo>
                  <a:cubicBezTo>
                    <a:pt x="7564" y="79"/>
                    <a:pt x="7370" y="0"/>
                    <a:pt x="7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8"/>
            <p:cNvSpPr/>
            <p:nvPr/>
          </p:nvSpPr>
          <p:spPr>
            <a:xfrm>
              <a:off x="6107407" y="3086595"/>
              <a:ext cx="1063722" cy="308099"/>
            </a:xfrm>
            <a:custGeom>
              <a:avLst/>
              <a:gdLst/>
              <a:ahLst/>
              <a:cxnLst/>
              <a:rect l="l" t="t" r="r" b="b"/>
              <a:pathLst>
                <a:path w="7782" h="2254" extrusionOk="0">
                  <a:moveTo>
                    <a:pt x="7412" y="139"/>
                  </a:moveTo>
                  <a:cubicBezTo>
                    <a:pt x="7435" y="158"/>
                    <a:pt x="7569" y="213"/>
                    <a:pt x="7606" y="407"/>
                  </a:cubicBezTo>
                  <a:cubicBezTo>
                    <a:pt x="7685" y="657"/>
                    <a:pt x="7685" y="694"/>
                    <a:pt x="7666" y="833"/>
                  </a:cubicBezTo>
                  <a:cubicBezTo>
                    <a:pt x="7666" y="888"/>
                    <a:pt x="7625" y="1022"/>
                    <a:pt x="7278" y="1216"/>
                  </a:cubicBezTo>
                  <a:cubicBezTo>
                    <a:pt x="6950" y="1429"/>
                    <a:pt x="6335" y="1678"/>
                    <a:pt x="5240" y="1946"/>
                  </a:cubicBezTo>
                  <a:cubicBezTo>
                    <a:pt x="4637" y="2096"/>
                    <a:pt x="3981" y="2151"/>
                    <a:pt x="3344" y="2151"/>
                  </a:cubicBezTo>
                  <a:cubicBezTo>
                    <a:pt x="2820" y="2151"/>
                    <a:pt x="2309" y="2114"/>
                    <a:pt x="1849" y="2062"/>
                  </a:cubicBezTo>
                  <a:cubicBezTo>
                    <a:pt x="1350" y="2006"/>
                    <a:pt x="906" y="1909"/>
                    <a:pt x="597" y="1831"/>
                  </a:cubicBezTo>
                  <a:cubicBezTo>
                    <a:pt x="444" y="1794"/>
                    <a:pt x="310" y="1757"/>
                    <a:pt x="232" y="1734"/>
                  </a:cubicBezTo>
                  <a:cubicBezTo>
                    <a:pt x="195" y="1715"/>
                    <a:pt x="158" y="1697"/>
                    <a:pt x="135" y="1697"/>
                  </a:cubicBezTo>
                  <a:cubicBezTo>
                    <a:pt x="135" y="1678"/>
                    <a:pt x="135" y="1678"/>
                    <a:pt x="116" y="1678"/>
                  </a:cubicBezTo>
                  <a:cubicBezTo>
                    <a:pt x="116" y="1660"/>
                    <a:pt x="116" y="1600"/>
                    <a:pt x="135" y="1526"/>
                  </a:cubicBezTo>
                  <a:cubicBezTo>
                    <a:pt x="135" y="1429"/>
                    <a:pt x="158" y="1350"/>
                    <a:pt x="195" y="1253"/>
                  </a:cubicBezTo>
                  <a:cubicBezTo>
                    <a:pt x="213" y="1156"/>
                    <a:pt x="232" y="1064"/>
                    <a:pt x="273" y="1003"/>
                  </a:cubicBezTo>
                  <a:cubicBezTo>
                    <a:pt x="310" y="925"/>
                    <a:pt x="347" y="888"/>
                    <a:pt x="347" y="888"/>
                  </a:cubicBezTo>
                  <a:cubicBezTo>
                    <a:pt x="347" y="879"/>
                    <a:pt x="358" y="874"/>
                    <a:pt x="375" y="874"/>
                  </a:cubicBezTo>
                  <a:cubicBezTo>
                    <a:pt x="392" y="874"/>
                    <a:pt x="416" y="879"/>
                    <a:pt x="444" y="888"/>
                  </a:cubicBezTo>
                  <a:cubicBezTo>
                    <a:pt x="481" y="888"/>
                    <a:pt x="560" y="906"/>
                    <a:pt x="638" y="948"/>
                  </a:cubicBezTo>
                  <a:cubicBezTo>
                    <a:pt x="791" y="1003"/>
                    <a:pt x="985" y="1082"/>
                    <a:pt x="1174" y="1156"/>
                  </a:cubicBezTo>
                  <a:cubicBezTo>
                    <a:pt x="1271" y="1198"/>
                    <a:pt x="1484" y="1216"/>
                    <a:pt x="1775" y="1235"/>
                  </a:cubicBezTo>
                  <a:cubicBezTo>
                    <a:pt x="2061" y="1253"/>
                    <a:pt x="2426" y="1271"/>
                    <a:pt x="2815" y="1271"/>
                  </a:cubicBezTo>
                  <a:cubicBezTo>
                    <a:pt x="2920" y="1275"/>
                    <a:pt x="3029" y="1276"/>
                    <a:pt x="3140" y="1276"/>
                  </a:cubicBezTo>
                  <a:cubicBezTo>
                    <a:pt x="3832" y="1276"/>
                    <a:pt x="4601" y="1213"/>
                    <a:pt x="5199" y="1082"/>
                  </a:cubicBezTo>
                  <a:cubicBezTo>
                    <a:pt x="5892" y="948"/>
                    <a:pt x="6432" y="717"/>
                    <a:pt x="6816" y="523"/>
                  </a:cubicBezTo>
                  <a:cubicBezTo>
                    <a:pt x="6992" y="426"/>
                    <a:pt x="7144" y="347"/>
                    <a:pt x="7260" y="273"/>
                  </a:cubicBezTo>
                  <a:cubicBezTo>
                    <a:pt x="7338" y="213"/>
                    <a:pt x="7375" y="176"/>
                    <a:pt x="7412" y="139"/>
                  </a:cubicBezTo>
                  <a:close/>
                  <a:moveTo>
                    <a:pt x="7394" y="1"/>
                  </a:moveTo>
                  <a:lnTo>
                    <a:pt x="7375" y="42"/>
                  </a:lnTo>
                  <a:cubicBezTo>
                    <a:pt x="7357" y="61"/>
                    <a:pt x="7297" y="116"/>
                    <a:pt x="7204" y="176"/>
                  </a:cubicBezTo>
                  <a:cubicBezTo>
                    <a:pt x="7089" y="255"/>
                    <a:pt x="6950" y="347"/>
                    <a:pt x="6761" y="426"/>
                  </a:cubicBezTo>
                  <a:cubicBezTo>
                    <a:pt x="6396" y="620"/>
                    <a:pt x="5873" y="833"/>
                    <a:pt x="5180" y="985"/>
                  </a:cubicBezTo>
                  <a:cubicBezTo>
                    <a:pt x="4487" y="1137"/>
                    <a:pt x="3582" y="1179"/>
                    <a:pt x="2815" y="1179"/>
                  </a:cubicBezTo>
                  <a:cubicBezTo>
                    <a:pt x="2426" y="1179"/>
                    <a:pt x="2061" y="1156"/>
                    <a:pt x="1775" y="1137"/>
                  </a:cubicBezTo>
                  <a:cubicBezTo>
                    <a:pt x="1502" y="1119"/>
                    <a:pt x="1290" y="1082"/>
                    <a:pt x="1197" y="1064"/>
                  </a:cubicBezTo>
                  <a:cubicBezTo>
                    <a:pt x="1022" y="985"/>
                    <a:pt x="828" y="906"/>
                    <a:pt x="675" y="851"/>
                  </a:cubicBezTo>
                  <a:cubicBezTo>
                    <a:pt x="597" y="809"/>
                    <a:pt x="523" y="791"/>
                    <a:pt x="463" y="772"/>
                  </a:cubicBezTo>
                  <a:cubicBezTo>
                    <a:pt x="435" y="772"/>
                    <a:pt x="406" y="768"/>
                    <a:pt x="377" y="768"/>
                  </a:cubicBezTo>
                  <a:cubicBezTo>
                    <a:pt x="348" y="768"/>
                    <a:pt x="319" y="772"/>
                    <a:pt x="292" y="791"/>
                  </a:cubicBezTo>
                  <a:cubicBezTo>
                    <a:pt x="232" y="809"/>
                    <a:pt x="213" y="888"/>
                    <a:pt x="176" y="948"/>
                  </a:cubicBezTo>
                  <a:cubicBezTo>
                    <a:pt x="135" y="1022"/>
                    <a:pt x="116" y="1119"/>
                    <a:pt x="79" y="1216"/>
                  </a:cubicBezTo>
                  <a:cubicBezTo>
                    <a:pt x="61" y="1313"/>
                    <a:pt x="42" y="1410"/>
                    <a:pt x="19" y="1502"/>
                  </a:cubicBezTo>
                  <a:cubicBezTo>
                    <a:pt x="19" y="1581"/>
                    <a:pt x="1" y="1660"/>
                    <a:pt x="19" y="1715"/>
                  </a:cubicBezTo>
                  <a:cubicBezTo>
                    <a:pt x="19" y="1734"/>
                    <a:pt x="42" y="1757"/>
                    <a:pt x="61" y="1757"/>
                  </a:cubicBezTo>
                  <a:cubicBezTo>
                    <a:pt x="61" y="1775"/>
                    <a:pt x="79" y="1775"/>
                    <a:pt x="79" y="1775"/>
                  </a:cubicBezTo>
                  <a:cubicBezTo>
                    <a:pt x="116" y="1794"/>
                    <a:pt x="158" y="1812"/>
                    <a:pt x="195" y="1831"/>
                  </a:cubicBezTo>
                  <a:cubicBezTo>
                    <a:pt x="292" y="1872"/>
                    <a:pt x="426" y="1891"/>
                    <a:pt x="578" y="1946"/>
                  </a:cubicBezTo>
                  <a:cubicBezTo>
                    <a:pt x="888" y="2025"/>
                    <a:pt x="1331" y="2103"/>
                    <a:pt x="1849" y="2159"/>
                  </a:cubicBezTo>
                  <a:cubicBezTo>
                    <a:pt x="2288" y="2217"/>
                    <a:pt x="2782" y="2254"/>
                    <a:pt x="3293" y="2254"/>
                  </a:cubicBezTo>
                  <a:cubicBezTo>
                    <a:pt x="3948" y="2254"/>
                    <a:pt x="4630" y="2194"/>
                    <a:pt x="5259" y="2043"/>
                  </a:cubicBezTo>
                  <a:cubicBezTo>
                    <a:pt x="6372" y="1775"/>
                    <a:pt x="6992" y="1526"/>
                    <a:pt x="7338" y="1313"/>
                  </a:cubicBezTo>
                  <a:cubicBezTo>
                    <a:pt x="7685" y="1101"/>
                    <a:pt x="7759" y="948"/>
                    <a:pt x="7782" y="851"/>
                  </a:cubicBezTo>
                  <a:cubicBezTo>
                    <a:pt x="7782" y="694"/>
                    <a:pt x="7782" y="620"/>
                    <a:pt x="7722" y="389"/>
                  </a:cubicBezTo>
                  <a:cubicBezTo>
                    <a:pt x="7643" y="116"/>
                    <a:pt x="7435" y="24"/>
                    <a:pt x="7435" y="24"/>
                  </a:cubicBezTo>
                  <a:lnTo>
                    <a:pt x="7394"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8"/>
            <p:cNvSpPr/>
            <p:nvPr/>
          </p:nvSpPr>
          <p:spPr>
            <a:xfrm>
              <a:off x="6770629" y="3239416"/>
              <a:ext cx="103064" cy="103201"/>
            </a:xfrm>
            <a:custGeom>
              <a:avLst/>
              <a:gdLst/>
              <a:ahLst/>
              <a:cxnLst/>
              <a:rect l="l" t="t" r="r" b="b"/>
              <a:pathLst>
                <a:path w="754" h="755" extrusionOk="0">
                  <a:moveTo>
                    <a:pt x="388" y="1"/>
                  </a:moveTo>
                  <a:cubicBezTo>
                    <a:pt x="176" y="1"/>
                    <a:pt x="0" y="177"/>
                    <a:pt x="0" y="366"/>
                  </a:cubicBezTo>
                  <a:cubicBezTo>
                    <a:pt x="0" y="579"/>
                    <a:pt x="176" y="754"/>
                    <a:pt x="388" y="754"/>
                  </a:cubicBezTo>
                  <a:cubicBezTo>
                    <a:pt x="578" y="754"/>
                    <a:pt x="753" y="579"/>
                    <a:pt x="753" y="366"/>
                  </a:cubicBezTo>
                  <a:cubicBezTo>
                    <a:pt x="753" y="177"/>
                    <a:pt x="578" y="1"/>
                    <a:pt x="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6765571" y="3231898"/>
              <a:ext cx="115640" cy="115776"/>
            </a:xfrm>
            <a:custGeom>
              <a:avLst/>
              <a:gdLst/>
              <a:ahLst/>
              <a:cxnLst/>
              <a:rect l="l" t="t" r="r" b="b"/>
              <a:pathLst>
                <a:path w="846" h="847" extrusionOk="0">
                  <a:moveTo>
                    <a:pt x="425" y="116"/>
                  </a:moveTo>
                  <a:cubicBezTo>
                    <a:pt x="596" y="116"/>
                    <a:pt x="730" y="250"/>
                    <a:pt x="730" y="421"/>
                  </a:cubicBezTo>
                  <a:cubicBezTo>
                    <a:pt x="730" y="597"/>
                    <a:pt x="596" y="749"/>
                    <a:pt x="425" y="749"/>
                  </a:cubicBezTo>
                  <a:cubicBezTo>
                    <a:pt x="231" y="749"/>
                    <a:pt x="97" y="597"/>
                    <a:pt x="97" y="421"/>
                  </a:cubicBezTo>
                  <a:cubicBezTo>
                    <a:pt x="97" y="250"/>
                    <a:pt x="231" y="116"/>
                    <a:pt x="425" y="116"/>
                  </a:cubicBezTo>
                  <a:close/>
                  <a:moveTo>
                    <a:pt x="425" y="1"/>
                  </a:moveTo>
                  <a:cubicBezTo>
                    <a:pt x="171" y="1"/>
                    <a:pt x="0" y="190"/>
                    <a:pt x="0" y="421"/>
                  </a:cubicBezTo>
                  <a:cubicBezTo>
                    <a:pt x="0" y="652"/>
                    <a:pt x="171" y="846"/>
                    <a:pt x="425" y="846"/>
                  </a:cubicBezTo>
                  <a:cubicBezTo>
                    <a:pt x="656" y="846"/>
                    <a:pt x="846" y="652"/>
                    <a:pt x="846" y="421"/>
                  </a:cubicBezTo>
                  <a:cubicBezTo>
                    <a:pt x="846" y="190"/>
                    <a:pt x="656" y="1"/>
                    <a:pt x="42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8"/>
            <p:cNvSpPr/>
            <p:nvPr/>
          </p:nvSpPr>
          <p:spPr>
            <a:xfrm>
              <a:off x="6271025" y="3610668"/>
              <a:ext cx="547033" cy="271330"/>
            </a:xfrm>
            <a:custGeom>
              <a:avLst/>
              <a:gdLst/>
              <a:ahLst/>
              <a:cxnLst/>
              <a:rect l="l" t="t" r="r" b="b"/>
              <a:pathLst>
                <a:path w="4002" h="1985" extrusionOk="0">
                  <a:moveTo>
                    <a:pt x="552" y="0"/>
                  </a:moveTo>
                  <a:cubicBezTo>
                    <a:pt x="201" y="0"/>
                    <a:pt x="0" y="76"/>
                    <a:pt x="0" y="76"/>
                  </a:cubicBezTo>
                  <a:cubicBezTo>
                    <a:pt x="0" y="76"/>
                    <a:pt x="1423" y="233"/>
                    <a:pt x="2117" y="695"/>
                  </a:cubicBezTo>
                  <a:cubicBezTo>
                    <a:pt x="2791" y="1134"/>
                    <a:pt x="4002" y="1984"/>
                    <a:pt x="4002" y="1984"/>
                  </a:cubicBezTo>
                  <a:cubicBezTo>
                    <a:pt x="4002" y="1984"/>
                    <a:pt x="3212" y="1018"/>
                    <a:pt x="2020" y="385"/>
                  </a:cubicBezTo>
                  <a:cubicBezTo>
                    <a:pt x="1412" y="77"/>
                    <a:pt x="906" y="0"/>
                    <a:pt x="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8"/>
            <p:cNvSpPr/>
            <p:nvPr/>
          </p:nvSpPr>
          <p:spPr>
            <a:xfrm>
              <a:off x="6267882" y="3604115"/>
              <a:ext cx="555918" cy="284452"/>
            </a:xfrm>
            <a:custGeom>
              <a:avLst/>
              <a:gdLst/>
              <a:ahLst/>
              <a:cxnLst/>
              <a:rect l="l" t="t" r="r" b="b"/>
              <a:pathLst>
                <a:path w="4067" h="2081" extrusionOk="0">
                  <a:moveTo>
                    <a:pt x="578" y="116"/>
                  </a:moveTo>
                  <a:cubicBezTo>
                    <a:pt x="924" y="116"/>
                    <a:pt x="1428" y="176"/>
                    <a:pt x="2006" y="500"/>
                  </a:cubicBezTo>
                  <a:cubicBezTo>
                    <a:pt x="2814" y="906"/>
                    <a:pt x="3313" y="1369"/>
                    <a:pt x="3641" y="1697"/>
                  </a:cubicBezTo>
                  <a:cubicBezTo>
                    <a:pt x="3276" y="1466"/>
                    <a:pt x="2680" y="1059"/>
                    <a:pt x="2158" y="694"/>
                  </a:cubicBezTo>
                  <a:cubicBezTo>
                    <a:pt x="1812" y="463"/>
                    <a:pt x="1271" y="310"/>
                    <a:pt x="832" y="232"/>
                  </a:cubicBezTo>
                  <a:cubicBezTo>
                    <a:pt x="559" y="176"/>
                    <a:pt x="504" y="176"/>
                    <a:pt x="347" y="153"/>
                  </a:cubicBezTo>
                  <a:cubicBezTo>
                    <a:pt x="444" y="135"/>
                    <a:pt x="425" y="116"/>
                    <a:pt x="578" y="116"/>
                  </a:cubicBezTo>
                  <a:close/>
                  <a:moveTo>
                    <a:pt x="578" y="1"/>
                  </a:moveTo>
                  <a:cubicBezTo>
                    <a:pt x="231" y="19"/>
                    <a:pt x="42" y="79"/>
                    <a:pt x="23" y="98"/>
                  </a:cubicBezTo>
                  <a:lnTo>
                    <a:pt x="0" y="98"/>
                  </a:lnTo>
                  <a:lnTo>
                    <a:pt x="23" y="195"/>
                  </a:lnTo>
                  <a:cubicBezTo>
                    <a:pt x="23" y="195"/>
                    <a:pt x="370" y="232"/>
                    <a:pt x="809" y="329"/>
                  </a:cubicBezTo>
                  <a:cubicBezTo>
                    <a:pt x="1252" y="426"/>
                    <a:pt x="1775" y="578"/>
                    <a:pt x="2103" y="791"/>
                  </a:cubicBezTo>
                  <a:cubicBezTo>
                    <a:pt x="2773" y="1235"/>
                    <a:pt x="4006" y="2080"/>
                    <a:pt x="4006" y="2080"/>
                  </a:cubicBezTo>
                  <a:lnTo>
                    <a:pt x="4066" y="2002"/>
                  </a:lnTo>
                  <a:cubicBezTo>
                    <a:pt x="4066" y="2002"/>
                    <a:pt x="3276" y="1040"/>
                    <a:pt x="2061" y="407"/>
                  </a:cubicBezTo>
                  <a:cubicBezTo>
                    <a:pt x="1446" y="79"/>
                    <a:pt x="947" y="1"/>
                    <a:pt x="57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8"/>
            <p:cNvSpPr/>
            <p:nvPr/>
          </p:nvSpPr>
          <p:spPr>
            <a:xfrm>
              <a:off x="6881075" y="3641560"/>
              <a:ext cx="363322" cy="206265"/>
            </a:xfrm>
            <a:custGeom>
              <a:avLst/>
              <a:gdLst/>
              <a:ahLst/>
              <a:cxnLst/>
              <a:rect l="l" t="t" r="r" b="b"/>
              <a:pathLst>
                <a:path w="2658" h="1509" extrusionOk="0">
                  <a:moveTo>
                    <a:pt x="2547" y="0"/>
                  </a:moveTo>
                  <a:cubicBezTo>
                    <a:pt x="2315" y="0"/>
                    <a:pt x="1734" y="68"/>
                    <a:pt x="985" y="640"/>
                  </a:cubicBezTo>
                  <a:cubicBezTo>
                    <a:pt x="1" y="1393"/>
                    <a:pt x="61" y="1509"/>
                    <a:pt x="61" y="1509"/>
                  </a:cubicBezTo>
                  <a:cubicBezTo>
                    <a:pt x="61" y="1509"/>
                    <a:pt x="426" y="1236"/>
                    <a:pt x="1216" y="700"/>
                  </a:cubicBezTo>
                  <a:cubicBezTo>
                    <a:pt x="1983" y="159"/>
                    <a:pt x="2658" y="7"/>
                    <a:pt x="2658" y="7"/>
                  </a:cubicBezTo>
                  <a:cubicBezTo>
                    <a:pt x="2658" y="7"/>
                    <a:pt x="2619" y="0"/>
                    <a:pt x="2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8"/>
            <p:cNvSpPr/>
            <p:nvPr/>
          </p:nvSpPr>
          <p:spPr>
            <a:xfrm>
              <a:off x="6883672" y="3635281"/>
              <a:ext cx="360725" cy="221711"/>
            </a:xfrm>
            <a:custGeom>
              <a:avLst/>
              <a:gdLst/>
              <a:ahLst/>
              <a:cxnLst/>
              <a:rect l="l" t="t" r="r" b="b"/>
              <a:pathLst>
                <a:path w="2639" h="1622" extrusionOk="0">
                  <a:moveTo>
                    <a:pt x="2218" y="138"/>
                  </a:moveTo>
                  <a:cubicBezTo>
                    <a:pt x="1946" y="235"/>
                    <a:pt x="1581" y="410"/>
                    <a:pt x="1155" y="715"/>
                  </a:cubicBezTo>
                  <a:cubicBezTo>
                    <a:pt x="656" y="1062"/>
                    <a:pt x="601" y="1104"/>
                    <a:pt x="425" y="1238"/>
                  </a:cubicBezTo>
                  <a:cubicBezTo>
                    <a:pt x="559" y="1104"/>
                    <a:pt x="656" y="988"/>
                    <a:pt x="1003" y="734"/>
                  </a:cubicBezTo>
                  <a:cubicBezTo>
                    <a:pt x="1484" y="369"/>
                    <a:pt x="1890" y="198"/>
                    <a:pt x="2177" y="138"/>
                  </a:cubicBezTo>
                  <a:close/>
                  <a:moveTo>
                    <a:pt x="2533" y="1"/>
                  </a:moveTo>
                  <a:cubicBezTo>
                    <a:pt x="2458" y="1"/>
                    <a:pt x="2333" y="8"/>
                    <a:pt x="2158" y="41"/>
                  </a:cubicBezTo>
                  <a:cubicBezTo>
                    <a:pt x="1849" y="101"/>
                    <a:pt x="1428" y="272"/>
                    <a:pt x="924" y="660"/>
                  </a:cubicBezTo>
                  <a:cubicBezTo>
                    <a:pt x="444" y="1025"/>
                    <a:pt x="213" y="1238"/>
                    <a:pt x="97" y="1372"/>
                  </a:cubicBezTo>
                  <a:cubicBezTo>
                    <a:pt x="42" y="1427"/>
                    <a:pt x="23" y="1469"/>
                    <a:pt x="0" y="1506"/>
                  </a:cubicBezTo>
                  <a:lnTo>
                    <a:pt x="0" y="1542"/>
                  </a:lnTo>
                  <a:lnTo>
                    <a:pt x="0" y="1566"/>
                  </a:lnTo>
                  <a:lnTo>
                    <a:pt x="0" y="1584"/>
                  </a:lnTo>
                  <a:lnTo>
                    <a:pt x="42" y="1621"/>
                  </a:lnTo>
                  <a:lnTo>
                    <a:pt x="79" y="1603"/>
                  </a:lnTo>
                  <a:cubicBezTo>
                    <a:pt x="79" y="1603"/>
                    <a:pt x="444" y="1353"/>
                    <a:pt x="1216" y="794"/>
                  </a:cubicBezTo>
                  <a:cubicBezTo>
                    <a:pt x="1987" y="253"/>
                    <a:pt x="2639" y="101"/>
                    <a:pt x="2639" y="101"/>
                  </a:cubicBezTo>
                  <a:lnTo>
                    <a:pt x="2639" y="4"/>
                  </a:lnTo>
                  <a:lnTo>
                    <a:pt x="2620" y="4"/>
                  </a:lnTo>
                  <a:cubicBezTo>
                    <a:pt x="2613" y="4"/>
                    <a:pt x="2584" y="1"/>
                    <a:pt x="253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8"/>
            <p:cNvSpPr/>
            <p:nvPr/>
          </p:nvSpPr>
          <p:spPr>
            <a:xfrm>
              <a:off x="7155276" y="547702"/>
              <a:ext cx="1065635" cy="936737"/>
            </a:xfrm>
            <a:custGeom>
              <a:avLst/>
              <a:gdLst/>
              <a:ahLst/>
              <a:cxnLst/>
              <a:rect l="l" t="t" r="r" b="b"/>
              <a:pathLst>
                <a:path w="7796" h="6853" extrusionOk="0">
                  <a:moveTo>
                    <a:pt x="3983" y="0"/>
                  </a:moveTo>
                  <a:cubicBezTo>
                    <a:pt x="1867" y="0"/>
                    <a:pt x="153" y="1386"/>
                    <a:pt x="153" y="3119"/>
                  </a:cubicBezTo>
                  <a:cubicBezTo>
                    <a:pt x="171" y="3849"/>
                    <a:pt x="462" y="4542"/>
                    <a:pt x="1040" y="5101"/>
                  </a:cubicBezTo>
                  <a:lnTo>
                    <a:pt x="0" y="6852"/>
                  </a:lnTo>
                  <a:cubicBezTo>
                    <a:pt x="0" y="6852"/>
                    <a:pt x="2135" y="6640"/>
                    <a:pt x="2865" y="6122"/>
                  </a:cubicBezTo>
                  <a:cubicBezTo>
                    <a:pt x="3235" y="6215"/>
                    <a:pt x="3600" y="6256"/>
                    <a:pt x="3983" y="6256"/>
                  </a:cubicBezTo>
                  <a:cubicBezTo>
                    <a:pt x="6099" y="6256"/>
                    <a:pt x="7795" y="4852"/>
                    <a:pt x="7795" y="3119"/>
                  </a:cubicBezTo>
                  <a:cubicBezTo>
                    <a:pt x="7795" y="1386"/>
                    <a:pt x="6099" y="0"/>
                    <a:pt x="39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8"/>
            <p:cNvSpPr/>
            <p:nvPr/>
          </p:nvSpPr>
          <p:spPr>
            <a:xfrm>
              <a:off x="7142017" y="539501"/>
              <a:ext cx="1087096" cy="952456"/>
            </a:xfrm>
            <a:custGeom>
              <a:avLst/>
              <a:gdLst/>
              <a:ahLst/>
              <a:cxnLst/>
              <a:rect l="l" t="t" r="r" b="b"/>
              <a:pathLst>
                <a:path w="7953" h="6968" extrusionOk="0">
                  <a:moveTo>
                    <a:pt x="4080" y="97"/>
                  </a:moveTo>
                  <a:cubicBezTo>
                    <a:pt x="6159" y="97"/>
                    <a:pt x="7855" y="1483"/>
                    <a:pt x="7855" y="3179"/>
                  </a:cubicBezTo>
                  <a:cubicBezTo>
                    <a:pt x="7855" y="4870"/>
                    <a:pt x="6159" y="6256"/>
                    <a:pt x="4080" y="6256"/>
                  </a:cubicBezTo>
                  <a:cubicBezTo>
                    <a:pt x="3715" y="6256"/>
                    <a:pt x="3332" y="6219"/>
                    <a:pt x="2985" y="6122"/>
                  </a:cubicBezTo>
                  <a:lnTo>
                    <a:pt x="2943" y="6122"/>
                  </a:lnTo>
                  <a:lnTo>
                    <a:pt x="2925" y="6141"/>
                  </a:lnTo>
                  <a:cubicBezTo>
                    <a:pt x="2578" y="6372"/>
                    <a:pt x="1867" y="6566"/>
                    <a:pt x="1252" y="6681"/>
                  </a:cubicBezTo>
                  <a:cubicBezTo>
                    <a:pt x="693" y="6797"/>
                    <a:pt x="287" y="6834"/>
                    <a:pt x="213" y="6834"/>
                  </a:cubicBezTo>
                  <a:lnTo>
                    <a:pt x="1192" y="5161"/>
                  </a:lnTo>
                  <a:lnTo>
                    <a:pt x="1174" y="5143"/>
                  </a:lnTo>
                  <a:cubicBezTo>
                    <a:pt x="615" y="4584"/>
                    <a:pt x="305" y="3891"/>
                    <a:pt x="305" y="3179"/>
                  </a:cubicBezTo>
                  <a:cubicBezTo>
                    <a:pt x="305" y="1483"/>
                    <a:pt x="2001" y="97"/>
                    <a:pt x="4080" y="97"/>
                  </a:cubicBezTo>
                  <a:close/>
                  <a:moveTo>
                    <a:pt x="4080" y="0"/>
                  </a:moveTo>
                  <a:cubicBezTo>
                    <a:pt x="1945" y="0"/>
                    <a:pt x="213" y="1423"/>
                    <a:pt x="213" y="3179"/>
                  </a:cubicBezTo>
                  <a:cubicBezTo>
                    <a:pt x="213" y="3909"/>
                    <a:pt x="518" y="4602"/>
                    <a:pt x="1058" y="5180"/>
                  </a:cubicBezTo>
                  <a:lnTo>
                    <a:pt x="0" y="6968"/>
                  </a:lnTo>
                  <a:lnTo>
                    <a:pt x="116" y="6949"/>
                  </a:lnTo>
                  <a:cubicBezTo>
                    <a:pt x="116" y="6949"/>
                    <a:pt x="652" y="6912"/>
                    <a:pt x="1271" y="6797"/>
                  </a:cubicBezTo>
                  <a:cubicBezTo>
                    <a:pt x="1885" y="6663"/>
                    <a:pt x="2578" y="6487"/>
                    <a:pt x="2962" y="6238"/>
                  </a:cubicBezTo>
                  <a:cubicBezTo>
                    <a:pt x="3332" y="6316"/>
                    <a:pt x="3697" y="6372"/>
                    <a:pt x="4080" y="6372"/>
                  </a:cubicBezTo>
                  <a:cubicBezTo>
                    <a:pt x="6219" y="6372"/>
                    <a:pt x="7952" y="4949"/>
                    <a:pt x="7952" y="3179"/>
                  </a:cubicBezTo>
                  <a:cubicBezTo>
                    <a:pt x="7952" y="1423"/>
                    <a:pt x="6219" y="0"/>
                    <a:pt x="408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8"/>
            <p:cNvSpPr/>
            <p:nvPr/>
          </p:nvSpPr>
          <p:spPr>
            <a:xfrm>
              <a:off x="6384068" y="3097394"/>
              <a:ext cx="25971" cy="50029"/>
            </a:xfrm>
            <a:custGeom>
              <a:avLst/>
              <a:gdLst/>
              <a:ahLst/>
              <a:cxnLst/>
              <a:rect l="l" t="t" r="r" b="b"/>
              <a:pathLst>
                <a:path w="190" h="366" extrusionOk="0">
                  <a:moveTo>
                    <a:pt x="153" y="0"/>
                  </a:moveTo>
                  <a:cubicBezTo>
                    <a:pt x="116" y="0"/>
                    <a:pt x="97" y="19"/>
                    <a:pt x="97" y="37"/>
                  </a:cubicBezTo>
                  <a:lnTo>
                    <a:pt x="97" y="60"/>
                  </a:lnTo>
                  <a:cubicBezTo>
                    <a:pt x="97" y="97"/>
                    <a:pt x="74" y="153"/>
                    <a:pt x="37" y="213"/>
                  </a:cubicBezTo>
                  <a:cubicBezTo>
                    <a:pt x="37" y="250"/>
                    <a:pt x="19" y="268"/>
                    <a:pt x="19" y="291"/>
                  </a:cubicBezTo>
                  <a:cubicBezTo>
                    <a:pt x="0" y="328"/>
                    <a:pt x="19" y="347"/>
                    <a:pt x="37" y="365"/>
                  </a:cubicBezTo>
                  <a:cubicBezTo>
                    <a:pt x="74" y="365"/>
                    <a:pt x="97" y="347"/>
                    <a:pt x="116" y="328"/>
                  </a:cubicBezTo>
                  <a:cubicBezTo>
                    <a:pt x="116" y="310"/>
                    <a:pt x="134" y="291"/>
                    <a:pt x="134" y="250"/>
                  </a:cubicBezTo>
                  <a:cubicBezTo>
                    <a:pt x="171" y="194"/>
                    <a:pt x="190" y="134"/>
                    <a:pt x="190" y="60"/>
                  </a:cubicBezTo>
                  <a:cubicBezTo>
                    <a:pt x="190" y="19"/>
                    <a:pt x="171" y="0"/>
                    <a:pt x="15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8"/>
            <p:cNvSpPr/>
            <p:nvPr/>
          </p:nvSpPr>
          <p:spPr>
            <a:xfrm>
              <a:off x="5883782" y="2218199"/>
              <a:ext cx="418955" cy="1058664"/>
            </a:xfrm>
            <a:custGeom>
              <a:avLst/>
              <a:gdLst/>
              <a:ahLst/>
              <a:cxnLst/>
              <a:rect l="l" t="t" r="r" b="b"/>
              <a:pathLst>
                <a:path w="3065" h="7745" extrusionOk="0">
                  <a:moveTo>
                    <a:pt x="1734" y="1"/>
                  </a:moveTo>
                  <a:cubicBezTo>
                    <a:pt x="1041" y="195"/>
                    <a:pt x="754" y="675"/>
                    <a:pt x="657" y="1197"/>
                  </a:cubicBezTo>
                  <a:cubicBezTo>
                    <a:pt x="542" y="1733"/>
                    <a:pt x="311" y="5083"/>
                    <a:pt x="153" y="5855"/>
                  </a:cubicBezTo>
                  <a:cubicBezTo>
                    <a:pt x="1" y="6608"/>
                    <a:pt x="384" y="7532"/>
                    <a:pt x="773" y="7685"/>
                  </a:cubicBezTo>
                  <a:cubicBezTo>
                    <a:pt x="881" y="7728"/>
                    <a:pt x="1043" y="7745"/>
                    <a:pt x="1227" y="7745"/>
                  </a:cubicBezTo>
                  <a:cubicBezTo>
                    <a:pt x="1694" y="7745"/>
                    <a:pt x="2302" y="7633"/>
                    <a:pt x="2524" y="7551"/>
                  </a:cubicBezTo>
                  <a:cubicBezTo>
                    <a:pt x="2833" y="7417"/>
                    <a:pt x="2852" y="6913"/>
                    <a:pt x="2926" y="6377"/>
                  </a:cubicBezTo>
                  <a:cubicBezTo>
                    <a:pt x="2986" y="5836"/>
                    <a:pt x="2949" y="4201"/>
                    <a:pt x="3004" y="3429"/>
                  </a:cubicBezTo>
                  <a:cubicBezTo>
                    <a:pt x="3064" y="2680"/>
                    <a:pt x="2852" y="1350"/>
                    <a:pt x="2524" y="717"/>
                  </a:cubicBezTo>
                  <a:cubicBezTo>
                    <a:pt x="2196" y="79"/>
                    <a:pt x="173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8"/>
            <p:cNvSpPr/>
            <p:nvPr/>
          </p:nvSpPr>
          <p:spPr>
            <a:xfrm>
              <a:off x="5886379" y="2213142"/>
              <a:ext cx="423876" cy="1072060"/>
            </a:xfrm>
            <a:custGeom>
              <a:avLst/>
              <a:gdLst/>
              <a:ahLst/>
              <a:cxnLst/>
              <a:rect l="l" t="t" r="r" b="b"/>
              <a:pathLst>
                <a:path w="3101" h="7843" extrusionOk="0">
                  <a:moveTo>
                    <a:pt x="1715" y="98"/>
                  </a:moveTo>
                  <a:cubicBezTo>
                    <a:pt x="1733" y="98"/>
                    <a:pt x="1830" y="116"/>
                    <a:pt x="1964" y="213"/>
                  </a:cubicBezTo>
                  <a:cubicBezTo>
                    <a:pt x="2121" y="310"/>
                    <a:pt x="2311" y="463"/>
                    <a:pt x="2468" y="772"/>
                  </a:cubicBezTo>
                  <a:cubicBezTo>
                    <a:pt x="2773" y="1387"/>
                    <a:pt x="2985" y="2717"/>
                    <a:pt x="2930" y="3466"/>
                  </a:cubicBezTo>
                  <a:cubicBezTo>
                    <a:pt x="2907" y="3850"/>
                    <a:pt x="2907" y="4450"/>
                    <a:pt x="2888" y="5028"/>
                  </a:cubicBezTo>
                  <a:cubicBezTo>
                    <a:pt x="2888" y="5605"/>
                    <a:pt x="2888" y="6141"/>
                    <a:pt x="2851" y="6414"/>
                  </a:cubicBezTo>
                  <a:cubicBezTo>
                    <a:pt x="2814" y="6682"/>
                    <a:pt x="2791" y="6931"/>
                    <a:pt x="2754" y="7144"/>
                  </a:cubicBezTo>
                  <a:cubicBezTo>
                    <a:pt x="2699" y="7338"/>
                    <a:pt x="2620" y="7491"/>
                    <a:pt x="2486" y="7527"/>
                  </a:cubicBezTo>
                  <a:cubicBezTo>
                    <a:pt x="2352" y="7588"/>
                    <a:pt x="2006" y="7661"/>
                    <a:pt x="1659" y="7703"/>
                  </a:cubicBezTo>
                  <a:cubicBezTo>
                    <a:pt x="1503" y="7720"/>
                    <a:pt x="1343" y="7729"/>
                    <a:pt x="1198" y="7729"/>
                  </a:cubicBezTo>
                  <a:cubicBezTo>
                    <a:pt x="1021" y="7729"/>
                    <a:pt x="866" y="7715"/>
                    <a:pt x="772" y="7685"/>
                  </a:cubicBezTo>
                  <a:cubicBezTo>
                    <a:pt x="596" y="7606"/>
                    <a:pt x="407" y="7357"/>
                    <a:pt x="292" y="7010"/>
                  </a:cubicBezTo>
                  <a:cubicBezTo>
                    <a:pt x="176" y="6682"/>
                    <a:pt x="116" y="6257"/>
                    <a:pt x="176" y="5892"/>
                  </a:cubicBezTo>
                  <a:cubicBezTo>
                    <a:pt x="273" y="5508"/>
                    <a:pt x="365" y="4487"/>
                    <a:pt x="444" y="3484"/>
                  </a:cubicBezTo>
                  <a:cubicBezTo>
                    <a:pt x="504" y="2985"/>
                    <a:pt x="541" y="2486"/>
                    <a:pt x="578" y="2080"/>
                  </a:cubicBezTo>
                  <a:cubicBezTo>
                    <a:pt x="620" y="1678"/>
                    <a:pt x="657" y="1368"/>
                    <a:pt x="675" y="1253"/>
                  </a:cubicBezTo>
                  <a:cubicBezTo>
                    <a:pt x="791" y="731"/>
                    <a:pt x="1040" y="292"/>
                    <a:pt x="1715" y="98"/>
                  </a:cubicBezTo>
                  <a:close/>
                  <a:moveTo>
                    <a:pt x="1715" y="1"/>
                  </a:moveTo>
                  <a:cubicBezTo>
                    <a:pt x="985" y="176"/>
                    <a:pt x="675" y="675"/>
                    <a:pt x="578" y="1234"/>
                  </a:cubicBezTo>
                  <a:cubicBezTo>
                    <a:pt x="560" y="1368"/>
                    <a:pt x="523" y="1678"/>
                    <a:pt x="481" y="2080"/>
                  </a:cubicBezTo>
                  <a:cubicBezTo>
                    <a:pt x="444" y="2486"/>
                    <a:pt x="389" y="2967"/>
                    <a:pt x="347" y="3466"/>
                  </a:cubicBezTo>
                  <a:cubicBezTo>
                    <a:pt x="250" y="4469"/>
                    <a:pt x="158" y="5508"/>
                    <a:pt x="79" y="5873"/>
                  </a:cubicBezTo>
                  <a:cubicBezTo>
                    <a:pt x="0" y="6257"/>
                    <a:pt x="61" y="6700"/>
                    <a:pt x="194" y="7047"/>
                  </a:cubicBezTo>
                  <a:cubicBezTo>
                    <a:pt x="328" y="7393"/>
                    <a:pt x="523" y="7685"/>
                    <a:pt x="735" y="7777"/>
                  </a:cubicBezTo>
                  <a:cubicBezTo>
                    <a:pt x="858" y="7824"/>
                    <a:pt x="1039" y="7843"/>
                    <a:pt x="1241" y="7843"/>
                  </a:cubicBezTo>
                  <a:cubicBezTo>
                    <a:pt x="1380" y="7843"/>
                    <a:pt x="1529" y="7834"/>
                    <a:pt x="1678" y="7819"/>
                  </a:cubicBezTo>
                  <a:cubicBezTo>
                    <a:pt x="2024" y="7777"/>
                    <a:pt x="2371" y="7703"/>
                    <a:pt x="2523" y="7625"/>
                  </a:cubicBezTo>
                  <a:cubicBezTo>
                    <a:pt x="2699" y="7569"/>
                    <a:pt x="2791" y="7375"/>
                    <a:pt x="2851" y="7162"/>
                  </a:cubicBezTo>
                  <a:cubicBezTo>
                    <a:pt x="2907" y="6950"/>
                    <a:pt x="2930" y="6682"/>
                    <a:pt x="2948" y="6414"/>
                  </a:cubicBezTo>
                  <a:cubicBezTo>
                    <a:pt x="2985" y="6141"/>
                    <a:pt x="2985" y="5605"/>
                    <a:pt x="3004" y="5028"/>
                  </a:cubicBezTo>
                  <a:cubicBezTo>
                    <a:pt x="3004" y="4450"/>
                    <a:pt x="3004" y="3850"/>
                    <a:pt x="3045" y="3466"/>
                  </a:cubicBezTo>
                  <a:cubicBezTo>
                    <a:pt x="3101" y="2694"/>
                    <a:pt x="2888" y="1387"/>
                    <a:pt x="2560" y="731"/>
                  </a:cubicBezTo>
                  <a:cubicBezTo>
                    <a:pt x="2389" y="407"/>
                    <a:pt x="2177" y="232"/>
                    <a:pt x="2024" y="116"/>
                  </a:cubicBezTo>
                  <a:cubicBezTo>
                    <a:pt x="1849" y="19"/>
                    <a:pt x="1733" y="1"/>
                    <a:pt x="173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8"/>
            <p:cNvSpPr/>
            <p:nvPr/>
          </p:nvSpPr>
          <p:spPr>
            <a:xfrm>
              <a:off x="5641976" y="2668595"/>
              <a:ext cx="641760" cy="743594"/>
            </a:xfrm>
            <a:custGeom>
              <a:avLst/>
              <a:gdLst/>
              <a:ahLst/>
              <a:cxnLst/>
              <a:rect l="l" t="t" r="r" b="b"/>
              <a:pathLst>
                <a:path w="4695" h="5440" extrusionOk="0">
                  <a:moveTo>
                    <a:pt x="2944" y="0"/>
                  </a:moveTo>
                  <a:lnTo>
                    <a:pt x="0" y="1058"/>
                  </a:lnTo>
                  <a:cubicBezTo>
                    <a:pt x="0" y="1058"/>
                    <a:pt x="213" y="1964"/>
                    <a:pt x="213" y="2657"/>
                  </a:cubicBezTo>
                  <a:cubicBezTo>
                    <a:pt x="213" y="3368"/>
                    <a:pt x="384" y="3909"/>
                    <a:pt x="846" y="4256"/>
                  </a:cubicBezTo>
                  <a:cubicBezTo>
                    <a:pt x="1289" y="4584"/>
                    <a:pt x="1405" y="4967"/>
                    <a:pt x="1830" y="5198"/>
                  </a:cubicBezTo>
                  <a:cubicBezTo>
                    <a:pt x="2090" y="5341"/>
                    <a:pt x="2389" y="5440"/>
                    <a:pt x="2688" y="5440"/>
                  </a:cubicBezTo>
                  <a:cubicBezTo>
                    <a:pt x="2873" y="5440"/>
                    <a:pt x="3058" y="5402"/>
                    <a:pt x="3235" y="5314"/>
                  </a:cubicBezTo>
                  <a:cubicBezTo>
                    <a:pt x="3678" y="5064"/>
                    <a:pt x="4080" y="5004"/>
                    <a:pt x="4274" y="4658"/>
                  </a:cubicBezTo>
                  <a:cubicBezTo>
                    <a:pt x="4487" y="4311"/>
                    <a:pt x="4621" y="3544"/>
                    <a:pt x="4621" y="3544"/>
                  </a:cubicBezTo>
                  <a:cubicBezTo>
                    <a:pt x="4695" y="2541"/>
                    <a:pt x="4445" y="1904"/>
                    <a:pt x="4177" y="1617"/>
                  </a:cubicBezTo>
                  <a:cubicBezTo>
                    <a:pt x="3909" y="1326"/>
                    <a:pt x="3447" y="1058"/>
                    <a:pt x="3332" y="712"/>
                  </a:cubicBezTo>
                  <a:cubicBezTo>
                    <a:pt x="3216" y="384"/>
                    <a:pt x="2944" y="0"/>
                    <a:pt x="29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8"/>
            <p:cNvSpPr/>
            <p:nvPr/>
          </p:nvSpPr>
          <p:spPr>
            <a:xfrm>
              <a:off x="5633775" y="2660257"/>
              <a:ext cx="658162" cy="758766"/>
            </a:xfrm>
            <a:custGeom>
              <a:avLst/>
              <a:gdLst/>
              <a:ahLst/>
              <a:cxnLst/>
              <a:rect l="l" t="t" r="r" b="b"/>
              <a:pathLst>
                <a:path w="4815" h="5551" extrusionOk="0">
                  <a:moveTo>
                    <a:pt x="2985" y="116"/>
                  </a:moveTo>
                  <a:cubicBezTo>
                    <a:pt x="3004" y="158"/>
                    <a:pt x="3235" y="505"/>
                    <a:pt x="3350" y="791"/>
                  </a:cubicBezTo>
                  <a:cubicBezTo>
                    <a:pt x="3410" y="985"/>
                    <a:pt x="3563" y="1138"/>
                    <a:pt x="3715" y="1272"/>
                  </a:cubicBezTo>
                  <a:cubicBezTo>
                    <a:pt x="3891" y="1429"/>
                    <a:pt x="4062" y="1563"/>
                    <a:pt x="4200" y="1715"/>
                  </a:cubicBezTo>
                  <a:cubicBezTo>
                    <a:pt x="4450" y="1988"/>
                    <a:pt x="4699" y="2602"/>
                    <a:pt x="4639" y="3605"/>
                  </a:cubicBezTo>
                  <a:cubicBezTo>
                    <a:pt x="4621" y="3605"/>
                    <a:pt x="4602" y="3776"/>
                    <a:pt x="4524" y="4007"/>
                  </a:cubicBezTo>
                  <a:cubicBezTo>
                    <a:pt x="4468" y="4238"/>
                    <a:pt x="4390" y="4529"/>
                    <a:pt x="4293" y="4700"/>
                  </a:cubicBezTo>
                  <a:cubicBezTo>
                    <a:pt x="4200" y="4853"/>
                    <a:pt x="4062" y="4950"/>
                    <a:pt x="3891" y="5047"/>
                  </a:cubicBezTo>
                  <a:cubicBezTo>
                    <a:pt x="3715" y="5125"/>
                    <a:pt x="3507" y="5199"/>
                    <a:pt x="3253" y="5315"/>
                  </a:cubicBezTo>
                  <a:cubicBezTo>
                    <a:pt x="3083" y="5408"/>
                    <a:pt x="2900" y="5448"/>
                    <a:pt x="2715" y="5448"/>
                  </a:cubicBezTo>
                  <a:cubicBezTo>
                    <a:pt x="2443" y="5448"/>
                    <a:pt x="2167" y="5360"/>
                    <a:pt x="1927" y="5222"/>
                  </a:cubicBezTo>
                  <a:cubicBezTo>
                    <a:pt x="1714" y="5107"/>
                    <a:pt x="1580" y="4950"/>
                    <a:pt x="1446" y="4779"/>
                  </a:cubicBezTo>
                  <a:cubicBezTo>
                    <a:pt x="1312" y="4621"/>
                    <a:pt x="1174" y="4432"/>
                    <a:pt x="943" y="4256"/>
                  </a:cubicBezTo>
                  <a:cubicBezTo>
                    <a:pt x="504" y="3952"/>
                    <a:pt x="328" y="3411"/>
                    <a:pt x="328" y="2718"/>
                  </a:cubicBezTo>
                  <a:cubicBezTo>
                    <a:pt x="328" y="2025"/>
                    <a:pt x="134" y="1198"/>
                    <a:pt x="116" y="1156"/>
                  </a:cubicBezTo>
                  <a:lnTo>
                    <a:pt x="2985" y="116"/>
                  </a:lnTo>
                  <a:close/>
                  <a:moveTo>
                    <a:pt x="3022" y="1"/>
                  </a:moveTo>
                  <a:lnTo>
                    <a:pt x="0" y="1082"/>
                  </a:lnTo>
                  <a:lnTo>
                    <a:pt x="19" y="1119"/>
                  </a:lnTo>
                  <a:cubicBezTo>
                    <a:pt x="19" y="1119"/>
                    <a:pt x="213" y="2025"/>
                    <a:pt x="213" y="2718"/>
                  </a:cubicBezTo>
                  <a:cubicBezTo>
                    <a:pt x="213" y="3429"/>
                    <a:pt x="407" y="4007"/>
                    <a:pt x="869" y="4354"/>
                  </a:cubicBezTo>
                  <a:cubicBezTo>
                    <a:pt x="1100" y="4506"/>
                    <a:pt x="1234" y="4682"/>
                    <a:pt x="1368" y="4853"/>
                  </a:cubicBezTo>
                  <a:cubicBezTo>
                    <a:pt x="1502" y="5028"/>
                    <a:pt x="1636" y="5181"/>
                    <a:pt x="1867" y="5296"/>
                  </a:cubicBezTo>
                  <a:cubicBezTo>
                    <a:pt x="2138" y="5448"/>
                    <a:pt x="2437" y="5551"/>
                    <a:pt x="2739" y="5551"/>
                  </a:cubicBezTo>
                  <a:cubicBezTo>
                    <a:pt x="2932" y="5551"/>
                    <a:pt x="3126" y="5509"/>
                    <a:pt x="3313" y="5412"/>
                  </a:cubicBezTo>
                  <a:cubicBezTo>
                    <a:pt x="3544" y="5296"/>
                    <a:pt x="3757" y="5222"/>
                    <a:pt x="3928" y="5125"/>
                  </a:cubicBezTo>
                  <a:cubicBezTo>
                    <a:pt x="4122" y="5047"/>
                    <a:pt x="4274" y="4931"/>
                    <a:pt x="4371" y="4737"/>
                  </a:cubicBezTo>
                  <a:cubicBezTo>
                    <a:pt x="4487" y="4566"/>
                    <a:pt x="4565" y="4275"/>
                    <a:pt x="4639" y="4044"/>
                  </a:cubicBezTo>
                  <a:cubicBezTo>
                    <a:pt x="4699" y="3813"/>
                    <a:pt x="4736" y="3623"/>
                    <a:pt x="4736" y="3623"/>
                  </a:cubicBezTo>
                  <a:lnTo>
                    <a:pt x="4736" y="3605"/>
                  </a:lnTo>
                  <a:cubicBezTo>
                    <a:pt x="4815" y="2584"/>
                    <a:pt x="4565" y="1946"/>
                    <a:pt x="4274" y="1641"/>
                  </a:cubicBezTo>
                  <a:cubicBezTo>
                    <a:pt x="4140" y="1484"/>
                    <a:pt x="3946" y="1350"/>
                    <a:pt x="3794" y="1198"/>
                  </a:cubicBezTo>
                  <a:cubicBezTo>
                    <a:pt x="3641" y="1064"/>
                    <a:pt x="3507" y="907"/>
                    <a:pt x="3447" y="773"/>
                  </a:cubicBezTo>
                  <a:cubicBezTo>
                    <a:pt x="3332" y="426"/>
                    <a:pt x="3064" y="24"/>
                    <a:pt x="3064" y="24"/>
                  </a:cubicBezTo>
                  <a:lnTo>
                    <a:pt x="302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5562969" y="2497048"/>
              <a:ext cx="521199" cy="381912"/>
            </a:xfrm>
            <a:custGeom>
              <a:avLst/>
              <a:gdLst/>
              <a:ahLst/>
              <a:cxnLst/>
              <a:rect l="l" t="t" r="r" b="b"/>
              <a:pathLst>
                <a:path w="3813" h="2794" extrusionOk="0">
                  <a:moveTo>
                    <a:pt x="3031" y="1"/>
                  </a:moveTo>
                  <a:cubicBezTo>
                    <a:pt x="3022" y="1"/>
                    <a:pt x="3013" y="1"/>
                    <a:pt x="3004" y="3"/>
                  </a:cubicBezTo>
                  <a:lnTo>
                    <a:pt x="2962" y="155"/>
                  </a:lnTo>
                  <a:cubicBezTo>
                    <a:pt x="2962" y="155"/>
                    <a:pt x="2847" y="368"/>
                    <a:pt x="1673" y="927"/>
                  </a:cubicBezTo>
                  <a:cubicBezTo>
                    <a:pt x="1065" y="1227"/>
                    <a:pt x="714" y="1299"/>
                    <a:pt x="518" y="1299"/>
                  </a:cubicBezTo>
                  <a:cubicBezTo>
                    <a:pt x="336" y="1299"/>
                    <a:pt x="287" y="1237"/>
                    <a:pt x="287" y="1237"/>
                  </a:cubicBezTo>
                  <a:lnTo>
                    <a:pt x="213" y="1061"/>
                  </a:lnTo>
                  <a:cubicBezTo>
                    <a:pt x="213" y="1061"/>
                    <a:pt x="116" y="1061"/>
                    <a:pt x="56" y="1195"/>
                  </a:cubicBezTo>
                  <a:cubicBezTo>
                    <a:pt x="1" y="1334"/>
                    <a:pt x="38" y="1449"/>
                    <a:pt x="172" y="1888"/>
                  </a:cubicBezTo>
                  <a:cubicBezTo>
                    <a:pt x="329" y="2332"/>
                    <a:pt x="463" y="2641"/>
                    <a:pt x="597" y="2738"/>
                  </a:cubicBezTo>
                  <a:cubicBezTo>
                    <a:pt x="649" y="2767"/>
                    <a:pt x="731" y="2794"/>
                    <a:pt x="879" y="2794"/>
                  </a:cubicBezTo>
                  <a:cubicBezTo>
                    <a:pt x="1109" y="2794"/>
                    <a:pt x="1497" y="2729"/>
                    <a:pt x="2177" y="2507"/>
                  </a:cubicBezTo>
                  <a:cubicBezTo>
                    <a:pt x="3291" y="2142"/>
                    <a:pt x="3813" y="1699"/>
                    <a:pt x="3813" y="1565"/>
                  </a:cubicBezTo>
                  <a:cubicBezTo>
                    <a:pt x="3813" y="1407"/>
                    <a:pt x="3656" y="987"/>
                    <a:pt x="3522" y="714"/>
                  </a:cubicBezTo>
                  <a:cubicBezTo>
                    <a:pt x="3392" y="456"/>
                    <a:pt x="3263" y="1"/>
                    <a:pt x="30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8"/>
            <p:cNvSpPr/>
            <p:nvPr/>
          </p:nvSpPr>
          <p:spPr>
            <a:xfrm>
              <a:off x="5560509" y="2489804"/>
              <a:ext cx="531314" cy="396811"/>
            </a:xfrm>
            <a:custGeom>
              <a:avLst/>
              <a:gdLst/>
              <a:ahLst/>
              <a:cxnLst/>
              <a:rect l="l" t="t" r="r" b="b"/>
              <a:pathLst>
                <a:path w="3887" h="2903" extrusionOk="0">
                  <a:moveTo>
                    <a:pt x="3059" y="116"/>
                  </a:moveTo>
                  <a:cubicBezTo>
                    <a:pt x="3096" y="116"/>
                    <a:pt x="3119" y="134"/>
                    <a:pt x="3156" y="153"/>
                  </a:cubicBezTo>
                  <a:cubicBezTo>
                    <a:pt x="3193" y="190"/>
                    <a:pt x="3235" y="250"/>
                    <a:pt x="3272" y="324"/>
                  </a:cubicBezTo>
                  <a:cubicBezTo>
                    <a:pt x="3369" y="462"/>
                    <a:pt x="3424" y="652"/>
                    <a:pt x="3503" y="786"/>
                  </a:cubicBezTo>
                  <a:cubicBezTo>
                    <a:pt x="3558" y="924"/>
                    <a:pt x="3637" y="1095"/>
                    <a:pt x="3674" y="1248"/>
                  </a:cubicBezTo>
                  <a:cubicBezTo>
                    <a:pt x="3734" y="1405"/>
                    <a:pt x="3771" y="1558"/>
                    <a:pt x="3771" y="1618"/>
                  </a:cubicBezTo>
                  <a:cubicBezTo>
                    <a:pt x="3771" y="1618"/>
                    <a:pt x="3752" y="1673"/>
                    <a:pt x="3697" y="1733"/>
                  </a:cubicBezTo>
                  <a:cubicBezTo>
                    <a:pt x="3637" y="1789"/>
                    <a:pt x="3540" y="1867"/>
                    <a:pt x="3406" y="1964"/>
                  </a:cubicBezTo>
                  <a:cubicBezTo>
                    <a:pt x="3138" y="2117"/>
                    <a:pt x="2731" y="2329"/>
                    <a:pt x="2172" y="2500"/>
                  </a:cubicBezTo>
                  <a:cubicBezTo>
                    <a:pt x="1636" y="2694"/>
                    <a:pt x="1271" y="2773"/>
                    <a:pt x="1040" y="2791"/>
                  </a:cubicBezTo>
                  <a:cubicBezTo>
                    <a:pt x="998" y="2795"/>
                    <a:pt x="960" y="2796"/>
                    <a:pt x="927" y="2796"/>
                  </a:cubicBezTo>
                  <a:cubicBezTo>
                    <a:pt x="775" y="2796"/>
                    <a:pt x="701" y="2765"/>
                    <a:pt x="652" y="2731"/>
                  </a:cubicBezTo>
                  <a:cubicBezTo>
                    <a:pt x="596" y="2713"/>
                    <a:pt x="518" y="2616"/>
                    <a:pt x="462" y="2482"/>
                  </a:cubicBezTo>
                  <a:cubicBezTo>
                    <a:pt x="384" y="2329"/>
                    <a:pt x="324" y="2154"/>
                    <a:pt x="250" y="1941"/>
                  </a:cubicBezTo>
                  <a:cubicBezTo>
                    <a:pt x="171" y="1710"/>
                    <a:pt x="134" y="1576"/>
                    <a:pt x="116" y="1479"/>
                  </a:cubicBezTo>
                  <a:cubicBezTo>
                    <a:pt x="93" y="1363"/>
                    <a:pt x="93" y="1326"/>
                    <a:pt x="134" y="1271"/>
                  </a:cubicBezTo>
                  <a:cubicBezTo>
                    <a:pt x="153" y="1211"/>
                    <a:pt x="171" y="1192"/>
                    <a:pt x="190" y="1174"/>
                  </a:cubicBezTo>
                  <a:lnTo>
                    <a:pt x="268" y="1308"/>
                  </a:lnTo>
                  <a:lnTo>
                    <a:pt x="268" y="1326"/>
                  </a:lnTo>
                  <a:cubicBezTo>
                    <a:pt x="268" y="1326"/>
                    <a:pt x="287" y="1326"/>
                    <a:pt x="287" y="1345"/>
                  </a:cubicBezTo>
                  <a:cubicBezTo>
                    <a:pt x="305" y="1345"/>
                    <a:pt x="324" y="1363"/>
                    <a:pt x="347" y="1363"/>
                  </a:cubicBezTo>
                  <a:cubicBezTo>
                    <a:pt x="384" y="1387"/>
                    <a:pt x="462" y="1405"/>
                    <a:pt x="555" y="1405"/>
                  </a:cubicBezTo>
                  <a:cubicBezTo>
                    <a:pt x="767" y="1405"/>
                    <a:pt x="1114" y="1326"/>
                    <a:pt x="1710" y="1040"/>
                  </a:cubicBezTo>
                  <a:cubicBezTo>
                    <a:pt x="2287" y="749"/>
                    <a:pt x="2615" y="555"/>
                    <a:pt x="2810" y="421"/>
                  </a:cubicBezTo>
                  <a:cubicBezTo>
                    <a:pt x="2888" y="365"/>
                    <a:pt x="2944" y="324"/>
                    <a:pt x="2980" y="287"/>
                  </a:cubicBezTo>
                  <a:cubicBezTo>
                    <a:pt x="3004" y="250"/>
                    <a:pt x="3022" y="231"/>
                    <a:pt x="3022" y="231"/>
                  </a:cubicBezTo>
                  <a:lnTo>
                    <a:pt x="3059" y="116"/>
                  </a:lnTo>
                  <a:close/>
                  <a:moveTo>
                    <a:pt x="3022" y="0"/>
                  </a:moveTo>
                  <a:lnTo>
                    <a:pt x="2980" y="19"/>
                  </a:lnTo>
                  <a:lnTo>
                    <a:pt x="2962" y="37"/>
                  </a:lnTo>
                  <a:lnTo>
                    <a:pt x="2925" y="190"/>
                  </a:lnTo>
                  <a:lnTo>
                    <a:pt x="2907" y="208"/>
                  </a:lnTo>
                  <a:cubicBezTo>
                    <a:pt x="2888" y="250"/>
                    <a:pt x="2828" y="287"/>
                    <a:pt x="2749" y="347"/>
                  </a:cubicBezTo>
                  <a:cubicBezTo>
                    <a:pt x="2578" y="462"/>
                    <a:pt x="2250" y="652"/>
                    <a:pt x="1673" y="943"/>
                  </a:cubicBezTo>
                  <a:cubicBezTo>
                    <a:pt x="1077" y="1211"/>
                    <a:pt x="749" y="1290"/>
                    <a:pt x="555" y="1290"/>
                  </a:cubicBezTo>
                  <a:cubicBezTo>
                    <a:pt x="528" y="1295"/>
                    <a:pt x="505" y="1297"/>
                    <a:pt x="485" y="1297"/>
                  </a:cubicBezTo>
                  <a:cubicBezTo>
                    <a:pt x="438" y="1297"/>
                    <a:pt x="410" y="1284"/>
                    <a:pt x="384" y="1271"/>
                  </a:cubicBezTo>
                  <a:cubicBezTo>
                    <a:pt x="365" y="1271"/>
                    <a:pt x="365" y="1271"/>
                    <a:pt x="365" y="1248"/>
                  </a:cubicBezTo>
                  <a:lnTo>
                    <a:pt x="250" y="1058"/>
                  </a:lnTo>
                  <a:lnTo>
                    <a:pt x="231" y="1058"/>
                  </a:lnTo>
                  <a:cubicBezTo>
                    <a:pt x="231" y="1058"/>
                    <a:pt x="190" y="1058"/>
                    <a:pt x="153" y="1077"/>
                  </a:cubicBezTo>
                  <a:cubicBezTo>
                    <a:pt x="116" y="1114"/>
                    <a:pt x="56" y="1156"/>
                    <a:pt x="37" y="1229"/>
                  </a:cubicBezTo>
                  <a:cubicBezTo>
                    <a:pt x="0" y="1308"/>
                    <a:pt x="0" y="1387"/>
                    <a:pt x="19" y="1502"/>
                  </a:cubicBezTo>
                  <a:cubicBezTo>
                    <a:pt x="37" y="1594"/>
                    <a:pt x="74" y="1752"/>
                    <a:pt x="153" y="1964"/>
                  </a:cubicBezTo>
                  <a:cubicBezTo>
                    <a:pt x="208" y="2195"/>
                    <a:pt x="287" y="2366"/>
                    <a:pt x="365" y="2519"/>
                  </a:cubicBezTo>
                  <a:cubicBezTo>
                    <a:pt x="439" y="2676"/>
                    <a:pt x="499" y="2773"/>
                    <a:pt x="596" y="2828"/>
                  </a:cubicBezTo>
                  <a:cubicBezTo>
                    <a:pt x="650" y="2872"/>
                    <a:pt x="737" y="2903"/>
                    <a:pt x="869" y="2903"/>
                  </a:cubicBezTo>
                  <a:cubicBezTo>
                    <a:pt x="919" y="2903"/>
                    <a:pt x="976" y="2898"/>
                    <a:pt x="1040" y="2888"/>
                  </a:cubicBezTo>
                  <a:cubicBezTo>
                    <a:pt x="1289" y="2865"/>
                    <a:pt x="1654" y="2791"/>
                    <a:pt x="2213" y="2616"/>
                  </a:cubicBezTo>
                  <a:cubicBezTo>
                    <a:pt x="2773" y="2426"/>
                    <a:pt x="3193" y="2214"/>
                    <a:pt x="3466" y="2038"/>
                  </a:cubicBezTo>
                  <a:cubicBezTo>
                    <a:pt x="3600" y="1964"/>
                    <a:pt x="3697" y="1867"/>
                    <a:pt x="3771" y="1807"/>
                  </a:cubicBezTo>
                  <a:cubicBezTo>
                    <a:pt x="3849" y="1733"/>
                    <a:pt x="3886" y="1673"/>
                    <a:pt x="3886" y="1618"/>
                  </a:cubicBezTo>
                  <a:cubicBezTo>
                    <a:pt x="3886" y="1521"/>
                    <a:pt x="3831" y="1387"/>
                    <a:pt x="3789" y="1211"/>
                  </a:cubicBezTo>
                  <a:cubicBezTo>
                    <a:pt x="3734" y="1058"/>
                    <a:pt x="3655" y="883"/>
                    <a:pt x="3600" y="749"/>
                  </a:cubicBezTo>
                  <a:cubicBezTo>
                    <a:pt x="3521" y="615"/>
                    <a:pt x="3466" y="421"/>
                    <a:pt x="3369" y="268"/>
                  </a:cubicBezTo>
                  <a:cubicBezTo>
                    <a:pt x="3327" y="190"/>
                    <a:pt x="3272" y="116"/>
                    <a:pt x="3212" y="74"/>
                  </a:cubicBezTo>
                  <a:cubicBezTo>
                    <a:pt x="3156" y="19"/>
                    <a:pt x="3096" y="0"/>
                    <a:pt x="302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8"/>
            <p:cNvSpPr/>
            <p:nvPr/>
          </p:nvSpPr>
          <p:spPr>
            <a:xfrm>
              <a:off x="5131028" y="2001818"/>
              <a:ext cx="373984" cy="354164"/>
            </a:xfrm>
            <a:custGeom>
              <a:avLst/>
              <a:gdLst/>
              <a:ahLst/>
              <a:cxnLst/>
              <a:rect l="l" t="t" r="r" b="b"/>
              <a:pathLst>
                <a:path w="2736" h="2591" extrusionOk="0">
                  <a:moveTo>
                    <a:pt x="619" y="0"/>
                  </a:moveTo>
                  <a:cubicBezTo>
                    <a:pt x="363" y="0"/>
                    <a:pt x="146" y="227"/>
                    <a:pt x="79" y="507"/>
                  </a:cubicBezTo>
                  <a:cubicBezTo>
                    <a:pt x="0" y="890"/>
                    <a:pt x="444" y="1450"/>
                    <a:pt x="1003" y="1972"/>
                  </a:cubicBezTo>
                  <a:cubicBezTo>
                    <a:pt x="1433" y="2383"/>
                    <a:pt x="1740" y="2590"/>
                    <a:pt x="1955" y="2590"/>
                  </a:cubicBezTo>
                  <a:cubicBezTo>
                    <a:pt x="2010" y="2590"/>
                    <a:pt x="2059" y="2577"/>
                    <a:pt x="2103" y="2549"/>
                  </a:cubicBezTo>
                  <a:cubicBezTo>
                    <a:pt x="2292" y="2434"/>
                    <a:pt x="2736" y="1875"/>
                    <a:pt x="2736" y="1875"/>
                  </a:cubicBezTo>
                  <a:cubicBezTo>
                    <a:pt x="2736" y="1875"/>
                    <a:pt x="2177" y="1584"/>
                    <a:pt x="1830" y="1316"/>
                  </a:cubicBezTo>
                  <a:cubicBezTo>
                    <a:pt x="1502" y="1048"/>
                    <a:pt x="1331" y="451"/>
                    <a:pt x="966" y="142"/>
                  </a:cubicBezTo>
                  <a:cubicBezTo>
                    <a:pt x="849" y="43"/>
                    <a:pt x="730" y="0"/>
                    <a:pt x="619" y="0"/>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5128430" y="1994573"/>
              <a:ext cx="387379" cy="345006"/>
            </a:xfrm>
            <a:custGeom>
              <a:avLst/>
              <a:gdLst/>
              <a:ahLst/>
              <a:cxnLst/>
              <a:rect l="l" t="t" r="r" b="b"/>
              <a:pathLst>
                <a:path w="2834" h="2524" extrusionOk="0">
                  <a:moveTo>
                    <a:pt x="638" y="1"/>
                  </a:moveTo>
                  <a:cubicBezTo>
                    <a:pt x="560" y="1"/>
                    <a:pt x="481" y="19"/>
                    <a:pt x="407" y="61"/>
                  </a:cubicBezTo>
                  <a:cubicBezTo>
                    <a:pt x="232" y="158"/>
                    <a:pt x="98" y="329"/>
                    <a:pt x="61" y="541"/>
                  </a:cubicBezTo>
                  <a:cubicBezTo>
                    <a:pt x="1" y="772"/>
                    <a:pt x="98" y="1022"/>
                    <a:pt x="273" y="1272"/>
                  </a:cubicBezTo>
                  <a:cubicBezTo>
                    <a:pt x="444" y="1544"/>
                    <a:pt x="694" y="1812"/>
                    <a:pt x="985" y="2062"/>
                  </a:cubicBezTo>
                  <a:cubicBezTo>
                    <a:pt x="1197" y="2256"/>
                    <a:pt x="1368" y="2408"/>
                    <a:pt x="1521" y="2524"/>
                  </a:cubicBezTo>
                  <a:cubicBezTo>
                    <a:pt x="1544" y="2487"/>
                    <a:pt x="1581" y="2468"/>
                    <a:pt x="1599" y="2427"/>
                  </a:cubicBezTo>
                  <a:cubicBezTo>
                    <a:pt x="1447" y="2330"/>
                    <a:pt x="1271" y="2177"/>
                    <a:pt x="1040" y="1983"/>
                  </a:cubicBezTo>
                  <a:cubicBezTo>
                    <a:pt x="772" y="1734"/>
                    <a:pt x="523" y="1466"/>
                    <a:pt x="366" y="1216"/>
                  </a:cubicBezTo>
                  <a:cubicBezTo>
                    <a:pt x="195" y="967"/>
                    <a:pt x="116" y="736"/>
                    <a:pt x="158" y="560"/>
                  </a:cubicBezTo>
                  <a:cubicBezTo>
                    <a:pt x="195" y="389"/>
                    <a:pt x="310" y="232"/>
                    <a:pt x="444" y="158"/>
                  </a:cubicBezTo>
                  <a:cubicBezTo>
                    <a:pt x="523" y="116"/>
                    <a:pt x="597" y="98"/>
                    <a:pt x="694" y="98"/>
                  </a:cubicBezTo>
                  <a:cubicBezTo>
                    <a:pt x="772" y="116"/>
                    <a:pt x="851" y="158"/>
                    <a:pt x="943" y="232"/>
                  </a:cubicBezTo>
                  <a:cubicBezTo>
                    <a:pt x="1119" y="389"/>
                    <a:pt x="1253" y="597"/>
                    <a:pt x="1387" y="828"/>
                  </a:cubicBezTo>
                  <a:cubicBezTo>
                    <a:pt x="1521" y="1040"/>
                    <a:pt x="1636" y="1253"/>
                    <a:pt x="1830" y="1406"/>
                  </a:cubicBezTo>
                  <a:cubicBezTo>
                    <a:pt x="2006" y="1563"/>
                    <a:pt x="2237" y="1697"/>
                    <a:pt x="2408" y="1794"/>
                  </a:cubicBezTo>
                  <a:cubicBezTo>
                    <a:pt x="2505" y="1812"/>
                    <a:pt x="2621" y="1868"/>
                    <a:pt x="2815" y="1909"/>
                  </a:cubicBezTo>
                  <a:lnTo>
                    <a:pt x="2833" y="1909"/>
                  </a:lnTo>
                  <a:lnTo>
                    <a:pt x="2773" y="1868"/>
                  </a:lnTo>
                  <a:cubicBezTo>
                    <a:pt x="2773" y="1868"/>
                    <a:pt x="2214" y="1600"/>
                    <a:pt x="1891" y="1332"/>
                  </a:cubicBezTo>
                  <a:cubicBezTo>
                    <a:pt x="1733" y="1198"/>
                    <a:pt x="1599" y="985"/>
                    <a:pt x="1484" y="772"/>
                  </a:cubicBezTo>
                  <a:cubicBezTo>
                    <a:pt x="1350" y="541"/>
                    <a:pt x="1216" y="310"/>
                    <a:pt x="1003" y="158"/>
                  </a:cubicBezTo>
                  <a:cubicBezTo>
                    <a:pt x="906" y="61"/>
                    <a:pt x="809" y="19"/>
                    <a:pt x="69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5223157" y="2246494"/>
              <a:ext cx="753025" cy="439185"/>
            </a:xfrm>
            <a:custGeom>
              <a:avLst/>
              <a:gdLst/>
              <a:ahLst/>
              <a:cxnLst/>
              <a:rect l="l" t="t" r="r" b="b"/>
              <a:pathLst>
                <a:path w="5509" h="3213" extrusionOk="0">
                  <a:moveTo>
                    <a:pt x="3835" y="0"/>
                  </a:moveTo>
                  <a:cubicBezTo>
                    <a:pt x="3460" y="0"/>
                    <a:pt x="3043" y="82"/>
                    <a:pt x="2773" y="103"/>
                  </a:cubicBezTo>
                  <a:cubicBezTo>
                    <a:pt x="2720" y="107"/>
                    <a:pt x="2668" y="109"/>
                    <a:pt x="2618" y="109"/>
                  </a:cubicBezTo>
                  <a:cubicBezTo>
                    <a:pt x="2287" y="109"/>
                    <a:pt x="2014" y="33"/>
                    <a:pt x="1839" y="33"/>
                  </a:cubicBezTo>
                  <a:cubicBezTo>
                    <a:pt x="1798" y="33"/>
                    <a:pt x="1763" y="38"/>
                    <a:pt x="1734" y="48"/>
                  </a:cubicBezTo>
                  <a:cubicBezTo>
                    <a:pt x="1544" y="103"/>
                    <a:pt x="426" y="1143"/>
                    <a:pt x="213" y="1434"/>
                  </a:cubicBezTo>
                  <a:cubicBezTo>
                    <a:pt x="1" y="1702"/>
                    <a:pt x="135" y="2127"/>
                    <a:pt x="329" y="2242"/>
                  </a:cubicBezTo>
                  <a:cubicBezTo>
                    <a:pt x="523" y="2358"/>
                    <a:pt x="1752" y="2279"/>
                    <a:pt x="2080" y="2335"/>
                  </a:cubicBezTo>
                  <a:cubicBezTo>
                    <a:pt x="2427" y="2395"/>
                    <a:pt x="2427" y="2395"/>
                    <a:pt x="2487" y="2510"/>
                  </a:cubicBezTo>
                  <a:cubicBezTo>
                    <a:pt x="2542" y="2607"/>
                    <a:pt x="2815" y="3088"/>
                    <a:pt x="2815" y="3088"/>
                  </a:cubicBezTo>
                  <a:cubicBezTo>
                    <a:pt x="2815" y="3088"/>
                    <a:pt x="2815" y="3213"/>
                    <a:pt x="3041" y="3213"/>
                  </a:cubicBezTo>
                  <a:cubicBezTo>
                    <a:pt x="3146" y="3213"/>
                    <a:pt x="3300" y="3186"/>
                    <a:pt x="3526" y="3106"/>
                  </a:cubicBezTo>
                  <a:cubicBezTo>
                    <a:pt x="4256" y="2857"/>
                    <a:pt x="4852" y="2450"/>
                    <a:pt x="5102" y="2376"/>
                  </a:cubicBezTo>
                  <a:cubicBezTo>
                    <a:pt x="5356" y="2316"/>
                    <a:pt x="5509" y="2011"/>
                    <a:pt x="5509" y="2011"/>
                  </a:cubicBezTo>
                  <a:lnTo>
                    <a:pt x="5010" y="1277"/>
                  </a:lnTo>
                  <a:cubicBezTo>
                    <a:pt x="5010" y="1277"/>
                    <a:pt x="4894" y="584"/>
                    <a:pt x="4547" y="219"/>
                  </a:cubicBezTo>
                  <a:cubicBezTo>
                    <a:pt x="4395" y="50"/>
                    <a:pt x="4128" y="0"/>
                    <a:pt x="3835" y="0"/>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5228898" y="2239660"/>
              <a:ext cx="754802" cy="453127"/>
            </a:xfrm>
            <a:custGeom>
              <a:avLst/>
              <a:gdLst/>
              <a:ahLst/>
              <a:cxnLst/>
              <a:rect l="l" t="t" r="r" b="b"/>
              <a:pathLst>
                <a:path w="5522" h="3315" extrusionOk="0">
                  <a:moveTo>
                    <a:pt x="3674" y="1"/>
                  </a:moveTo>
                  <a:cubicBezTo>
                    <a:pt x="3327" y="19"/>
                    <a:pt x="2962" y="75"/>
                    <a:pt x="2731" y="98"/>
                  </a:cubicBezTo>
                  <a:cubicBezTo>
                    <a:pt x="2670" y="103"/>
                    <a:pt x="2611" y="105"/>
                    <a:pt x="2553" y="105"/>
                  </a:cubicBezTo>
                  <a:cubicBezTo>
                    <a:pt x="2391" y="105"/>
                    <a:pt x="2243" y="87"/>
                    <a:pt x="2117" y="56"/>
                  </a:cubicBezTo>
                  <a:cubicBezTo>
                    <a:pt x="2022" y="43"/>
                    <a:pt x="1936" y="30"/>
                    <a:pt x="1860" y="30"/>
                  </a:cubicBezTo>
                  <a:cubicBezTo>
                    <a:pt x="1829" y="30"/>
                    <a:pt x="1799" y="32"/>
                    <a:pt x="1770" y="38"/>
                  </a:cubicBezTo>
                  <a:cubicBezTo>
                    <a:pt x="1867" y="56"/>
                    <a:pt x="1983" y="116"/>
                    <a:pt x="2154" y="135"/>
                  </a:cubicBezTo>
                  <a:lnTo>
                    <a:pt x="2154" y="172"/>
                  </a:lnTo>
                  <a:cubicBezTo>
                    <a:pt x="2277" y="185"/>
                    <a:pt x="2406" y="200"/>
                    <a:pt x="2553" y="200"/>
                  </a:cubicBezTo>
                  <a:cubicBezTo>
                    <a:pt x="2615" y="200"/>
                    <a:pt x="2681" y="197"/>
                    <a:pt x="2750" y="190"/>
                  </a:cubicBezTo>
                  <a:cubicBezTo>
                    <a:pt x="2981" y="172"/>
                    <a:pt x="3350" y="116"/>
                    <a:pt x="3674" y="98"/>
                  </a:cubicBezTo>
                  <a:cubicBezTo>
                    <a:pt x="4002" y="98"/>
                    <a:pt x="4311" y="135"/>
                    <a:pt x="4464" y="287"/>
                  </a:cubicBezTo>
                  <a:cubicBezTo>
                    <a:pt x="4792" y="652"/>
                    <a:pt x="4926" y="1327"/>
                    <a:pt x="4926" y="1327"/>
                  </a:cubicBezTo>
                  <a:lnTo>
                    <a:pt x="4926" y="1345"/>
                  </a:lnTo>
                  <a:lnTo>
                    <a:pt x="5406" y="2061"/>
                  </a:lnTo>
                  <a:cubicBezTo>
                    <a:pt x="5388" y="2080"/>
                    <a:pt x="5254" y="2329"/>
                    <a:pt x="5041" y="2385"/>
                  </a:cubicBezTo>
                  <a:cubicBezTo>
                    <a:pt x="4907" y="2426"/>
                    <a:pt x="4695" y="2542"/>
                    <a:pt x="4427" y="2676"/>
                  </a:cubicBezTo>
                  <a:cubicBezTo>
                    <a:pt x="4159" y="2828"/>
                    <a:pt x="3831" y="2986"/>
                    <a:pt x="3466" y="3101"/>
                  </a:cubicBezTo>
                  <a:cubicBezTo>
                    <a:pt x="3246" y="3186"/>
                    <a:pt x="3095" y="3210"/>
                    <a:pt x="2994" y="3210"/>
                  </a:cubicBezTo>
                  <a:cubicBezTo>
                    <a:pt x="2936" y="3210"/>
                    <a:pt x="2894" y="3202"/>
                    <a:pt x="2865" y="3193"/>
                  </a:cubicBezTo>
                  <a:cubicBezTo>
                    <a:pt x="2847" y="3175"/>
                    <a:pt x="2828" y="3156"/>
                    <a:pt x="2828" y="3138"/>
                  </a:cubicBezTo>
                  <a:lnTo>
                    <a:pt x="2810" y="3138"/>
                  </a:lnTo>
                  <a:lnTo>
                    <a:pt x="2810" y="3120"/>
                  </a:lnTo>
                  <a:lnTo>
                    <a:pt x="2810" y="3101"/>
                  </a:lnTo>
                  <a:cubicBezTo>
                    <a:pt x="2810" y="3101"/>
                    <a:pt x="2750" y="2986"/>
                    <a:pt x="2676" y="2847"/>
                  </a:cubicBezTo>
                  <a:cubicBezTo>
                    <a:pt x="2597" y="2713"/>
                    <a:pt x="2519" y="2579"/>
                    <a:pt x="2482" y="2523"/>
                  </a:cubicBezTo>
                  <a:cubicBezTo>
                    <a:pt x="2463" y="2482"/>
                    <a:pt x="2426" y="2426"/>
                    <a:pt x="2366" y="2408"/>
                  </a:cubicBezTo>
                  <a:cubicBezTo>
                    <a:pt x="2311" y="2366"/>
                    <a:pt x="2214" y="2366"/>
                    <a:pt x="2057" y="2329"/>
                  </a:cubicBezTo>
                  <a:cubicBezTo>
                    <a:pt x="1867" y="2311"/>
                    <a:pt x="1479" y="2311"/>
                    <a:pt x="1114" y="2311"/>
                  </a:cubicBezTo>
                  <a:cubicBezTo>
                    <a:pt x="925" y="2311"/>
                    <a:pt x="749" y="2311"/>
                    <a:pt x="596" y="2292"/>
                  </a:cubicBezTo>
                  <a:lnTo>
                    <a:pt x="536" y="2292"/>
                  </a:lnTo>
                  <a:cubicBezTo>
                    <a:pt x="524" y="2294"/>
                    <a:pt x="512" y="2294"/>
                    <a:pt x="499" y="2294"/>
                  </a:cubicBezTo>
                  <a:cubicBezTo>
                    <a:pt x="331" y="2294"/>
                    <a:pt x="119" y="2186"/>
                    <a:pt x="153" y="2061"/>
                  </a:cubicBezTo>
                  <a:lnTo>
                    <a:pt x="153" y="2038"/>
                  </a:lnTo>
                  <a:cubicBezTo>
                    <a:pt x="153" y="2001"/>
                    <a:pt x="134" y="1964"/>
                    <a:pt x="134" y="1923"/>
                  </a:cubicBezTo>
                  <a:cubicBezTo>
                    <a:pt x="93" y="1789"/>
                    <a:pt x="116" y="1636"/>
                    <a:pt x="208" y="1502"/>
                  </a:cubicBezTo>
                  <a:cubicBezTo>
                    <a:pt x="268" y="1442"/>
                    <a:pt x="402" y="1290"/>
                    <a:pt x="555" y="1137"/>
                  </a:cubicBezTo>
                  <a:cubicBezTo>
                    <a:pt x="596" y="1059"/>
                    <a:pt x="633" y="962"/>
                    <a:pt x="670" y="906"/>
                  </a:cubicBezTo>
                  <a:cubicBezTo>
                    <a:pt x="694" y="883"/>
                    <a:pt x="694" y="865"/>
                    <a:pt x="712" y="846"/>
                  </a:cubicBezTo>
                  <a:lnTo>
                    <a:pt x="712" y="846"/>
                  </a:lnTo>
                  <a:cubicBezTo>
                    <a:pt x="439" y="1096"/>
                    <a:pt x="231" y="1327"/>
                    <a:pt x="134" y="1442"/>
                  </a:cubicBezTo>
                  <a:cubicBezTo>
                    <a:pt x="19" y="1599"/>
                    <a:pt x="0" y="1789"/>
                    <a:pt x="19" y="1964"/>
                  </a:cubicBezTo>
                  <a:cubicBezTo>
                    <a:pt x="56" y="2117"/>
                    <a:pt x="153" y="2269"/>
                    <a:pt x="268" y="2329"/>
                  </a:cubicBezTo>
                  <a:cubicBezTo>
                    <a:pt x="324" y="2366"/>
                    <a:pt x="439" y="2385"/>
                    <a:pt x="596" y="2385"/>
                  </a:cubicBezTo>
                  <a:cubicBezTo>
                    <a:pt x="749" y="2408"/>
                    <a:pt x="925" y="2408"/>
                    <a:pt x="1114" y="2408"/>
                  </a:cubicBezTo>
                  <a:cubicBezTo>
                    <a:pt x="1479" y="2408"/>
                    <a:pt x="1886" y="2408"/>
                    <a:pt x="2038" y="2426"/>
                  </a:cubicBezTo>
                  <a:cubicBezTo>
                    <a:pt x="2195" y="2463"/>
                    <a:pt x="2288" y="2482"/>
                    <a:pt x="2329" y="2500"/>
                  </a:cubicBezTo>
                  <a:cubicBezTo>
                    <a:pt x="2366" y="2523"/>
                    <a:pt x="2366" y="2523"/>
                    <a:pt x="2403" y="2579"/>
                  </a:cubicBezTo>
                  <a:cubicBezTo>
                    <a:pt x="2426" y="2616"/>
                    <a:pt x="2519" y="2773"/>
                    <a:pt x="2579" y="2907"/>
                  </a:cubicBezTo>
                  <a:cubicBezTo>
                    <a:pt x="2657" y="3041"/>
                    <a:pt x="2713" y="3156"/>
                    <a:pt x="2713" y="3156"/>
                  </a:cubicBezTo>
                  <a:cubicBezTo>
                    <a:pt x="2713" y="3156"/>
                    <a:pt x="2713" y="3175"/>
                    <a:pt x="2731" y="3193"/>
                  </a:cubicBezTo>
                  <a:cubicBezTo>
                    <a:pt x="2750" y="3217"/>
                    <a:pt x="2791" y="3254"/>
                    <a:pt x="2828" y="3290"/>
                  </a:cubicBezTo>
                  <a:cubicBezTo>
                    <a:pt x="2869" y="3305"/>
                    <a:pt x="2920" y="3315"/>
                    <a:pt x="2984" y="3315"/>
                  </a:cubicBezTo>
                  <a:cubicBezTo>
                    <a:pt x="3102" y="3315"/>
                    <a:pt x="3267" y="3283"/>
                    <a:pt x="3503" y="3193"/>
                  </a:cubicBezTo>
                  <a:cubicBezTo>
                    <a:pt x="3868" y="3078"/>
                    <a:pt x="4214" y="2907"/>
                    <a:pt x="4482" y="2773"/>
                  </a:cubicBezTo>
                  <a:cubicBezTo>
                    <a:pt x="4755" y="2639"/>
                    <a:pt x="4968" y="2523"/>
                    <a:pt x="5083" y="2482"/>
                  </a:cubicBezTo>
                  <a:cubicBezTo>
                    <a:pt x="5351" y="2408"/>
                    <a:pt x="5522" y="2080"/>
                    <a:pt x="5522" y="2080"/>
                  </a:cubicBezTo>
                  <a:lnTo>
                    <a:pt x="5522" y="2061"/>
                  </a:lnTo>
                  <a:lnTo>
                    <a:pt x="5522" y="2038"/>
                  </a:lnTo>
                  <a:lnTo>
                    <a:pt x="5023" y="1308"/>
                  </a:lnTo>
                  <a:cubicBezTo>
                    <a:pt x="5023" y="1271"/>
                    <a:pt x="4907" y="615"/>
                    <a:pt x="4542" y="232"/>
                  </a:cubicBezTo>
                  <a:cubicBezTo>
                    <a:pt x="4367" y="38"/>
                    <a:pt x="4099" y="1"/>
                    <a:pt x="378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5023179" y="2011796"/>
              <a:ext cx="423739" cy="388610"/>
            </a:xfrm>
            <a:custGeom>
              <a:avLst/>
              <a:gdLst/>
              <a:ahLst/>
              <a:cxnLst/>
              <a:rect l="l" t="t" r="r" b="b"/>
              <a:pathLst>
                <a:path w="3100" h="2843" extrusionOk="0">
                  <a:moveTo>
                    <a:pt x="912" y="1"/>
                  </a:moveTo>
                  <a:cubicBezTo>
                    <a:pt x="613" y="1"/>
                    <a:pt x="1" y="662"/>
                    <a:pt x="600" y="1474"/>
                  </a:cubicBezTo>
                  <a:cubicBezTo>
                    <a:pt x="1251" y="2342"/>
                    <a:pt x="2217" y="2823"/>
                    <a:pt x="2369" y="2841"/>
                  </a:cubicBezTo>
                  <a:cubicBezTo>
                    <a:pt x="2376" y="2842"/>
                    <a:pt x="2383" y="2842"/>
                    <a:pt x="2391" y="2842"/>
                  </a:cubicBezTo>
                  <a:cubicBezTo>
                    <a:pt x="2551" y="2842"/>
                    <a:pt x="2856" y="2655"/>
                    <a:pt x="2984" y="2416"/>
                  </a:cubicBezTo>
                  <a:cubicBezTo>
                    <a:pt x="3100" y="2167"/>
                    <a:pt x="3081" y="1899"/>
                    <a:pt x="3081" y="1899"/>
                  </a:cubicBezTo>
                  <a:cubicBezTo>
                    <a:pt x="3081" y="1899"/>
                    <a:pt x="2406" y="1626"/>
                    <a:pt x="1944" y="1164"/>
                  </a:cubicBezTo>
                  <a:cubicBezTo>
                    <a:pt x="1482" y="702"/>
                    <a:pt x="1251" y="106"/>
                    <a:pt x="965" y="9"/>
                  </a:cubicBezTo>
                  <a:cubicBezTo>
                    <a:pt x="949" y="3"/>
                    <a:pt x="931" y="1"/>
                    <a:pt x="912" y="1"/>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8"/>
            <p:cNvSpPr/>
            <p:nvPr/>
          </p:nvSpPr>
          <p:spPr>
            <a:xfrm>
              <a:off x="5055164" y="2002775"/>
              <a:ext cx="368380" cy="389293"/>
            </a:xfrm>
            <a:custGeom>
              <a:avLst/>
              <a:gdLst/>
              <a:ahLst/>
              <a:cxnLst/>
              <a:rect l="l" t="t" r="r" b="b"/>
              <a:pathLst>
                <a:path w="2695" h="2848" extrusionOk="0">
                  <a:moveTo>
                    <a:pt x="671" y="1"/>
                  </a:moveTo>
                  <a:cubicBezTo>
                    <a:pt x="615" y="1"/>
                    <a:pt x="518" y="38"/>
                    <a:pt x="440" y="98"/>
                  </a:cubicBezTo>
                  <a:cubicBezTo>
                    <a:pt x="347" y="172"/>
                    <a:pt x="232" y="269"/>
                    <a:pt x="153" y="421"/>
                  </a:cubicBezTo>
                  <a:cubicBezTo>
                    <a:pt x="19" y="712"/>
                    <a:pt x="1" y="1114"/>
                    <a:pt x="324" y="1558"/>
                  </a:cubicBezTo>
                  <a:cubicBezTo>
                    <a:pt x="652" y="2002"/>
                    <a:pt x="1059" y="2348"/>
                    <a:pt x="1405" y="2579"/>
                  </a:cubicBezTo>
                  <a:cubicBezTo>
                    <a:pt x="1576" y="2695"/>
                    <a:pt x="1710" y="2792"/>
                    <a:pt x="1849" y="2847"/>
                  </a:cubicBezTo>
                  <a:cubicBezTo>
                    <a:pt x="1849" y="2810"/>
                    <a:pt x="1867" y="2773"/>
                    <a:pt x="1886" y="2755"/>
                  </a:cubicBezTo>
                  <a:cubicBezTo>
                    <a:pt x="1770" y="2695"/>
                    <a:pt x="1618" y="2598"/>
                    <a:pt x="1461" y="2501"/>
                  </a:cubicBezTo>
                  <a:cubicBezTo>
                    <a:pt x="1133" y="2270"/>
                    <a:pt x="731" y="1923"/>
                    <a:pt x="403" y="1503"/>
                  </a:cubicBezTo>
                  <a:cubicBezTo>
                    <a:pt x="93" y="1096"/>
                    <a:pt x="135" y="731"/>
                    <a:pt x="250" y="463"/>
                  </a:cubicBezTo>
                  <a:cubicBezTo>
                    <a:pt x="324" y="347"/>
                    <a:pt x="403" y="232"/>
                    <a:pt x="500" y="172"/>
                  </a:cubicBezTo>
                  <a:cubicBezTo>
                    <a:pt x="573" y="130"/>
                    <a:pt x="632" y="110"/>
                    <a:pt x="675" y="110"/>
                  </a:cubicBezTo>
                  <a:cubicBezTo>
                    <a:pt x="690" y="110"/>
                    <a:pt x="702" y="112"/>
                    <a:pt x="712" y="116"/>
                  </a:cubicBezTo>
                  <a:cubicBezTo>
                    <a:pt x="828" y="153"/>
                    <a:pt x="962" y="329"/>
                    <a:pt x="1114" y="537"/>
                  </a:cubicBezTo>
                  <a:cubicBezTo>
                    <a:pt x="1271" y="768"/>
                    <a:pt x="1442" y="1041"/>
                    <a:pt x="1673" y="1272"/>
                  </a:cubicBezTo>
                  <a:cubicBezTo>
                    <a:pt x="2001" y="1600"/>
                    <a:pt x="2385" y="1808"/>
                    <a:pt x="2598" y="1905"/>
                  </a:cubicBezTo>
                  <a:cubicBezTo>
                    <a:pt x="2634" y="1886"/>
                    <a:pt x="2676" y="1868"/>
                    <a:pt x="2695" y="1849"/>
                  </a:cubicBezTo>
                  <a:cubicBezTo>
                    <a:pt x="2464" y="1734"/>
                    <a:pt x="2057" y="1521"/>
                    <a:pt x="1752" y="1193"/>
                  </a:cubicBezTo>
                  <a:cubicBezTo>
                    <a:pt x="1521" y="962"/>
                    <a:pt x="1345" y="712"/>
                    <a:pt x="1193" y="481"/>
                  </a:cubicBezTo>
                  <a:cubicBezTo>
                    <a:pt x="1059" y="269"/>
                    <a:pt x="925" y="75"/>
                    <a:pt x="749" y="19"/>
                  </a:cubicBezTo>
                  <a:cubicBezTo>
                    <a:pt x="731" y="19"/>
                    <a:pt x="712" y="1"/>
                    <a:pt x="67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8"/>
            <p:cNvSpPr/>
            <p:nvPr/>
          </p:nvSpPr>
          <p:spPr>
            <a:xfrm>
              <a:off x="5486696" y="1889185"/>
              <a:ext cx="392164" cy="451624"/>
            </a:xfrm>
            <a:custGeom>
              <a:avLst/>
              <a:gdLst/>
              <a:ahLst/>
              <a:cxnLst/>
              <a:rect l="l" t="t" r="r" b="b"/>
              <a:pathLst>
                <a:path w="2869" h="3304" extrusionOk="0">
                  <a:moveTo>
                    <a:pt x="391" y="1"/>
                  </a:moveTo>
                  <a:cubicBezTo>
                    <a:pt x="219" y="1"/>
                    <a:pt x="1" y="287"/>
                    <a:pt x="18" y="772"/>
                  </a:cubicBezTo>
                  <a:cubicBezTo>
                    <a:pt x="55" y="1312"/>
                    <a:pt x="425" y="1696"/>
                    <a:pt x="559" y="1811"/>
                  </a:cubicBezTo>
                  <a:cubicBezTo>
                    <a:pt x="711" y="1945"/>
                    <a:pt x="711" y="2024"/>
                    <a:pt x="693" y="2218"/>
                  </a:cubicBezTo>
                  <a:cubicBezTo>
                    <a:pt x="674" y="2408"/>
                    <a:pt x="480" y="2662"/>
                    <a:pt x="134" y="2699"/>
                  </a:cubicBezTo>
                  <a:cubicBezTo>
                    <a:pt x="134" y="2699"/>
                    <a:pt x="1748" y="3304"/>
                    <a:pt x="2321" y="3304"/>
                  </a:cubicBezTo>
                  <a:cubicBezTo>
                    <a:pt x="2361" y="3304"/>
                    <a:pt x="2396" y="3301"/>
                    <a:pt x="2425" y="3295"/>
                  </a:cubicBezTo>
                  <a:cubicBezTo>
                    <a:pt x="2869" y="3198"/>
                    <a:pt x="2735" y="3064"/>
                    <a:pt x="2578" y="2662"/>
                  </a:cubicBezTo>
                  <a:cubicBezTo>
                    <a:pt x="2407" y="2237"/>
                    <a:pt x="2097" y="1945"/>
                    <a:pt x="1811" y="1677"/>
                  </a:cubicBezTo>
                  <a:cubicBezTo>
                    <a:pt x="1501" y="1391"/>
                    <a:pt x="1349" y="1275"/>
                    <a:pt x="1058" y="887"/>
                  </a:cubicBezTo>
                  <a:cubicBezTo>
                    <a:pt x="771" y="485"/>
                    <a:pt x="596" y="60"/>
                    <a:pt x="425" y="5"/>
                  </a:cubicBezTo>
                  <a:cubicBezTo>
                    <a:pt x="414" y="2"/>
                    <a:pt x="402" y="1"/>
                    <a:pt x="391" y="1"/>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5481502" y="1883034"/>
              <a:ext cx="386696" cy="433171"/>
            </a:xfrm>
            <a:custGeom>
              <a:avLst/>
              <a:gdLst/>
              <a:ahLst/>
              <a:cxnLst/>
              <a:rect l="l" t="t" r="r" b="b"/>
              <a:pathLst>
                <a:path w="2829" h="3169" extrusionOk="0">
                  <a:moveTo>
                    <a:pt x="441" y="0"/>
                  </a:moveTo>
                  <a:cubicBezTo>
                    <a:pt x="434" y="0"/>
                    <a:pt x="427" y="2"/>
                    <a:pt x="421" y="8"/>
                  </a:cubicBezTo>
                  <a:cubicBezTo>
                    <a:pt x="366" y="8"/>
                    <a:pt x="324" y="8"/>
                    <a:pt x="287" y="27"/>
                  </a:cubicBezTo>
                  <a:cubicBezTo>
                    <a:pt x="232" y="68"/>
                    <a:pt x="190" y="124"/>
                    <a:pt x="135" y="202"/>
                  </a:cubicBezTo>
                  <a:cubicBezTo>
                    <a:pt x="56" y="336"/>
                    <a:pt x="1" y="549"/>
                    <a:pt x="19" y="817"/>
                  </a:cubicBezTo>
                  <a:cubicBezTo>
                    <a:pt x="38" y="1376"/>
                    <a:pt x="421" y="1783"/>
                    <a:pt x="578" y="1898"/>
                  </a:cubicBezTo>
                  <a:cubicBezTo>
                    <a:pt x="634" y="1954"/>
                    <a:pt x="652" y="2014"/>
                    <a:pt x="671" y="2051"/>
                  </a:cubicBezTo>
                  <a:cubicBezTo>
                    <a:pt x="694" y="2106"/>
                    <a:pt x="694" y="2166"/>
                    <a:pt x="671" y="2263"/>
                  </a:cubicBezTo>
                  <a:cubicBezTo>
                    <a:pt x="652" y="2434"/>
                    <a:pt x="500" y="2665"/>
                    <a:pt x="153" y="2707"/>
                  </a:cubicBezTo>
                  <a:lnTo>
                    <a:pt x="153" y="2725"/>
                  </a:lnTo>
                  <a:cubicBezTo>
                    <a:pt x="190" y="2725"/>
                    <a:pt x="306" y="2744"/>
                    <a:pt x="306" y="2744"/>
                  </a:cubicBezTo>
                  <a:cubicBezTo>
                    <a:pt x="578" y="2647"/>
                    <a:pt x="749" y="2453"/>
                    <a:pt x="768" y="2282"/>
                  </a:cubicBezTo>
                  <a:cubicBezTo>
                    <a:pt x="786" y="2185"/>
                    <a:pt x="786" y="2106"/>
                    <a:pt x="768" y="2032"/>
                  </a:cubicBezTo>
                  <a:cubicBezTo>
                    <a:pt x="749" y="1954"/>
                    <a:pt x="712" y="1898"/>
                    <a:pt x="634" y="1820"/>
                  </a:cubicBezTo>
                  <a:cubicBezTo>
                    <a:pt x="500" y="1722"/>
                    <a:pt x="135" y="1320"/>
                    <a:pt x="116" y="817"/>
                  </a:cubicBezTo>
                  <a:cubicBezTo>
                    <a:pt x="116" y="567"/>
                    <a:pt x="153" y="373"/>
                    <a:pt x="232" y="258"/>
                  </a:cubicBezTo>
                  <a:cubicBezTo>
                    <a:pt x="269" y="184"/>
                    <a:pt x="306" y="142"/>
                    <a:pt x="347" y="124"/>
                  </a:cubicBezTo>
                  <a:cubicBezTo>
                    <a:pt x="384" y="105"/>
                    <a:pt x="421" y="105"/>
                    <a:pt x="440" y="105"/>
                  </a:cubicBezTo>
                  <a:cubicBezTo>
                    <a:pt x="500" y="124"/>
                    <a:pt x="597" y="221"/>
                    <a:pt x="694" y="396"/>
                  </a:cubicBezTo>
                  <a:cubicBezTo>
                    <a:pt x="786" y="549"/>
                    <a:pt x="902" y="761"/>
                    <a:pt x="1059" y="951"/>
                  </a:cubicBezTo>
                  <a:cubicBezTo>
                    <a:pt x="1345" y="1357"/>
                    <a:pt x="1521" y="1473"/>
                    <a:pt x="1807" y="1759"/>
                  </a:cubicBezTo>
                  <a:cubicBezTo>
                    <a:pt x="2098" y="2032"/>
                    <a:pt x="2403" y="2319"/>
                    <a:pt x="2560" y="2725"/>
                  </a:cubicBezTo>
                  <a:cubicBezTo>
                    <a:pt x="2579" y="2762"/>
                    <a:pt x="2597" y="2822"/>
                    <a:pt x="2616" y="2859"/>
                  </a:cubicBezTo>
                  <a:cubicBezTo>
                    <a:pt x="2694" y="2938"/>
                    <a:pt x="2773" y="3072"/>
                    <a:pt x="2810" y="3169"/>
                  </a:cubicBezTo>
                  <a:cubicBezTo>
                    <a:pt x="2828" y="3169"/>
                    <a:pt x="2828" y="3146"/>
                    <a:pt x="2828" y="3146"/>
                  </a:cubicBezTo>
                  <a:cubicBezTo>
                    <a:pt x="2828" y="3012"/>
                    <a:pt x="2731" y="2878"/>
                    <a:pt x="2657" y="2684"/>
                  </a:cubicBezTo>
                  <a:cubicBezTo>
                    <a:pt x="2482" y="2263"/>
                    <a:pt x="2172" y="1954"/>
                    <a:pt x="1867" y="1686"/>
                  </a:cubicBezTo>
                  <a:cubicBezTo>
                    <a:pt x="1576" y="1394"/>
                    <a:pt x="1424" y="1297"/>
                    <a:pt x="1156" y="895"/>
                  </a:cubicBezTo>
                  <a:cubicBezTo>
                    <a:pt x="999" y="701"/>
                    <a:pt x="883" y="489"/>
                    <a:pt x="786" y="336"/>
                  </a:cubicBezTo>
                  <a:cubicBezTo>
                    <a:pt x="671" y="165"/>
                    <a:pt x="597" y="50"/>
                    <a:pt x="481" y="8"/>
                  </a:cubicBezTo>
                  <a:cubicBezTo>
                    <a:pt x="469" y="8"/>
                    <a:pt x="454" y="0"/>
                    <a:pt x="44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4962625" y="2021775"/>
              <a:ext cx="440142" cy="433991"/>
            </a:xfrm>
            <a:custGeom>
              <a:avLst/>
              <a:gdLst/>
              <a:ahLst/>
              <a:cxnLst/>
              <a:rect l="l" t="t" r="r" b="b"/>
              <a:pathLst>
                <a:path w="3220" h="3175" extrusionOk="0">
                  <a:moveTo>
                    <a:pt x="780" y="0"/>
                  </a:moveTo>
                  <a:cubicBezTo>
                    <a:pt x="422" y="0"/>
                    <a:pt x="0" y="605"/>
                    <a:pt x="350" y="1170"/>
                  </a:cubicBezTo>
                  <a:cubicBezTo>
                    <a:pt x="733" y="1826"/>
                    <a:pt x="1579" y="2616"/>
                    <a:pt x="2022" y="2939"/>
                  </a:cubicBezTo>
                  <a:cubicBezTo>
                    <a:pt x="2235" y="3105"/>
                    <a:pt x="2429" y="3175"/>
                    <a:pt x="2595" y="3175"/>
                  </a:cubicBezTo>
                  <a:cubicBezTo>
                    <a:pt x="2776" y="3175"/>
                    <a:pt x="2924" y="3092"/>
                    <a:pt x="3025" y="2962"/>
                  </a:cubicBezTo>
                  <a:cubicBezTo>
                    <a:pt x="3219" y="2690"/>
                    <a:pt x="3196" y="2172"/>
                    <a:pt x="3196" y="2172"/>
                  </a:cubicBezTo>
                  <a:lnTo>
                    <a:pt x="3196" y="2112"/>
                  </a:lnTo>
                  <a:cubicBezTo>
                    <a:pt x="3196" y="2112"/>
                    <a:pt x="2563" y="1844"/>
                    <a:pt x="1967" y="1285"/>
                  </a:cubicBezTo>
                  <a:cubicBezTo>
                    <a:pt x="1371" y="707"/>
                    <a:pt x="1311" y="305"/>
                    <a:pt x="946" y="51"/>
                  </a:cubicBezTo>
                  <a:cubicBezTo>
                    <a:pt x="895" y="16"/>
                    <a:pt x="838" y="0"/>
                    <a:pt x="780" y="0"/>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4976294" y="2016034"/>
              <a:ext cx="402415" cy="439185"/>
            </a:xfrm>
            <a:custGeom>
              <a:avLst/>
              <a:gdLst/>
              <a:ahLst/>
              <a:cxnLst/>
              <a:rect l="l" t="t" r="r" b="b"/>
              <a:pathLst>
                <a:path w="2944" h="3213" extrusionOk="0">
                  <a:moveTo>
                    <a:pt x="693" y="1"/>
                  </a:moveTo>
                  <a:cubicBezTo>
                    <a:pt x="633" y="1"/>
                    <a:pt x="578" y="19"/>
                    <a:pt x="518" y="38"/>
                  </a:cubicBezTo>
                  <a:cubicBezTo>
                    <a:pt x="402" y="75"/>
                    <a:pt x="305" y="172"/>
                    <a:pt x="231" y="287"/>
                  </a:cubicBezTo>
                  <a:cubicBezTo>
                    <a:pt x="56" y="518"/>
                    <a:pt x="0" y="883"/>
                    <a:pt x="190" y="1230"/>
                  </a:cubicBezTo>
                  <a:cubicBezTo>
                    <a:pt x="596" y="1905"/>
                    <a:pt x="1442" y="2695"/>
                    <a:pt x="1885" y="3023"/>
                  </a:cubicBezTo>
                  <a:cubicBezTo>
                    <a:pt x="2001" y="3120"/>
                    <a:pt x="2098" y="3175"/>
                    <a:pt x="2195" y="3212"/>
                  </a:cubicBezTo>
                  <a:cubicBezTo>
                    <a:pt x="2213" y="3175"/>
                    <a:pt x="2232" y="3138"/>
                    <a:pt x="2250" y="3120"/>
                  </a:cubicBezTo>
                  <a:cubicBezTo>
                    <a:pt x="2153" y="3078"/>
                    <a:pt x="2056" y="3023"/>
                    <a:pt x="1941" y="2944"/>
                  </a:cubicBezTo>
                  <a:cubicBezTo>
                    <a:pt x="1520" y="2616"/>
                    <a:pt x="670" y="1826"/>
                    <a:pt x="287" y="1175"/>
                  </a:cubicBezTo>
                  <a:cubicBezTo>
                    <a:pt x="93" y="865"/>
                    <a:pt x="171" y="555"/>
                    <a:pt x="305" y="347"/>
                  </a:cubicBezTo>
                  <a:cubicBezTo>
                    <a:pt x="384" y="232"/>
                    <a:pt x="481" y="153"/>
                    <a:pt x="555" y="135"/>
                  </a:cubicBezTo>
                  <a:cubicBezTo>
                    <a:pt x="599" y="116"/>
                    <a:pt x="643" y="106"/>
                    <a:pt x="685" y="106"/>
                  </a:cubicBezTo>
                  <a:cubicBezTo>
                    <a:pt x="736" y="106"/>
                    <a:pt x="784" y="121"/>
                    <a:pt x="827" y="153"/>
                  </a:cubicBezTo>
                  <a:cubicBezTo>
                    <a:pt x="980" y="269"/>
                    <a:pt x="1095" y="421"/>
                    <a:pt x="1229" y="615"/>
                  </a:cubicBezTo>
                  <a:cubicBezTo>
                    <a:pt x="1363" y="828"/>
                    <a:pt x="1539" y="1078"/>
                    <a:pt x="1825" y="1364"/>
                  </a:cubicBezTo>
                  <a:cubicBezTo>
                    <a:pt x="2232" y="1752"/>
                    <a:pt x="2657" y="1983"/>
                    <a:pt x="2865" y="2099"/>
                  </a:cubicBezTo>
                  <a:cubicBezTo>
                    <a:pt x="2907" y="2080"/>
                    <a:pt x="2925" y="2057"/>
                    <a:pt x="2943" y="2020"/>
                  </a:cubicBezTo>
                  <a:cubicBezTo>
                    <a:pt x="2712" y="1905"/>
                    <a:pt x="2310" y="1674"/>
                    <a:pt x="1904" y="1290"/>
                  </a:cubicBezTo>
                  <a:cubicBezTo>
                    <a:pt x="1617" y="999"/>
                    <a:pt x="1442" y="768"/>
                    <a:pt x="1308" y="555"/>
                  </a:cubicBezTo>
                  <a:cubicBezTo>
                    <a:pt x="1174" y="366"/>
                    <a:pt x="1077" y="190"/>
                    <a:pt x="883" y="56"/>
                  </a:cubicBezTo>
                  <a:cubicBezTo>
                    <a:pt x="827" y="19"/>
                    <a:pt x="749" y="1"/>
                    <a:pt x="69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5002129" y="2150811"/>
              <a:ext cx="358264" cy="402279"/>
            </a:xfrm>
            <a:custGeom>
              <a:avLst/>
              <a:gdLst/>
              <a:ahLst/>
              <a:cxnLst/>
              <a:rect l="l" t="t" r="r" b="b"/>
              <a:pathLst>
                <a:path w="2621" h="2943" extrusionOk="0">
                  <a:moveTo>
                    <a:pt x="341" y="1"/>
                  </a:moveTo>
                  <a:cubicBezTo>
                    <a:pt x="211" y="1"/>
                    <a:pt x="111" y="113"/>
                    <a:pt x="79" y="304"/>
                  </a:cubicBezTo>
                  <a:cubicBezTo>
                    <a:pt x="1" y="632"/>
                    <a:pt x="158" y="1418"/>
                    <a:pt x="754" y="2134"/>
                  </a:cubicBezTo>
                  <a:cubicBezTo>
                    <a:pt x="1368" y="2827"/>
                    <a:pt x="1983" y="2942"/>
                    <a:pt x="1983" y="2942"/>
                  </a:cubicBezTo>
                  <a:cubicBezTo>
                    <a:pt x="1983" y="2942"/>
                    <a:pt x="2445" y="2711"/>
                    <a:pt x="2505" y="2457"/>
                  </a:cubicBezTo>
                  <a:cubicBezTo>
                    <a:pt x="2584" y="2226"/>
                    <a:pt x="2620" y="2037"/>
                    <a:pt x="2505" y="1843"/>
                  </a:cubicBezTo>
                  <a:cubicBezTo>
                    <a:pt x="2371" y="1630"/>
                    <a:pt x="2195" y="1672"/>
                    <a:pt x="1599" y="1210"/>
                  </a:cubicBezTo>
                  <a:cubicBezTo>
                    <a:pt x="1003" y="748"/>
                    <a:pt x="943" y="494"/>
                    <a:pt x="657" y="189"/>
                  </a:cubicBezTo>
                  <a:cubicBezTo>
                    <a:pt x="545" y="59"/>
                    <a:pt x="435" y="1"/>
                    <a:pt x="341" y="1"/>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4999668" y="2144933"/>
              <a:ext cx="318351" cy="415674"/>
            </a:xfrm>
            <a:custGeom>
              <a:avLst/>
              <a:gdLst/>
              <a:ahLst/>
              <a:cxnLst/>
              <a:rect l="l" t="t" r="r" b="b"/>
              <a:pathLst>
                <a:path w="2329" h="3041" extrusionOk="0">
                  <a:moveTo>
                    <a:pt x="291" y="1"/>
                  </a:moveTo>
                  <a:cubicBezTo>
                    <a:pt x="153" y="38"/>
                    <a:pt x="79" y="172"/>
                    <a:pt x="37" y="347"/>
                  </a:cubicBezTo>
                  <a:cubicBezTo>
                    <a:pt x="0" y="518"/>
                    <a:pt x="19" y="809"/>
                    <a:pt x="134" y="1137"/>
                  </a:cubicBezTo>
                  <a:cubicBezTo>
                    <a:pt x="231" y="1461"/>
                    <a:pt x="425" y="1849"/>
                    <a:pt x="730" y="2195"/>
                  </a:cubicBezTo>
                  <a:cubicBezTo>
                    <a:pt x="1349" y="2907"/>
                    <a:pt x="1982" y="3041"/>
                    <a:pt x="1982" y="3041"/>
                  </a:cubicBezTo>
                  <a:lnTo>
                    <a:pt x="2024" y="3041"/>
                  </a:lnTo>
                  <a:cubicBezTo>
                    <a:pt x="2024" y="3041"/>
                    <a:pt x="2061" y="3004"/>
                    <a:pt x="2116" y="2985"/>
                  </a:cubicBezTo>
                  <a:cubicBezTo>
                    <a:pt x="2042" y="2962"/>
                    <a:pt x="1964" y="2944"/>
                    <a:pt x="1908" y="2907"/>
                  </a:cubicBezTo>
                  <a:cubicBezTo>
                    <a:pt x="1733" y="2847"/>
                    <a:pt x="1271" y="2676"/>
                    <a:pt x="809" y="2135"/>
                  </a:cubicBezTo>
                  <a:cubicBezTo>
                    <a:pt x="522" y="1789"/>
                    <a:pt x="328" y="1424"/>
                    <a:pt x="231" y="1096"/>
                  </a:cubicBezTo>
                  <a:cubicBezTo>
                    <a:pt x="134" y="791"/>
                    <a:pt x="116" y="518"/>
                    <a:pt x="134" y="366"/>
                  </a:cubicBezTo>
                  <a:cubicBezTo>
                    <a:pt x="176" y="213"/>
                    <a:pt x="231" y="116"/>
                    <a:pt x="328" y="98"/>
                  </a:cubicBezTo>
                  <a:cubicBezTo>
                    <a:pt x="341" y="94"/>
                    <a:pt x="355" y="92"/>
                    <a:pt x="369" y="92"/>
                  </a:cubicBezTo>
                  <a:cubicBezTo>
                    <a:pt x="439" y="92"/>
                    <a:pt x="523" y="142"/>
                    <a:pt x="638" y="269"/>
                  </a:cubicBezTo>
                  <a:cubicBezTo>
                    <a:pt x="906" y="560"/>
                    <a:pt x="984" y="828"/>
                    <a:pt x="1599" y="1290"/>
                  </a:cubicBezTo>
                  <a:cubicBezTo>
                    <a:pt x="1885" y="1521"/>
                    <a:pt x="2079" y="1636"/>
                    <a:pt x="2213" y="1692"/>
                  </a:cubicBezTo>
                  <a:cubicBezTo>
                    <a:pt x="2232" y="1715"/>
                    <a:pt x="2255" y="1733"/>
                    <a:pt x="2273" y="1733"/>
                  </a:cubicBezTo>
                  <a:cubicBezTo>
                    <a:pt x="2292" y="1715"/>
                    <a:pt x="2310" y="1673"/>
                    <a:pt x="2329" y="1636"/>
                  </a:cubicBezTo>
                  <a:cubicBezTo>
                    <a:pt x="2310" y="1636"/>
                    <a:pt x="2292" y="1618"/>
                    <a:pt x="2273" y="1618"/>
                  </a:cubicBezTo>
                  <a:cubicBezTo>
                    <a:pt x="2139" y="1539"/>
                    <a:pt x="1945" y="1424"/>
                    <a:pt x="1654" y="1211"/>
                  </a:cubicBezTo>
                  <a:cubicBezTo>
                    <a:pt x="1058" y="749"/>
                    <a:pt x="1003" y="500"/>
                    <a:pt x="712" y="190"/>
                  </a:cubicBezTo>
                  <a:cubicBezTo>
                    <a:pt x="596" y="56"/>
                    <a:pt x="481" y="1"/>
                    <a:pt x="36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6790722" y="1138889"/>
              <a:ext cx="282538" cy="281855"/>
            </a:xfrm>
            <a:custGeom>
              <a:avLst/>
              <a:gdLst/>
              <a:ahLst/>
              <a:cxnLst/>
              <a:rect l="l" t="t" r="r" b="b"/>
              <a:pathLst>
                <a:path w="2067" h="2062" extrusionOk="0">
                  <a:moveTo>
                    <a:pt x="1103" y="1"/>
                  </a:moveTo>
                  <a:cubicBezTo>
                    <a:pt x="802" y="1"/>
                    <a:pt x="528" y="65"/>
                    <a:pt x="528" y="65"/>
                  </a:cubicBezTo>
                  <a:cubicBezTo>
                    <a:pt x="528" y="65"/>
                    <a:pt x="144" y="139"/>
                    <a:pt x="66" y="448"/>
                  </a:cubicBezTo>
                  <a:cubicBezTo>
                    <a:pt x="1" y="705"/>
                    <a:pt x="257" y="2062"/>
                    <a:pt x="444" y="2062"/>
                  </a:cubicBezTo>
                  <a:cubicBezTo>
                    <a:pt x="482" y="2062"/>
                    <a:pt x="517" y="2005"/>
                    <a:pt x="546" y="1871"/>
                  </a:cubicBezTo>
                  <a:cubicBezTo>
                    <a:pt x="722" y="1081"/>
                    <a:pt x="1683" y="1104"/>
                    <a:pt x="1798" y="892"/>
                  </a:cubicBezTo>
                  <a:cubicBezTo>
                    <a:pt x="1932" y="661"/>
                    <a:pt x="2066" y="351"/>
                    <a:pt x="1664" y="120"/>
                  </a:cubicBezTo>
                  <a:cubicBezTo>
                    <a:pt x="1512" y="28"/>
                    <a:pt x="1302" y="1"/>
                    <a:pt x="1103" y="1"/>
                  </a:cubicBezTo>
                  <a:close/>
                </a:path>
              </a:pathLst>
            </a:custGeom>
            <a:solidFill>
              <a:srgbClr val="AA2C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8"/>
            <p:cNvSpPr/>
            <p:nvPr/>
          </p:nvSpPr>
          <p:spPr>
            <a:xfrm>
              <a:off x="6792089" y="1130825"/>
              <a:ext cx="268596" cy="296481"/>
            </a:xfrm>
            <a:custGeom>
              <a:avLst/>
              <a:gdLst/>
              <a:ahLst/>
              <a:cxnLst/>
              <a:rect l="l" t="t" r="r" b="b"/>
              <a:pathLst>
                <a:path w="1965" h="2169" extrusionOk="0">
                  <a:moveTo>
                    <a:pt x="943" y="101"/>
                  </a:moveTo>
                  <a:cubicBezTo>
                    <a:pt x="1174" y="101"/>
                    <a:pt x="1460" y="124"/>
                    <a:pt x="1636" y="216"/>
                  </a:cubicBezTo>
                  <a:cubicBezTo>
                    <a:pt x="1825" y="332"/>
                    <a:pt x="1867" y="447"/>
                    <a:pt x="1867" y="563"/>
                  </a:cubicBezTo>
                  <a:cubicBezTo>
                    <a:pt x="1867" y="678"/>
                    <a:pt x="1807" y="794"/>
                    <a:pt x="1752" y="909"/>
                  </a:cubicBezTo>
                  <a:cubicBezTo>
                    <a:pt x="1733" y="951"/>
                    <a:pt x="1654" y="988"/>
                    <a:pt x="1557" y="1025"/>
                  </a:cubicBezTo>
                  <a:cubicBezTo>
                    <a:pt x="1442" y="1085"/>
                    <a:pt x="1308" y="1122"/>
                    <a:pt x="1174" y="1182"/>
                  </a:cubicBezTo>
                  <a:cubicBezTo>
                    <a:pt x="883" y="1297"/>
                    <a:pt x="578" y="1510"/>
                    <a:pt x="499" y="1912"/>
                  </a:cubicBezTo>
                  <a:cubicBezTo>
                    <a:pt x="481" y="2009"/>
                    <a:pt x="439" y="2064"/>
                    <a:pt x="439" y="2064"/>
                  </a:cubicBezTo>
                  <a:lnTo>
                    <a:pt x="421" y="2046"/>
                  </a:lnTo>
                  <a:cubicBezTo>
                    <a:pt x="384" y="1990"/>
                    <a:pt x="305" y="1815"/>
                    <a:pt x="250" y="1625"/>
                  </a:cubicBezTo>
                  <a:cubicBezTo>
                    <a:pt x="208" y="1413"/>
                    <a:pt x="153" y="1182"/>
                    <a:pt x="134" y="969"/>
                  </a:cubicBezTo>
                  <a:cubicBezTo>
                    <a:pt x="116" y="854"/>
                    <a:pt x="93" y="757"/>
                    <a:pt x="93" y="678"/>
                  </a:cubicBezTo>
                  <a:cubicBezTo>
                    <a:pt x="93" y="604"/>
                    <a:pt x="93" y="544"/>
                    <a:pt x="116" y="526"/>
                  </a:cubicBezTo>
                  <a:cubicBezTo>
                    <a:pt x="171" y="258"/>
                    <a:pt x="536" y="161"/>
                    <a:pt x="536" y="161"/>
                  </a:cubicBezTo>
                  <a:cubicBezTo>
                    <a:pt x="536" y="161"/>
                    <a:pt x="712" y="124"/>
                    <a:pt x="943" y="101"/>
                  </a:cubicBezTo>
                  <a:close/>
                  <a:moveTo>
                    <a:pt x="1102" y="0"/>
                  </a:moveTo>
                  <a:cubicBezTo>
                    <a:pt x="1047" y="0"/>
                    <a:pt x="993" y="3"/>
                    <a:pt x="943" y="8"/>
                  </a:cubicBezTo>
                  <a:cubicBezTo>
                    <a:pt x="693" y="27"/>
                    <a:pt x="499" y="64"/>
                    <a:pt x="499" y="64"/>
                  </a:cubicBezTo>
                  <a:cubicBezTo>
                    <a:pt x="499" y="64"/>
                    <a:pt x="93" y="161"/>
                    <a:pt x="0" y="489"/>
                  </a:cubicBezTo>
                  <a:lnTo>
                    <a:pt x="0" y="701"/>
                  </a:lnTo>
                  <a:cubicBezTo>
                    <a:pt x="0" y="775"/>
                    <a:pt x="19" y="872"/>
                    <a:pt x="19" y="969"/>
                  </a:cubicBezTo>
                  <a:cubicBezTo>
                    <a:pt x="56" y="1182"/>
                    <a:pt x="93" y="1431"/>
                    <a:pt x="153" y="1644"/>
                  </a:cubicBezTo>
                  <a:cubicBezTo>
                    <a:pt x="208" y="1856"/>
                    <a:pt x="268" y="2027"/>
                    <a:pt x="347" y="2124"/>
                  </a:cubicBezTo>
                  <a:cubicBezTo>
                    <a:pt x="365" y="2143"/>
                    <a:pt x="384" y="2161"/>
                    <a:pt x="421" y="2161"/>
                  </a:cubicBezTo>
                  <a:cubicBezTo>
                    <a:pt x="426" y="2167"/>
                    <a:pt x="434" y="2169"/>
                    <a:pt x="442" y="2169"/>
                  </a:cubicBezTo>
                  <a:cubicBezTo>
                    <a:pt x="462" y="2169"/>
                    <a:pt x="486" y="2156"/>
                    <a:pt x="499" y="2143"/>
                  </a:cubicBezTo>
                  <a:cubicBezTo>
                    <a:pt x="555" y="2106"/>
                    <a:pt x="578" y="2046"/>
                    <a:pt x="596" y="1949"/>
                  </a:cubicBezTo>
                  <a:cubicBezTo>
                    <a:pt x="670" y="1565"/>
                    <a:pt x="943" y="1394"/>
                    <a:pt x="1211" y="1279"/>
                  </a:cubicBezTo>
                  <a:cubicBezTo>
                    <a:pt x="1345" y="1219"/>
                    <a:pt x="1479" y="1182"/>
                    <a:pt x="1594" y="1122"/>
                  </a:cubicBezTo>
                  <a:cubicBezTo>
                    <a:pt x="1710" y="1085"/>
                    <a:pt x="1807" y="1048"/>
                    <a:pt x="1849" y="969"/>
                  </a:cubicBezTo>
                  <a:cubicBezTo>
                    <a:pt x="1904" y="854"/>
                    <a:pt x="1964" y="720"/>
                    <a:pt x="1964" y="563"/>
                  </a:cubicBezTo>
                  <a:cubicBezTo>
                    <a:pt x="1964" y="410"/>
                    <a:pt x="1886" y="258"/>
                    <a:pt x="1691" y="142"/>
                  </a:cubicBezTo>
                  <a:cubicBezTo>
                    <a:pt x="1525" y="37"/>
                    <a:pt x="1302" y="0"/>
                    <a:pt x="110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8"/>
            <p:cNvSpPr/>
            <p:nvPr/>
          </p:nvSpPr>
          <p:spPr>
            <a:xfrm>
              <a:off x="5915357" y="865098"/>
              <a:ext cx="439732" cy="569451"/>
            </a:xfrm>
            <a:custGeom>
              <a:avLst/>
              <a:gdLst/>
              <a:ahLst/>
              <a:cxnLst/>
              <a:rect l="l" t="t" r="r" b="b"/>
              <a:pathLst>
                <a:path w="3217" h="4166" extrusionOk="0">
                  <a:moveTo>
                    <a:pt x="2719" y="0"/>
                  </a:moveTo>
                  <a:cubicBezTo>
                    <a:pt x="2078" y="0"/>
                    <a:pt x="819" y="24"/>
                    <a:pt x="731" y="81"/>
                  </a:cubicBezTo>
                  <a:cubicBezTo>
                    <a:pt x="616" y="159"/>
                    <a:pt x="1" y="950"/>
                    <a:pt x="250" y="2202"/>
                  </a:cubicBezTo>
                  <a:cubicBezTo>
                    <a:pt x="482" y="3472"/>
                    <a:pt x="907" y="4165"/>
                    <a:pt x="907" y="4165"/>
                  </a:cubicBezTo>
                  <a:lnTo>
                    <a:pt x="1849" y="4050"/>
                  </a:lnTo>
                  <a:cubicBezTo>
                    <a:pt x="1849" y="4050"/>
                    <a:pt x="1655" y="2950"/>
                    <a:pt x="2002" y="1837"/>
                  </a:cubicBezTo>
                  <a:cubicBezTo>
                    <a:pt x="2371" y="737"/>
                    <a:pt x="2926" y="196"/>
                    <a:pt x="3004" y="159"/>
                  </a:cubicBezTo>
                  <a:cubicBezTo>
                    <a:pt x="3044" y="141"/>
                    <a:pt x="3092" y="136"/>
                    <a:pt x="3131" y="136"/>
                  </a:cubicBezTo>
                  <a:cubicBezTo>
                    <a:pt x="3170" y="136"/>
                    <a:pt x="3198" y="141"/>
                    <a:pt x="3198" y="141"/>
                  </a:cubicBezTo>
                  <a:cubicBezTo>
                    <a:pt x="3198" y="141"/>
                    <a:pt x="3217" y="44"/>
                    <a:pt x="3083" y="7"/>
                  </a:cubicBezTo>
                  <a:cubicBezTo>
                    <a:pt x="3056" y="3"/>
                    <a:pt x="2917" y="0"/>
                    <a:pt x="27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5926156" y="857717"/>
              <a:ext cx="433991" cy="584350"/>
            </a:xfrm>
            <a:custGeom>
              <a:avLst/>
              <a:gdLst/>
              <a:ahLst/>
              <a:cxnLst/>
              <a:rect l="l" t="t" r="r" b="b"/>
              <a:pathLst>
                <a:path w="3175" h="4275" extrusionOk="0">
                  <a:moveTo>
                    <a:pt x="2597" y="98"/>
                  </a:moveTo>
                  <a:cubicBezTo>
                    <a:pt x="2713" y="116"/>
                    <a:pt x="2810" y="116"/>
                    <a:pt x="2870" y="116"/>
                  </a:cubicBezTo>
                  <a:lnTo>
                    <a:pt x="3004" y="116"/>
                  </a:lnTo>
                  <a:cubicBezTo>
                    <a:pt x="3041" y="135"/>
                    <a:pt x="3041" y="135"/>
                    <a:pt x="3041" y="158"/>
                  </a:cubicBezTo>
                  <a:cubicBezTo>
                    <a:pt x="3016" y="158"/>
                    <a:pt x="2990" y="148"/>
                    <a:pt x="2958" y="148"/>
                  </a:cubicBezTo>
                  <a:cubicBezTo>
                    <a:pt x="2942" y="148"/>
                    <a:pt x="2925" y="150"/>
                    <a:pt x="2907" y="158"/>
                  </a:cubicBezTo>
                  <a:cubicBezTo>
                    <a:pt x="2888" y="176"/>
                    <a:pt x="2870" y="195"/>
                    <a:pt x="2847" y="213"/>
                  </a:cubicBezTo>
                  <a:cubicBezTo>
                    <a:pt x="2810" y="232"/>
                    <a:pt x="2791" y="250"/>
                    <a:pt x="2754" y="292"/>
                  </a:cubicBezTo>
                  <a:cubicBezTo>
                    <a:pt x="2676" y="366"/>
                    <a:pt x="2579" y="481"/>
                    <a:pt x="2482" y="620"/>
                  </a:cubicBezTo>
                  <a:cubicBezTo>
                    <a:pt x="2292" y="906"/>
                    <a:pt x="2061" y="1313"/>
                    <a:pt x="1886" y="1868"/>
                  </a:cubicBezTo>
                  <a:cubicBezTo>
                    <a:pt x="1539" y="2949"/>
                    <a:pt x="1715" y="3970"/>
                    <a:pt x="1715" y="4044"/>
                  </a:cubicBezTo>
                  <a:lnTo>
                    <a:pt x="865" y="4159"/>
                  </a:lnTo>
                  <a:cubicBezTo>
                    <a:pt x="828" y="4122"/>
                    <a:pt x="444" y="3466"/>
                    <a:pt x="213" y="2256"/>
                  </a:cubicBezTo>
                  <a:cubicBezTo>
                    <a:pt x="98" y="1637"/>
                    <a:pt x="190" y="1137"/>
                    <a:pt x="329" y="772"/>
                  </a:cubicBezTo>
                  <a:cubicBezTo>
                    <a:pt x="384" y="597"/>
                    <a:pt x="463" y="463"/>
                    <a:pt x="537" y="347"/>
                  </a:cubicBezTo>
                  <a:cubicBezTo>
                    <a:pt x="597" y="250"/>
                    <a:pt x="675" y="195"/>
                    <a:pt x="675" y="176"/>
                  </a:cubicBezTo>
                  <a:cubicBezTo>
                    <a:pt x="675" y="183"/>
                    <a:pt x="677" y="185"/>
                    <a:pt x="681" y="185"/>
                  </a:cubicBezTo>
                  <a:cubicBezTo>
                    <a:pt x="687" y="185"/>
                    <a:pt x="700" y="176"/>
                    <a:pt x="712" y="176"/>
                  </a:cubicBezTo>
                  <a:cubicBezTo>
                    <a:pt x="731" y="176"/>
                    <a:pt x="749" y="176"/>
                    <a:pt x="791" y="158"/>
                  </a:cubicBezTo>
                  <a:cubicBezTo>
                    <a:pt x="846" y="158"/>
                    <a:pt x="943" y="158"/>
                    <a:pt x="1059" y="135"/>
                  </a:cubicBezTo>
                  <a:cubicBezTo>
                    <a:pt x="1271" y="135"/>
                    <a:pt x="1558" y="116"/>
                    <a:pt x="1830" y="116"/>
                  </a:cubicBezTo>
                  <a:cubicBezTo>
                    <a:pt x="2117" y="116"/>
                    <a:pt x="2385" y="98"/>
                    <a:pt x="2597" y="98"/>
                  </a:cubicBezTo>
                  <a:close/>
                  <a:moveTo>
                    <a:pt x="1830" y="1"/>
                  </a:moveTo>
                  <a:cubicBezTo>
                    <a:pt x="1539" y="19"/>
                    <a:pt x="1271" y="19"/>
                    <a:pt x="1059" y="42"/>
                  </a:cubicBezTo>
                  <a:cubicBezTo>
                    <a:pt x="943" y="42"/>
                    <a:pt x="846" y="61"/>
                    <a:pt x="768" y="61"/>
                  </a:cubicBezTo>
                  <a:cubicBezTo>
                    <a:pt x="731" y="61"/>
                    <a:pt x="712" y="61"/>
                    <a:pt x="694" y="79"/>
                  </a:cubicBezTo>
                  <a:cubicBezTo>
                    <a:pt x="652" y="79"/>
                    <a:pt x="634" y="79"/>
                    <a:pt x="615" y="98"/>
                  </a:cubicBezTo>
                  <a:cubicBezTo>
                    <a:pt x="578" y="116"/>
                    <a:pt x="518" y="195"/>
                    <a:pt x="444" y="292"/>
                  </a:cubicBezTo>
                  <a:cubicBezTo>
                    <a:pt x="366" y="407"/>
                    <a:pt x="287" y="560"/>
                    <a:pt x="232" y="736"/>
                  </a:cubicBezTo>
                  <a:cubicBezTo>
                    <a:pt x="74" y="1101"/>
                    <a:pt x="1" y="1637"/>
                    <a:pt x="116" y="2274"/>
                  </a:cubicBezTo>
                  <a:cubicBezTo>
                    <a:pt x="366" y="3545"/>
                    <a:pt x="791" y="4256"/>
                    <a:pt x="791" y="4256"/>
                  </a:cubicBezTo>
                  <a:lnTo>
                    <a:pt x="809" y="4275"/>
                  </a:lnTo>
                  <a:lnTo>
                    <a:pt x="1830" y="4141"/>
                  </a:lnTo>
                  <a:lnTo>
                    <a:pt x="1830" y="4085"/>
                  </a:lnTo>
                  <a:cubicBezTo>
                    <a:pt x="1830" y="4085"/>
                    <a:pt x="1636" y="3004"/>
                    <a:pt x="1983" y="1909"/>
                  </a:cubicBezTo>
                  <a:cubicBezTo>
                    <a:pt x="2154" y="1350"/>
                    <a:pt x="2385" y="943"/>
                    <a:pt x="2579" y="675"/>
                  </a:cubicBezTo>
                  <a:cubicBezTo>
                    <a:pt x="2676" y="541"/>
                    <a:pt x="2754" y="444"/>
                    <a:pt x="2828" y="366"/>
                  </a:cubicBezTo>
                  <a:lnTo>
                    <a:pt x="2907" y="292"/>
                  </a:lnTo>
                  <a:lnTo>
                    <a:pt x="2944" y="250"/>
                  </a:lnTo>
                  <a:cubicBezTo>
                    <a:pt x="2970" y="244"/>
                    <a:pt x="2996" y="242"/>
                    <a:pt x="3019" y="242"/>
                  </a:cubicBezTo>
                  <a:cubicBezTo>
                    <a:pt x="3066" y="242"/>
                    <a:pt x="3101" y="250"/>
                    <a:pt x="3101" y="250"/>
                  </a:cubicBezTo>
                  <a:lnTo>
                    <a:pt x="3156" y="250"/>
                  </a:lnTo>
                  <a:lnTo>
                    <a:pt x="3156" y="213"/>
                  </a:lnTo>
                  <a:cubicBezTo>
                    <a:pt x="3156" y="213"/>
                    <a:pt x="3175" y="176"/>
                    <a:pt x="3156" y="116"/>
                  </a:cubicBezTo>
                  <a:cubicBezTo>
                    <a:pt x="3138" y="79"/>
                    <a:pt x="3101" y="42"/>
                    <a:pt x="3022" y="19"/>
                  </a:cubicBezTo>
                  <a:lnTo>
                    <a:pt x="2962" y="19"/>
                  </a:lnTo>
                  <a:cubicBezTo>
                    <a:pt x="2944" y="1"/>
                    <a:pt x="2907" y="1"/>
                    <a:pt x="288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5944472" y="1118659"/>
              <a:ext cx="976513" cy="732658"/>
            </a:xfrm>
            <a:custGeom>
              <a:avLst/>
              <a:gdLst/>
              <a:ahLst/>
              <a:cxnLst/>
              <a:rect l="l" t="t" r="r" b="b"/>
              <a:pathLst>
                <a:path w="7144" h="5360" extrusionOk="0">
                  <a:moveTo>
                    <a:pt x="2657" y="0"/>
                  </a:moveTo>
                  <a:cubicBezTo>
                    <a:pt x="2657" y="0"/>
                    <a:pt x="2870" y="1174"/>
                    <a:pt x="2542" y="1654"/>
                  </a:cubicBezTo>
                  <a:cubicBezTo>
                    <a:pt x="2195" y="2135"/>
                    <a:pt x="1521" y="2153"/>
                    <a:pt x="1521" y="2153"/>
                  </a:cubicBezTo>
                  <a:cubicBezTo>
                    <a:pt x="1521" y="2153"/>
                    <a:pt x="1318" y="1886"/>
                    <a:pt x="975" y="1886"/>
                  </a:cubicBezTo>
                  <a:cubicBezTo>
                    <a:pt x="858" y="1886"/>
                    <a:pt x="725" y="1917"/>
                    <a:pt x="578" y="2001"/>
                  </a:cubicBezTo>
                  <a:cubicBezTo>
                    <a:pt x="1" y="2329"/>
                    <a:pt x="135" y="3156"/>
                    <a:pt x="541" y="3387"/>
                  </a:cubicBezTo>
                  <a:cubicBezTo>
                    <a:pt x="661" y="3447"/>
                    <a:pt x="777" y="3469"/>
                    <a:pt x="883" y="3469"/>
                  </a:cubicBezTo>
                  <a:cubicBezTo>
                    <a:pt x="1151" y="3469"/>
                    <a:pt x="1350" y="3332"/>
                    <a:pt x="1350" y="3332"/>
                  </a:cubicBezTo>
                  <a:lnTo>
                    <a:pt x="1350" y="3332"/>
                  </a:lnTo>
                  <a:cubicBezTo>
                    <a:pt x="1350" y="3332"/>
                    <a:pt x="1211" y="3812"/>
                    <a:pt x="1812" y="4427"/>
                  </a:cubicBezTo>
                  <a:cubicBezTo>
                    <a:pt x="2272" y="4886"/>
                    <a:pt x="3065" y="5359"/>
                    <a:pt x="4122" y="5359"/>
                  </a:cubicBezTo>
                  <a:cubicBezTo>
                    <a:pt x="4478" y="5359"/>
                    <a:pt x="4864" y="5305"/>
                    <a:pt x="5277" y="5180"/>
                  </a:cubicBezTo>
                  <a:cubicBezTo>
                    <a:pt x="6931" y="4676"/>
                    <a:pt x="7144" y="3174"/>
                    <a:pt x="6950" y="2213"/>
                  </a:cubicBezTo>
                  <a:cubicBezTo>
                    <a:pt x="6779" y="1252"/>
                    <a:pt x="6719" y="213"/>
                    <a:pt x="6719" y="213"/>
                  </a:cubicBezTo>
                  <a:cubicBezTo>
                    <a:pt x="6719" y="213"/>
                    <a:pt x="6336" y="157"/>
                    <a:pt x="5789" y="157"/>
                  </a:cubicBezTo>
                  <a:cubicBezTo>
                    <a:pt x="5420" y="157"/>
                    <a:pt x="4975" y="182"/>
                    <a:pt x="4524" y="268"/>
                  </a:cubicBezTo>
                  <a:cubicBezTo>
                    <a:pt x="4330" y="302"/>
                    <a:pt x="4147" y="316"/>
                    <a:pt x="3977" y="316"/>
                  </a:cubicBezTo>
                  <a:cubicBezTo>
                    <a:pt x="3169" y="316"/>
                    <a:pt x="2657" y="0"/>
                    <a:pt x="2657" y="0"/>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5960328" y="1105400"/>
              <a:ext cx="955053" cy="753435"/>
            </a:xfrm>
            <a:custGeom>
              <a:avLst/>
              <a:gdLst/>
              <a:ahLst/>
              <a:cxnLst/>
              <a:rect l="l" t="t" r="r" b="b"/>
              <a:pathLst>
                <a:path w="6987" h="5512" extrusionOk="0">
                  <a:moveTo>
                    <a:pt x="2597" y="171"/>
                  </a:moveTo>
                  <a:lnTo>
                    <a:pt x="2597" y="171"/>
                  </a:lnTo>
                  <a:cubicBezTo>
                    <a:pt x="2688" y="219"/>
                    <a:pt x="3121" y="458"/>
                    <a:pt x="3814" y="458"/>
                  </a:cubicBezTo>
                  <a:cubicBezTo>
                    <a:pt x="3995" y="458"/>
                    <a:pt x="4193" y="442"/>
                    <a:pt x="4408" y="402"/>
                  </a:cubicBezTo>
                  <a:cubicBezTo>
                    <a:pt x="4854" y="324"/>
                    <a:pt x="5287" y="301"/>
                    <a:pt x="5647" y="301"/>
                  </a:cubicBezTo>
                  <a:cubicBezTo>
                    <a:pt x="6157" y="301"/>
                    <a:pt x="6520" y="347"/>
                    <a:pt x="6566" y="347"/>
                  </a:cubicBezTo>
                  <a:cubicBezTo>
                    <a:pt x="6566" y="402"/>
                    <a:pt x="6603" y="1386"/>
                    <a:pt x="6797" y="2310"/>
                  </a:cubicBezTo>
                  <a:cubicBezTo>
                    <a:pt x="6871" y="2791"/>
                    <a:pt x="6871" y="3387"/>
                    <a:pt x="6640" y="3946"/>
                  </a:cubicBezTo>
                  <a:cubicBezTo>
                    <a:pt x="6409" y="4487"/>
                    <a:pt x="5970" y="4967"/>
                    <a:pt x="5161" y="5217"/>
                  </a:cubicBezTo>
                  <a:cubicBezTo>
                    <a:pt x="4736" y="5352"/>
                    <a:pt x="4340" y="5410"/>
                    <a:pt x="3978" y="5410"/>
                  </a:cubicBezTo>
                  <a:cubicBezTo>
                    <a:pt x="2943" y="5410"/>
                    <a:pt x="2174" y="4942"/>
                    <a:pt x="1733" y="4487"/>
                  </a:cubicBezTo>
                  <a:cubicBezTo>
                    <a:pt x="1442" y="4196"/>
                    <a:pt x="1326" y="3928"/>
                    <a:pt x="1289" y="3734"/>
                  </a:cubicBezTo>
                  <a:cubicBezTo>
                    <a:pt x="1252" y="3544"/>
                    <a:pt x="1289" y="3429"/>
                    <a:pt x="1289" y="3429"/>
                  </a:cubicBezTo>
                  <a:lnTo>
                    <a:pt x="1326" y="3290"/>
                  </a:lnTo>
                  <a:lnTo>
                    <a:pt x="1211" y="3368"/>
                  </a:lnTo>
                  <a:cubicBezTo>
                    <a:pt x="1211" y="3368"/>
                    <a:pt x="1021" y="3508"/>
                    <a:pt x="772" y="3508"/>
                  </a:cubicBezTo>
                  <a:cubicBezTo>
                    <a:pt x="675" y="3508"/>
                    <a:pt x="569" y="3487"/>
                    <a:pt x="462" y="3429"/>
                  </a:cubicBezTo>
                  <a:cubicBezTo>
                    <a:pt x="268" y="3332"/>
                    <a:pt x="134" y="3082"/>
                    <a:pt x="116" y="2828"/>
                  </a:cubicBezTo>
                  <a:cubicBezTo>
                    <a:pt x="116" y="2560"/>
                    <a:pt x="213" y="2292"/>
                    <a:pt x="481" y="2135"/>
                  </a:cubicBezTo>
                  <a:cubicBezTo>
                    <a:pt x="615" y="2059"/>
                    <a:pt x="735" y="2030"/>
                    <a:pt x="841" y="2030"/>
                  </a:cubicBezTo>
                  <a:cubicBezTo>
                    <a:pt x="947" y="2030"/>
                    <a:pt x="1040" y="2059"/>
                    <a:pt x="1118" y="2098"/>
                  </a:cubicBezTo>
                  <a:cubicBezTo>
                    <a:pt x="1271" y="2176"/>
                    <a:pt x="1368" y="2273"/>
                    <a:pt x="1368" y="2273"/>
                  </a:cubicBezTo>
                  <a:lnTo>
                    <a:pt x="1386" y="2292"/>
                  </a:lnTo>
                  <a:lnTo>
                    <a:pt x="1405" y="2292"/>
                  </a:lnTo>
                  <a:cubicBezTo>
                    <a:pt x="1405" y="2292"/>
                    <a:pt x="2098" y="2292"/>
                    <a:pt x="2463" y="1788"/>
                  </a:cubicBezTo>
                  <a:cubicBezTo>
                    <a:pt x="2638" y="1520"/>
                    <a:pt x="2675" y="1095"/>
                    <a:pt x="2657" y="749"/>
                  </a:cubicBezTo>
                  <a:cubicBezTo>
                    <a:pt x="2657" y="444"/>
                    <a:pt x="2620" y="250"/>
                    <a:pt x="2597" y="171"/>
                  </a:cubicBezTo>
                  <a:close/>
                  <a:moveTo>
                    <a:pt x="2463" y="0"/>
                  </a:moveTo>
                  <a:lnTo>
                    <a:pt x="2481" y="116"/>
                  </a:lnTo>
                  <a:cubicBezTo>
                    <a:pt x="2481" y="116"/>
                    <a:pt x="2541" y="402"/>
                    <a:pt x="2560" y="749"/>
                  </a:cubicBezTo>
                  <a:cubicBezTo>
                    <a:pt x="2560" y="1095"/>
                    <a:pt x="2541" y="1502"/>
                    <a:pt x="2366" y="1733"/>
                  </a:cubicBezTo>
                  <a:cubicBezTo>
                    <a:pt x="2061" y="2176"/>
                    <a:pt x="1442" y="2195"/>
                    <a:pt x="1405" y="2195"/>
                  </a:cubicBezTo>
                  <a:cubicBezTo>
                    <a:pt x="1386" y="2176"/>
                    <a:pt x="1326" y="2079"/>
                    <a:pt x="1174" y="2001"/>
                  </a:cubicBezTo>
                  <a:cubicBezTo>
                    <a:pt x="1077" y="1964"/>
                    <a:pt x="966" y="1935"/>
                    <a:pt x="841" y="1935"/>
                  </a:cubicBezTo>
                  <a:cubicBezTo>
                    <a:pt x="716" y="1935"/>
                    <a:pt x="578" y="1964"/>
                    <a:pt x="425" y="2042"/>
                  </a:cubicBezTo>
                  <a:cubicBezTo>
                    <a:pt x="116" y="2213"/>
                    <a:pt x="0" y="2541"/>
                    <a:pt x="19" y="2828"/>
                  </a:cubicBezTo>
                  <a:cubicBezTo>
                    <a:pt x="37" y="3119"/>
                    <a:pt x="171" y="3405"/>
                    <a:pt x="402" y="3521"/>
                  </a:cubicBezTo>
                  <a:cubicBezTo>
                    <a:pt x="543" y="3592"/>
                    <a:pt x="673" y="3616"/>
                    <a:pt x="787" y="3616"/>
                  </a:cubicBezTo>
                  <a:cubicBezTo>
                    <a:pt x="985" y="3616"/>
                    <a:pt x="1130" y="3541"/>
                    <a:pt x="1192" y="3502"/>
                  </a:cubicBezTo>
                  <a:lnTo>
                    <a:pt x="1192" y="3502"/>
                  </a:lnTo>
                  <a:cubicBezTo>
                    <a:pt x="1174" y="3544"/>
                    <a:pt x="1155" y="3600"/>
                    <a:pt x="1192" y="3752"/>
                  </a:cubicBezTo>
                  <a:cubicBezTo>
                    <a:pt x="1234" y="3965"/>
                    <a:pt x="1368" y="4256"/>
                    <a:pt x="1673" y="4561"/>
                  </a:cubicBezTo>
                  <a:cubicBezTo>
                    <a:pt x="2122" y="5038"/>
                    <a:pt x="2933" y="5512"/>
                    <a:pt x="4008" y="5512"/>
                  </a:cubicBezTo>
                  <a:cubicBezTo>
                    <a:pt x="4370" y="5512"/>
                    <a:pt x="4762" y="5458"/>
                    <a:pt x="5180" y="5332"/>
                  </a:cubicBezTo>
                  <a:cubicBezTo>
                    <a:pt x="6025" y="5064"/>
                    <a:pt x="6506" y="4542"/>
                    <a:pt x="6737" y="3983"/>
                  </a:cubicBezTo>
                  <a:cubicBezTo>
                    <a:pt x="6986" y="3405"/>
                    <a:pt x="6986" y="2791"/>
                    <a:pt x="6894" y="2292"/>
                  </a:cubicBezTo>
                  <a:cubicBezTo>
                    <a:pt x="6700" y="1349"/>
                    <a:pt x="6663" y="310"/>
                    <a:pt x="6663" y="310"/>
                  </a:cubicBezTo>
                  <a:lnTo>
                    <a:pt x="6663" y="250"/>
                  </a:lnTo>
                  <a:lnTo>
                    <a:pt x="6603" y="250"/>
                  </a:lnTo>
                  <a:cubicBezTo>
                    <a:pt x="6603" y="250"/>
                    <a:pt x="6241" y="205"/>
                    <a:pt x="5715" y="205"/>
                  </a:cubicBezTo>
                  <a:cubicBezTo>
                    <a:pt x="5334" y="205"/>
                    <a:pt x="4867" y="228"/>
                    <a:pt x="4390" y="310"/>
                  </a:cubicBezTo>
                  <a:cubicBezTo>
                    <a:pt x="4196" y="343"/>
                    <a:pt x="4014" y="357"/>
                    <a:pt x="3845" y="357"/>
                  </a:cubicBezTo>
                  <a:cubicBezTo>
                    <a:pt x="3056" y="357"/>
                    <a:pt x="2560" y="56"/>
                    <a:pt x="2560" y="56"/>
                  </a:cubicBezTo>
                  <a:lnTo>
                    <a:pt x="2463"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6015278" y="1428674"/>
              <a:ext cx="110582" cy="110719"/>
            </a:xfrm>
            <a:custGeom>
              <a:avLst/>
              <a:gdLst/>
              <a:ahLst/>
              <a:cxnLst/>
              <a:rect l="l" t="t" r="r" b="b"/>
              <a:pathLst>
                <a:path w="809" h="810" extrusionOk="0">
                  <a:moveTo>
                    <a:pt x="407" y="1"/>
                  </a:moveTo>
                  <a:cubicBezTo>
                    <a:pt x="176" y="1"/>
                    <a:pt x="0" y="195"/>
                    <a:pt x="0" y="407"/>
                  </a:cubicBezTo>
                  <a:cubicBezTo>
                    <a:pt x="0" y="638"/>
                    <a:pt x="176" y="809"/>
                    <a:pt x="407" y="809"/>
                  </a:cubicBezTo>
                  <a:cubicBezTo>
                    <a:pt x="619" y="809"/>
                    <a:pt x="809" y="638"/>
                    <a:pt x="809" y="407"/>
                  </a:cubicBezTo>
                  <a:cubicBezTo>
                    <a:pt x="809" y="195"/>
                    <a:pt x="619" y="1"/>
                    <a:pt x="407" y="1"/>
                  </a:cubicBezTo>
                  <a:close/>
                </a:path>
              </a:pathLst>
            </a:custGeom>
            <a:solidFill>
              <a:srgbClr val="FFCB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6007623" y="1423616"/>
              <a:ext cx="123978" cy="123978"/>
            </a:xfrm>
            <a:custGeom>
              <a:avLst/>
              <a:gdLst/>
              <a:ahLst/>
              <a:cxnLst/>
              <a:rect l="l" t="t" r="r" b="b"/>
              <a:pathLst>
                <a:path w="907" h="907" extrusionOk="0">
                  <a:moveTo>
                    <a:pt x="463" y="98"/>
                  </a:moveTo>
                  <a:cubicBezTo>
                    <a:pt x="657" y="98"/>
                    <a:pt x="809" y="250"/>
                    <a:pt x="809" y="444"/>
                  </a:cubicBezTo>
                  <a:cubicBezTo>
                    <a:pt x="809" y="639"/>
                    <a:pt x="657" y="791"/>
                    <a:pt x="463" y="791"/>
                  </a:cubicBezTo>
                  <a:cubicBezTo>
                    <a:pt x="269" y="791"/>
                    <a:pt x="116" y="639"/>
                    <a:pt x="116" y="444"/>
                  </a:cubicBezTo>
                  <a:cubicBezTo>
                    <a:pt x="116" y="250"/>
                    <a:pt x="269" y="98"/>
                    <a:pt x="463" y="98"/>
                  </a:cubicBezTo>
                  <a:close/>
                  <a:moveTo>
                    <a:pt x="463" y="1"/>
                  </a:moveTo>
                  <a:cubicBezTo>
                    <a:pt x="213" y="1"/>
                    <a:pt x="1" y="195"/>
                    <a:pt x="1" y="444"/>
                  </a:cubicBezTo>
                  <a:cubicBezTo>
                    <a:pt x="1" y="694"/>
                    <a:pt x="213" y="906"/>
                    <a:pt x="463" y="906"/>
                  </a:cubicBezTo>
                  <a:cubicBezTo>
                    <a:pt x="712" y="906"/>
                    <a:pt x="906" y="694"/>
                    <a:pt x="906" y="444"/>
                  </a:cubicBezTo>
                  <a:cubicBezTo>
                    <a:pt x="906" y="195"/>
                    <a:pt x="712" y="1"/>
                    <a:pt x="46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8"/>
            <p:cNvSpPr/>
            <p:nvPr/>
          </p:nvSpPr>
          <p:spPr>
            <a:xfrm>
              <a:off x="6420701" y="1352947"/>
              <a:ext cx="47431" cy="91719"/>
            </a:xfrm>
            <a:custGeom>
              <a:avLst/>
              <a:gdLst/>
              <a:ahLst/>
              <a:cxnLst/>
              <a:rect l="l" t="t" r="r" b="b"/>
              <a:pathLst>
                <a:path w="347" h="671" extrusionOk="0">
                  <a:moveTo>
                    <a:pt x="176" y="0"/>
                  </a:moveTo>
                  <a:cubicBezTo>
                    <a:pt x="79" y="0"/>
                    <a:pt x="0" y="153"/>
                    <a:pt x="0" y="324"/>
                  </a:cubicBezTo>
                  <a:cubicBezTo>
                    <a:pt x="0" y="518"/>
                    <a:pt x="79" y="670"/>
                    <a:pt x="176" y="670"/>
                  </a:cubicBezTo>
                  <a:cubicBezTo>
                    <a:pt x="268" y="670"/>
                    <a:pt x="347" y="518"/>
                    <a:pt x="347" y="324"/>
                  </a:cubicBezTo>
                  <a:cubicBezTo>
                    <a:pt x="347" y="153"/>
                    <a:pt x="268" y="0"/>
                    <a:pt x="17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8"/>
            <p:cNvSpPr/>
            <p:nvPr/>
          </p:nvSpPr>
          <p:spPr>
            <a:xfrm>
              <a:off x="6749715" y="1352947"/>
              <a:ext cx="50029" cy="91719"/>
            </a:xfrm>
            <a:custGeom>
              <a:avLst/>
              <a:gdLst/>
              <a:ahLst/>
              <a:cxnLst/>
              <a:rect l="l" t="t" r="r" b="b"/>
              <a:pathLst>
                <a:path w="366" h="671" extrusionOk="0">
                  <a:moveTo>
                    <a:pt x="195" y="0"/>
                  </a:moveTo>
                  <a:cubicBezTo>
                    <a:pt x="98" y="0"/>
                    <a:pt x="1" y="153"/>
                    <a:pt x="1" y="324"/>
                  </a:cubicBezTo>
                  <a:cubicBezTo>
                    <a:pt x="1" y="518"/>
                    <a:pt x="98" y="670"/>
                    <a:pt x="195" y="670"/>
                  </a:cubicBezTo>
                  <a:cubicBezTo>
                    <a:pt x="287" y="670"/>
                    <a:pt x="366" y="518"/>
                    <a:pt x="366" y="324"/>
                  </a:cubicBezTo>
                  <a:cubicBezTo>
                    <a:pt x="366" y="153"/>
                    <a:pt x="287" y="0"/>
                    <a:pt x="19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8"/>
            <p:cNvSpPr/>
            <p:nvPr/>
          </p:nvSpPr>
          <p:spPr>
            <a:xfrm>
              <a:off x="6662643" y="1423616"/>
              <a:ext cx="55633" cy="75180"/>
            </a:xfrm>
            <a:custGeom>
              <a:avLst/>
              <a:gdLst/>
              <a:ahLst/>
              <a:cxnLst/>
              <a:rect l="l" t="t" r="r" b="b"/>
              <a:pathLst>
                <a:path w="407" h="550" extrusionOk="0">
                  <a:moveTo>
                    <a:pt x="97" y="1"/>
                  </a:moveTo>
                  <a:cubicBezTo>
                    <a:pt x="79" y="1"/>
                    <a:pt x="42" y="19"/>
                    <a:pt x="42" y="38"/>
                  </a:cubicBezTo>
                  <a:cubicBezTo>
                    <a:pt x="42" y="79"/>
                    <a:pt x="60" y="98"/>
                    <a:pt x="97" y="98"/>
                  </a:cubicBezTo>
                  <a:cubicBezTo>
                    <a:pt x="97" y="98"/>
                    <a:pt x="139" y="98"/>
                    <a:pt x="194" y="135"/>
                  </a:cubicBezTo>
                  <a:cubicBezTo>
                    <a:pt x="254" y="153"/>
                    <a:pt x="291" y="213"/>
                    <a:pt x="291" y="310"/>
                  </a:cubicBezTo>
                  <a:cubicBezTo>
                    <a:pt x="291" y="347"/>
                    <a:pt x="273" y="384"/>
                    <a:pt x="254" y="407"/>
                  </a:cubicBezTo>
                  <a:cubicBezTo>
                    <a:pt x="231" y="426"/>
                    <a:pt x="213" y="444"/>
                    <a:pt x="176" y="444"/>
                  </a:cubicBezTo>
                  <a:cubicBezTo>
                    <a:pt x="163" y="451"/>
                    <a:pt x="148" y="453"/>
                    <a:pt x="134" y="453"/>
                  </a:cubicBezTo>
                  <a:cubicBezTo>
                    <a:pt x="105" y="453"/>
                    <a:pt x="79" y="444"/>
                    <a:pt x="79" y="444"/>
                  </a:cubicBezTo>
                  <a:cubicBezTo>
                    <a:pt x="42" y="444"/>
                    <a:pt x="23" y="463"/>
                    <a:pt x="23" y="481"/>
                  </a:cubicBezTo>
                  <a:cubicBezTo>
                    <a:pt x="0" y="523"/>
                    <a:pt x="23" y="541"/>
                    <a:pt x="60" y="541"/>
                  </a:cubicBezTo>
                  <a:cubicBezTo>
                    <a:pt x="60" y="541"/>
                    <a:pt x="95" y="550"/>
                    <a:pt x="140" y="550"/>
                  </a:cubicBezTo>
                  <a:cubicBezTo>
                    <a:pt x="163" y="550"/>
                    <a:pt x="188" y="548"/>
                    <a:pt x="213" y="541"/>
                  </a:cubicBezTo>
                  <a:cubicBezTo>
                    <a:pt x="254" y="541"/>
                    <a:pt x="291" y="523"/>
                    <a:pt x="328" y="481"/>
                  </a:cubicBezTo>
                  <a:cubicBezTo>
                    <a:pt x="370" y="444"/>
                    <a:pt x="388" y="384"/>
                    <a:pt x="388" y="310"/>
                  </a:cubicBezTo>
                  <a:cubicBezTo>
                    <a:pt x="407" y="176"/>
                    <a:pt x="328" y="79"/>
                    <a:pt x="254" y="38"/>
                  </a:cubicBezTo>
                  <a:cubicBezTo>
                    <a:pt x="176" y="1"/>
                    <a:pt x="97" y="1"/>
                    <a:pt x="9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8"/>
            <p:cNvSpPr/>
            <p:nvPr/>
          </p:nvSpPr>
          <p:spPr>
            <a:xfrm>
              <a:off x="6458701" y="1497293"/>
              <a:ext cx="282948" cy="180567"/>
            </a:xfrm>
            <a:custGeom>
              <a:avLst/>
              <a:gdLst/>
              <a:ahLst/>
              <a:cxnLst/>
              <a:rect l="l" t="t" r="r" b="b"/>
              <a:pathLst>
                <a:path w="2070" h="1321" extrusionOk="0">
                  <a:moveTo>
                    <a:pt x="206" y="1"/>
                  </a:moveTo>
                  <a:cubicBezTo>
                    <a:pt x="47" y="1"/>
                    <a:pt x="0" y="610"/>
                    <a:pt x="300" y="964"/>
                  </a:cubicBezTo>
                  <a:cubicBezTo>
                    <a:pt x="499" y="1213"/>
                    <a:pt x="795" y="1320"/>
                    <a:pt x="1079" y="1320"/>
                  </a:cubicBezTo>
                  <a:cubicBezTo>
                    <a:pt x="1211" y="1320"/>
                    <a:pt x="1340" y="1297"/>
                    <a:pt x="1455" y="1255"/>
                  </a:cubicBezTo>
                  <a:cubicBezTo>
                    <a:pt x="1820" y="1116"/>
                    <a:pt x="1996" y="885"/>
                    <a:pt x="2033" y="696"/>
                  </a:cubicBezTo>
                  <a:cubicBezTo>
                    <a:pt x="2070" y="501"/>
                    <a:pt x="1977" y="483"/>
                    <a:pt x="1839" y="446"/>
                  </a:cubicBezTo>
                  <a:cubicBezTo>
                    <a:pt x="1705" y="404"/>
                    <a:pt x="1187" y="289"/>
                    <a:pt x="1187" y="289"/>
                  </a:cubicBezTo>
                  <a:cubicBezTo>
                    <a:pt x="744" y="192"/>
                    <a:pt x="379" y="21"/>
                    <a:pt x="221" y="2"/>
                  </a:cubicBezTo>
                  <a:cubicBezTo>
                    <a:pt x="216" y="1"/>
                    <a:pt x="211" y="1"/>
                    <a:pt x="206" y="1"/>
                  </a:cubicBezTo>
                  <a:close/>
                </a:path>
              </a:pathLst>
            </a:custGeom>
            <a:solidFill>
              <a:srgbClr val="C5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8"/>
            <p:cNvSpPr/>
            <p:nvPr/>
          </p:nvSpPr>
          <p:spPr>
            <a:xfrm>
              <a:off x="6463075" y="1489364"/>
              <a:ext cx="284315" cy="195603"/>
            </a:xfrm>
            <a:custGeom>
              <a:avLst/>
              <a:gdLst/>
              <a:ahLst/>
              <a:cxnLst/>
              <a:rect l="l" t="t" r="r" b="b"/>
              <a:pathLst>
                <a:path w="2080" h="1431" extrusionOk="0">
                  <a:moveTo>
                    <a:pt x="171" y="97"/>
                  </a:moveTo>
                  <a:cubicBezTo>
                    <a:pt x="250" y="116"/>
                    <a:pt x="384" y="176"/>
                    <a:pt x="559" y="231"/>
                  </a:cubicBezTo>
                  <a:cubicBezTo>
                    <a:pt x="712" y="291"/>
                    <a:pt x="924" y="347"/>
                    <a:pt x="1137" y="407"/>
                  </a:cubicBezTo>
                  <a:cubicBezTo>
                    <a:pt x="1137" y="407"/>
                    <a:pt x="1271" y="425"/>
                    <a:pt x="1405" y="462"/>
                  </a:cubicBezTo>
                  <a:cubicBezTo>
                    <a:pt x="1557" y="504"/>
                    <a:pt x="1733" y="541"/>
                    <a:pt x="1788" y="559"/>
                  </a:cubicBezTo>
                  <a:cubicBezTo>
                    <a:pt x="1848" y="578"/>
                    <a:pt x="1904" y="596"/>
                    <a:pt x="1922" y="620"/>
                  </a:cubicBezTo>
                  <a:cubicBezTo>
                    <a:pt x="1964" y="638"/>
                    <a:pt x="1964" y="657"/>
                    <a:pt x="1945" y="754"/>
                  </a:cubicBezTo>
                  <a:cubicBezTo>
                    <a:pt x="1922" y="906"/>
                    <a:pt x="1751" y="1137"/>
                    <a:pt x="1405" y="1271"/>
                  </a:cubicBezTo>
                  <a:cubicBezTo>
                    <a:pt x="1299" y="1306"/>
                    <a:pt x="1182" y="1326"/>
                    <a:pt x="1063" y="1326"/>
                  </a:cubicBezTo>
                  <a:cubicBezTo>
                    <a:pt x="792" y="1326"/>
                    <a:pt x="507" y="1225"/>
                    <a:pt x="305" y="985"/>
                  </a:cubicBezTo>
                  <a:cubicBezTo>
                    <a:pt x="152" y="827"/>
                    <a:pt x="97" y="578"/>
                    <a:pt x="97" y="389"/>
                  </a:cubicBezTo>
                  <a:cubicBezTo>
                    <a:pt x="97" y="291"/>
                    <a:pt x="116" y="213"/>
                    <a:pt x="134" y="158"/>
                  </a:cubicBezTo>
                  <a:cubicBezTo>
                    <a:pt x="134" y="134"/>
                    <a:pt x="152" y="116"/>
                    <a:pt x="171" y="116"/>
                  </a:cubicBezTo>
                  <a:lnTo>
                    <a:pt x="171" y="97"/>
                  </a:lnTo>
                  <a:close/>
                  <a:moveTo>
                    <a:pt x="189" y="0"/>
                  </a:moveTo>
                  <a:cubicBezTo>
                    <a:pt x="152" y="0"/>
                    <a:pt x="116" y="0"/>
                    <a:pt x="97" y="42"/>
                  </a:cubicBezTo>
                  <a:cubicBezTo>
                    <a:pt x="74" y="60"/>
                    <a:pt x="55" y="79"/>
                    <a:pt x="37" y="116"/>
                  </a:cubicBezTo>
                  <a:cubicBezTo>
                    <a:pt x="0" y="194"/>
                    <a:pt x="0" y="291"/>
                    <a:pt x="0" y="389"/>
                  </a:cubicBezTo>
                  <a:cubicBezTo>
                    <a:pt x="0" y="596"/>
                    <a:pt x="55" y="869"/>
                    <a:pt x="213" y="1059"/>
                  </a:cubicBezTo>
                  <a:cubicBezTo>
                    <a:pt x="438" y="1316"/>
                    <a:pt x="760" y="1430"/>
                    <a:pt x="1064" y="1430"/>
                  </a:cubicBezTo>
                  <a:cubicBezTo>
                    <a:pt x="1197" y="1430"/>
                    <a:pt x="1325" y="1409"/>
                    <a:pt x="1442" y="1368"/>
                  </a:cubicBezTo>
                  <a:cubicBezTo>
                    <a:pt x="1830" y="1216"/>
                    <a:pt x="2019" y="985"/>
                    <a:pt x="2061" y="772"/>
                  </a:cubicBezTo>
                  <a:cubicBezTo>
                    <a:pt x="2079" y="657"/>
                    <a:pt x="2061" y="578"/>
                    <a:pt x="2001" y="541"/>
                  </a:cubicBezTo>
                  <a:cubicBezTo>
                    <a:pt x="1945" y="481"/>
                    <a:pt x="1885" y="481"/>
                    <a:pt x="1830" y="444"/>
                  </a:cubicBezTo>
                  <a:cubicBezTo>
                    <a:pt x="1751" y="425"/>
                    <a:pt x="1576" y="389"/>
                    <a:pt x="1442" y="365"/>
                  </a:cubicBezTo>
                  <a:cubicBezTo>
                    <a:pt x="1289" y="328"/>
                    <a:pt x="1155" y="291"/>
                    <a:pt x="1155" y="291"/>
                  </a:cubicBezTo>
                  <a:cubicBezTo>
                    <a:pt x="943" y="250"/>
                    <a:pt x="749" y="176"/>
                    <a:pt x="578" y="116"/>
                  </a:cubicBezTo>
                  <a:cubicBezTo>
                    <a:pt x="420" y="79"/>
                    <a:pt x="286" y="19"/>
                    <a:pt x="18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8"/>
            <p:cNvSpPr/>
            <p:nvPr/>
          </p:nvSpPr>
          <p:spPr>
            <a:xfrm>
              <a:off x="6492054" y="1500026"/>
              <a:ext cx="242078" cy="100057"/>
            </a:xfrm>
            <a:custGeom>
              <a:avLst/>
              <a:gdLst/>
              <a:ahLst/>
              <a:cxnLst/>
              <a:rect l="l" t="t" r="r" b="b"/>
              <a:pathLst>
                <a:path w="1771" h="732" extrusionOk="0">
                  <a:moveTo>
                    <a:pt x="56" y="1"/>
                  </a:moveTo>
                  <a:lnTo>
                    <a:pt x="56" y="1"/>
                  </a:lnTo>
                  <a:cubicBezTo>
                    <a:pt x="19" y="80"/>
                    <a:pt x="1" y="213"/>
                    <a:pt x="74" y="269"/>
                  </a:cubicBezTo>
                  <a:cubicBezTo>
                    <a:pt x="205" y="382"/>
                    <a:pt x="1382" y="732"/>
                    <a:pt x="1581" y="732"/>
                  </a:cubicBezTo>
                  <a:cubicBezTo>
                    <a:pt x="1587" y="732"/>
                    <a:pt x="1591" y="731"/>
                    <a:pt x="1595" y="731"/>
                  </a:cubicBezTo>
                  <a:cubicBezTo>
                    <a:pt x="1673" y="731"/>
                    <a:pt x="1733" y="615"/>
                    <a:pt x="1770" y="518"/>
                  </a:cubicBezTo>
                  <a:cubicBezTo>
                    <a:pt x="1733" y="463"/>
                    <a:pt x="1673" y="445"/>
                    <a:pt x="1595" y="426"/>
                  </a:cubicBezTo>
                  <a:cubicBezTo>
                    <a:pt x="1461" y="384"/>
                    <a:pt x="943" y="269"/>
                    <a:pt x="943" y="269"/>
                  </a:cubicBezTo>
                  <a:cubicBezTo>
                    <a:pt x="555" y="172"/>
                    <a:pt x="232" y="56"/>
                    <a:pt x="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8"/>
            <p:cNvSpPr/>
            <p:nvPr/>
          </p:nvSpPr>
          <p:spPr>
            <a:xfrm>
              <a:off x="6488910" y="1489364"/>
              <a:ext cx="252740" cy="118920"/>
            </a:xfrm>
            <a:custGeom>
              <a:avLst/>
              <a:gdLst/>
              <a:ahLst/>
              <a:cxnLst/>
              <a:rect l="l" t="t" r="r" b="b"/>
              <a:pathLst>
                <a:path w="1849" h="870" extrusionOk="0">
                  <a:moveTo>
                    <a:pt x="116" y="134"/>
                  </a:moveTo>
                  <a:cubicBezTo>
                    <a:pt x="310" y="194"/>
                    <a:pt x="601" y="310"/>
                    <a:pt x="948" y="407"/>
                  </a:cubicBezTo>
                  <a:cubicBezTo>
                    <a:pt x="948" y="407"/>
                    <a:pt x="1082" y="425"/>
                    <a:pt x="1216" y="462"/>
                  </a:cubicBezTo>
                  <a:cubicBezTo>
                    <a:pt x="1368" y="504"/>
                    <a:pt x="1544" y="541"/>
                    <a:pt x="1599" y="559"/>
                  </a:cubicBezTo>
                  <a:cubicBezTo>
                    <a:pt x="1659" y="578"/>
                    <a:pt x="1696" y="596"/>
                    <a:pt x="1733" y="620"/>
                  </a:cubicBezTo>
                  <a:cubicBezTo>
                    <a:pt x="1715" y="638"/>
                    <a:pt x="1696" y="675"/>
                    <a:pt x="1678" y="712"/>
                  </a:cubicBezTo>
                  <a:cubicBezTo>
                    <a:pt x="1659" y="735"/>
                    <a:pt x="1641" y="754"/>
                    <a:pt x="1618" y="772"/>
                  </a:cubicBezTo>
                  <a:cubicBezTo>
                    <a:pt x="1599" y="772"/>
                    <a:pt x="1562" y="772"/>
                    <a:pt x="1525" y="754"/>
                  </a:cubicBezTo>
                  <a:cubicBezTo>
                    <a:pt x="1465" y="754"/>
                    <a:pt x="1410" y="735"/>
                    <a:pt x="1350" y="712"/>
                  </a:cubicBezTo>
                  <a:cubicBezTo>
                    <a:pt x="1216" y="693"/>
                    <a:pt x="1040" y="638"/>
                    <a:pt x="869" y="578"/>
                  </a:cubicBezTo>
                  <a:cubicBezTo>
                    <a:pt x="694" y="541"/>
                    <a:pt x="523" y="481"/>
                    <a:pt x="389" y="425"/>
                  </a:cubicBezTo>
                  <a:cubicBezTo>
                    <a:pt x="329" y="407"/>
                    <a:pt x="273" y="389"/>
                    <a:pt x="213" y="365"/>
                  </a:cubicBezTo>
                  <a:cubicBezTo>
                    <a:pt x="176" y="347"/>
                    <a:pt x="139" y="328"/>
                    <a:pt x="139" y="310"/>
                  </a:cubicBezTo>
                  <a:cubicBezTo>
                    <a:pt x="116" y="291"/>
                    <a:pt x="97" y="250"/>
                    <a:pt x="97" y="213"/>
                  </a:cubicBezTo>
                  <a:cubicBezTo>
                    <a:pt x="97" y="194"/>
                    <a:pt x="116" y="176"/>
                    <a:pt x="116" y="134"/>
                  </a:cubicBezTo>
                  <a:close/>
                  <a:moveTo>
                    <a:pt x="42" y="0"/>
                  </a:moveTo>
                  <a:lnTo>
                    <a:pt x="24" y="60"/>
                  </a:lnTo>
                  <a:cubicBezTo>
                    <a:pt x="0" y="97"/>
                    <a:pt x="0" y="158"/>
                    <a:pt x="0" y="213"/>
                  </a:cubicBezTo>
                  <a:cubicBezTo>
                    <a:pt x="0" y="273"/>
                    <a:pt x="24" y="347"/>
                    <a:pt x="61" y="389"/>
                  </a:cubicBezTo>
                  <a:cubicBezTo>
                    <a:pt x="97" y="425"/>
                    <a:pt x="139" y="425"/>
                    <a:pt x="176" y="462"/>
                  </a:cubicBezTo>
                  <a:cubicBezTo>
                    <a:pt x="213" y="481"/>
                    <a:pt x="292" y="504"/>
                    <a:pt x="347" y="523"/>
                  </a:cubicBezTo>
                  <a:cubicBezTo>
                    <a:pt x="486" y="578"/>
                    <a:pt x="657" y="638"/>
                    <a:pt x="832" y="693"/>
                  </a:cubicBezTo>
                  <a:cubicBezTo>
                    <a:pt x="1003" y="735"/>
                    <a:pt x="1179" y="791"/>
                    <a:pt x="1313" y="809"/>
                  </a:cubicBezTo>
                  <a:cubicBezTo>
                    <a:pt x="1387" y="827"/>
                    <a:pt x="1447" y="851"/>
                    <a:pt x="1502" y="851"/>
                  </a:cubicBezTo>
                  <a:cubicBezTo>
                    <a:pt x="1562" y="869"/>
                    <a:pt x="1599" y="869"/>
                    <a:pt x="1618" y="869"/>
                  </a:cubicBezTo>
                  <a:cubicBezTo>
                    <a:pt x="1696" y="851"/>
                    <a:pt x="1733" y="809"/>
                    <a:pt x="1775" y="772"/>
                  </a:cubicBezTo>
                  <a:cubicBezTo>
                    <a:pt x="1812" y="712"/>
                    <a:pt x="1830" y="657"/>
                    <a:pt x="1849" y="620"/>
                  </a:cubicBezTo>
                  <a:lnTo>
                    <a:pt x="1849" y="578"/>
                  </a:lnTo>
                  <a:lnTo>
                    <a:pt x="1830" y="559"/>
                  </a:lnTo>
                  <a:cubicBezTo>
                    <a:pt x="1793" y="504"/>
                    <a:pt x="1715" y="481"/>
                    <a:pt x="1641" y="444"/>
                  </a:cubicBezTo>
                  <a:cubicBezTo>
                    <a:pt x="1562" y="425"/>
                    <a:pt x="1387" y="389"/>
                    <a:pt x="1253" y="365"/>
                  </a:cubicBezTo>
                  <a:cubicBezTo>
                    <a:pt x="1100" y="328"/>
                    <a:pt x="966" y="291"/>
                    <a:pt x="966" y="291"/>
                  </a:cubicBezTo>
                  <a:cubicBezTo>
                    <a:pt x="601" y="213"/>
                    <a:pt x="273" y="79"/>
                    <a:pt x="79" y="19"/>
                  </a:cubicBezTo>
                  <a:lnTo>
                    <a:pt x="42"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8"/>
            <p:cNvSpPr/>
            <p:nvPr/>
          </p:nvSpPr>
          <p:spPr>
            <a:xfrm>
              <a:off x="6486313" y="1592293"/>
              <a:ext cx="197927" cy="85568"/>
            </a:xfrm>
            <a:custGeom>
              <a:avLst/>
              <a:gdLst/>
              <a:ahLst/>
              <a:cxnLst/>
              <a:rect l="l" t="t" r="r" b="b"/>
              <a:pathLst>
                <a:path w="1448" h="626" extrusionOk="0">
                  <a:moveTo>
                    <a:pt x="505" y="1"/>
                  </a:moveTo>
                  <a:cubicBezTo>
                    <a:pt x="274" y="1"/>
                    <a:pt x="98" y="98"/>
                    <a:pt x="1" y="135"/>
                  </a:cubicBezTo>
                  <a:cubicBezTo>
                    <a:pt x="19" y="190"/>
                    <a:pt x="61" y="232"/>
                    <a:pt x="98" y="269"/>
                  </a:cubicBezTo>
                  <a:cubicBezTo>
                    <a:pt x="297" y="518"/>
                    <a:pt x="593" y="625"/>
                    <a:pt x="877" y="625"/>
                  </a:cubicBezTo>
                  <a:cubicBezTo>
                    <a:pt x="1009" y="625"/>
                    <a:pt x="1138" y="602"/>
                    <a:pt x="1253" y="560"/>
                  </a:cubicBezTo>
                  <a:cubicBezTo>
                    <a:pt x="1332" y="537"/>
                    <a:pt x="1387" y="500"/>
                    <a:pt x="1447" y="481"/>
                  </a:cubicBezTo>
                  <a:cubicBezTo>
                    <a:pt x="1369" y="366"/>
                    <a:pt x="1216" y="232"/>
                    <a:pt x="907" y="98"/>
                  </a:cubicBezTo>
                  <a:cubicBezTo>
                    <a:pt x="773" y="19"/>
                    <a:pt x="620" y="1"/>
                    <a:pt x="505" y="1"/>
                  </a:cubicBezTo>
                  <a:close/>
                </a:path>
              </a:pathLst>
            </a:custGeom>
            <a:solidFill>
              <a:srgbClr val="FF7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8"/>
            <p:cNvSpPr/>
            <p:nvPr/>
          </p:nvSpPr>
          <p:spPr>
            <a:xfrm>
              <a:off x="6476334" y="1584091"/>
              <a:ext cx="218021" cy="100877"/>
            </a:xfrm>
            <a:custGeom>
              <a:avLst/>
              <a:gdLst/>
              <a:ahLst/>
              <a:cxnLst/>
              <a:rect l="l" t="t" r="r" b="b"/>
              <a:pathLst>
                <a:path w="1595" h="738" extrusionOk="0">
                  <a:moveTo>
                    <a:pt x="578" y="116"/>
                  </a:moveTo>
                  <a:cubicBezTo>
                    <a:pt x="693" y="116"/>
                    <a:pt x="827" y="134"/>
                    <a:pt x="961" y="195"/>
                  </a:cubicBezTo>
                  <a:cubicBezTo>
                    <a:pt x="1211" y="310"/>
                    <a:pt x="1345" y="426"/>
                    <a:pt x="1423" y="523"/>
                  </a:cubicBezTo>
                  <a:cubicBezTo>
                    <a:pt x="1386" y="541"/>
                    <a:pt x="1345" y="560"/>
                    <a:pt x="1308" y="578"/>
                  </a:cubicBezTo>
                  <a:cubicBezTo>
                    <a:pt x="1202" y="613"/>
                    <a:pt x="1084" y="633"/>
                    <a:pt x="963" y="633"/>
                  </a:cubicBezTo>
                  <a:cubicBezTo>
                    <a:pt x="687" y="633"/>
                    <a:pt x="397" y="532"/>
                    <a:pt x="208" y="292"/>
                  </a:cubicBezTo>
                  <a:cubicBezTo>
                    <a:pt x="189" y="273"/>
                    <a:pt x="171" y="250"/>
                    <a:pt x="153" y="232"/>
                  </a:cubicBezTo>
                  <a:cubicBezTo>
                    <a:pt x="250" y="176"/>
                    <a:pt x="384" y="116"/>
                    <a:pt x="578" y="116"/>
                  </a:cubicBezTo>
                  <a:close/>
                  <a:moveTo>
                    <a:pt x="578" y="0"/>
                  </a:moveTo>
                  <a:cubicBezTo>
                    <a:pt x="323" y="0"/>
                    <a:pt x="153" y="98"/>
                    <a:pt x="55" y="158"/>
                  </a:cubicBezTo>
                  <a:lnTo>
                    <a:pt x="0" y="195"/>
                  </a:lnTo>
                  <a:lnTo>
                    <a:pt x="37" y="232"/>
                  </a:lnTo>
                  <a:cubicBezTo>
                    <a:pt x="55" y="273"/>
                    <a:pt x="92" y="329"/>
                    <a:pt x="116" y="366"/>
                  </a:cubicBezTo>
                  <a:cubicBezTo>
                    <a:pt x="341" y="623"/>
                    <a:pt x="663" y="737"/>
                    <a:pt x="967" y="737"/>
                  </a:cubicBezTo>
                  <a:cubicBezTo>
                    <a:pt x="1100" y="737"/>
                    <a:pt x="1228" y="716"/>
                    <a:pt x="1345" y="675"/>
                  </a:cubicBezTo>
                  <a:cubicBezTo>
                    <a:pt x="1423" y="638"/>
                    <a:pt x="1479" y="620"/>
                    <a:pt x="1539" y="578"/>
                  </a:cubicBezTo>
                  <a:lnTo>
                    <a:pt x="1594" y="541"/>
                  </a:lnTo>
                  <a:lnTo>
                    <a:pt x="1557" y="504"/>
                  </a:lnTo>
                  <a:cubicBezTo>
                    <a:pt x="1479" y="389"/>
                    <a:pt x="1308" y="232"/>
                    <a:pt x="998" y="98"/>
                  </a:cubicBezTo>
                  <a:cubicBezTo>
                    <a:pt x="846" y="42"/>
                    <a:pt x="712" y="0"/>
                    <a:pt x="57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8"/>
            <p:cNvSpPr/>
            <p:nvPr/>
          </p:nvSpPr>
          <p:spPr>
            <a:xfrm>
              <a:off x="6354953" y="1239084"/>
              <a:ext cx="155553" cy="69575"/>
            </a:xfrm>
            <a:custGeom>
              <a:avLst/>
              <a:gdLst/>
              <a:ahLst/>
              <a:cxnLst/>
              <a:rect l="l" t="t" r="r" b="b"/>
              <a:pathLst>
                <a:path w="1138" h="509" extrusionOk="0">
                  <a:moveTo>
                    <a:pt x="466" y="0"/>
                  </a:moveTo>
                  <a:cubicBezTo>
                    <a:pt x="445" y="0"/>
                    <a:pt x="424" y="1"/>
                    <a:pt x="403" y="2"/>
                  </a:cubicBezTo>
                  <a:cubicBezTo>
                    <a:pt x="38" y="25"/>
                    <a:pt x="19" y="99"/>
                    <a:pt x="1" y="159"/>
                  </a:cubicBezTo>
                  <a:cubicBezTo>
                    <a:pt x="1" y="214"/>
                    <a:pt x="19" y="348"/>
                    <a:pt x="56" y="427"/>
                  </a:cubicBezTo>
                  <a:cubicBezTo>
                    <a:pt x="73" y="458"/>
                    <a:pt x="91" y="467"/>
                    <a:pt x="108" y="467"/>
                  </a:cubicBezTo>
                  <a:cubicBezTo>
                    <a:pt x="133" y="467"/>
                    <a:pt x="153" y="445"/>
                    <a:pt x="153" y="445"/>
                  </a:cubicBezTo>
                  <a:cubicBezTo>
                    <a:pt x="270" y="365"/>
                    <a:pt x="412" y="333"/>
                    <a:pt x="537" y="333"/>
                  </a:cubicBezTo>
                  <a:cubicBezTo>
                    <a:pt x="620" y="333"/>
                    <a:pt x="696" y="347"/>
                    <a:pt x="749" y="371"/>
                  </a:cubicBezTo>
                  <a:cubicBezTo>
                    <a:pt x="853" y="438"/>
                    <a:pt x="942" y="508"/>
                    <a:pt x="989" y="508"/>
                  </a:cubicBezTo>
                  <a:cubicBezTo>
                    <a:pt x="995" y="508"/>
                    <a:pt x="999" y="507"/>
                    <a:pt x="1004" y="505"/>
                  </a:cubicBezTo>
                  <a:cubicBezTo>
                    <a:pt x="1059" y="464"/>
                    <a:pt x="1138" y="274"/>
                    <a:pt x="1096" y="214"/>
                  </a:cubicBezTo>
                  <a:cubicBezTo>
                    <a:pt x="1079" y="144"/>
                    <a:pt x="822" y="0"/>
                    <a:pt x="466" y="0"/>
                  </a:cubicBezTo>
                  <a:close/>
                </a:path>
              </a:pathLst>
            </a:custGeom>
            <a:solidFill>
              <a:srgbClr val="FF9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8"/>
            <p:cNvSpPr/>
            <p:nvPr/>
          </p:nvSpPr>
          <p:spPr>
            <a:xfrm>
              <a:off x="6346752" y="1231019"/>
              <a:ext cx="166352" cy="84201"/>
            </a:xfrm>
            <a:custGeom>
              <a:avLst/>
              <a:gdLst/>
              <a:ahLst/>
              <a:cxnLst/>
              <a:rect l="l" t="t" r="r" b="b"/>
              <a:pathLst>
                <a:path w="1217" h="616" extrusionOk="0">
                  <a:moveTo>
                    <a:pt x="578" y="116"/>
                  </a:moveTo>
                  <a:cubicBezTo>
                    <a:pt x="712" y="116"/>
                    <a:pt x="831" y="146"/>
                    <a:pt x="925" y="176"/>
                  </a:cubicBezTo>
                  <a:cubicBezTo>
                    <a:pt x="985" y="199"/>
                    <a:pt x="1022" y="236"/>
                    <a:pt x="1064" y="255"/>
                  </a:cubicBezTo>
                  <a:cubicBezTo>
                    <a:pt x="1101" y="273"/>
                    <a:pt x="1119" y="292"/>
                    <a:pt x="1119" y="292"/>
                  </a:cubicBezTo>
                  <a:lnTo>
                    <a:pt x="1119" y="333"/>
                  </a:lnTo>
                  <a:cubicBezTo>
                    <a:pt x="1119" y="352"/>
                    <a:pt x="1101" y="389"/>
                    <a:pt x="1101" y="407"/>
                  </a:cubicBezTo>
                  <a:cubicBezTo>
                    <a:pt x="1082" y="449"/>
                    <a:pt x="1082" y="467"/>
                    <a:pt x="1064" y="486"/>
                  </a:cubicBezTo>
                  <a:cubicBezTo>
                    <a:pt x="1040" y="504"/>
                    <a:pt x="1040" y="523"/>
                    <a:pt x="1040" y="523"/>
                  </a:cubicBezTo>
                  <a:lnTo>
                    <a:pt x="1040" y="504"/>
                  </a:lnTo>
                  <a:cubicBezTo>
                    <a:pt x="1022" y="504"/>
                    <a:pt x="1022" y="504"/>
                    <a:pt x="985" y="486"/>
                  </a:cubicBezTo>
                  <a:cubicBezTo>
                    <a:pt x="948" y="467"/>
                    <a:pt x="888" y="430"/>
                    <a:pt x="833" y="389"/>
                  </a:cubicBezTo>
                  <a:cubicBezTo>
                    <a:pt x="754" y="352"/>
                    <a:pt x="638" y="333"/>
                    <a:pt x="523" y="333"/>
                  </a:cubicBezTo>
                  <a:cubicBezTo>
                    <a:pt x="407" y="352"/>
                    <a:pt x="292" y="389"/>
                    <a:pt x="176" y="467"/>
                  </a:cubicBezTo>
                  <a:lnTo>
                    <a:pt x="158" y="467"/>
                  </a:lnTo>
                  <a:cubicBezTo>
                    <a:pt x="158" y="430"/>
                    <a:pt x="139" y="389"/>
                    <a:pt x="116" y="333"/>
                  </a:cubicBezTo>
                  <a:lnTo>
                    <a:pt x="116" y="236"/>
                  </a:lnTo>
                  <a:cubicBezTo>
                    <a:pt x="116" y="199"/>
                    <a:pt x="116" y="199"/>
                    <a:pt x="158" y="176"/>
                  </a:cubicBezTo>
                  <a:cubicBezTo>
                    <a:pt x="195" y="139"/>
                    <a:pt x="292" y="121"/>
                    <a:pt x="486" y="121"/>
                  </a:cubicBezTo>
                  <a:cubicBezTo>
                    <a:pt x="517" y="117"/>
                    <a:pt x="548" y="116"/>
                    <a:pt x="578" y="116"/>
                  </a:cubicBezTo>
                  <a:close/>
                  <a:moveTo>
                    <a:pt x="570" y="0"/>
                  </a:moveTo>
                  <a:cubicBezTo>
                    <a:pt x="536" y="0"/>
                    <a:pt x="500" y="2"/>
                    <a:pt x="463" y="5"/>
                  </a:cubicBezTo>
                  <a:cubicBezTo>
                    <a:pt x="273" y="24"/>
                    <a:pt x="176" y="42"/>
                    <a:pt x="116" y="84"/>
                  </a:cubicBezTo>
                  <a:cubicBezTo>
                    <a:pt x="42" y="121"/>
                    <a:pt x="24" y="176"/>
                    <a:pt x="24" y="218"/>
                  </a:cubicBezTo>
                  <a:cubicBezTo>
                    <a:pt x="1" y="255"/>
                    <a:pt x="24" y="315"/>
                    <a:pt x="24" y="352"/>
                  </a:cubicBezTo>
                  <a:cubicBezTo>
                    <a:pt x="42" y="407"/>
                    <a:pt x="42" y="467"/>
                    <a:pt x="79" y="504"/>
                  </a:cubicBezTo>
                  <a:cubicBezTo>
                    <a:pt x="79" y="546"/>
                    <a:pt x="98" y="564"/>
                    <a:pt x="116" y="564"/>
                  </a:cubicBezTo>
                  <a:cubicBezTo>
                    <a:pt x="158" y="583"/>
                    <a:pt x="176" y="583"/>
                    <a:pt x="195" y="583"/>
                  </a:cubicBezTo>
                  <a:cubicBezTo>
                    <a:pt x="232" y="564"/>
                    <a:pt x="255" y="546"/>
                    <a:pt x="255" y="546"/>
                  </a:cubicBezTo>
                  <a:lnTo>
                    <a:pt x="232" y="546"/>
                  </a:lnTo>
                  <a:cubicBezTo>
                    <a:pt x="329" y="486"/>
                    <a:pt x="444" y="449"/>
                    <a:pt x="541" y="449"/>
                  </a:cubicBezTo>
                  <a:cubicBezTo>
                    <a:pt x="570" y="443"/>
                    <a:pt x="598" y="441"/>
                    <a:pt x="625" y="441"/>
                  </a:cubicBezTo>
                  <a:cubicBezTo>
                    <a:pt x="690" y="441"/>
                    <a:pt x="746" y="454"/>
                    <a:pt x="772" y="467"/>
                  </a:cubicBezTo>
                  <a:cubicBezTo>
                    <a:pt x="833" y="504"/>
                    <a:pt x="888" y="546"/>
                    <a:pt x="948" y="583"/>
                  </a:cubicBezTo>
                  <a:cubicBezTo>
                    <a:pt x="967" y="583"/>
                    <a:pt x="985" y="601"/>
                    <a:pt x="1003" y="601"/>
                  </a:cubicBezTo>
                  <a:cubicBezTo>
                    <a:pt x="1022" y="611"/>
                    <a:pt x="1037" y="615"/>
                    <a:pt x="1052" y="615"/>
                  </a:cubicBezTo>
                  <a:cubicBezTo>
                    <a:pt x="1067" y="615"/>
                    <a:pt x="1082" y="611"/>
                    <a:pt x="1101" y="601"/>
                  </a:cubicBezTo>
                  <a:cubicBezTo>
                    <a:pt x="1119" y="583"/>
                    <a:pt x="1137" y="564"/>
                    <a:pt x="1156" y="546"/>
                  </a:cubicBezTo>
                  <a:cubicBezTo>
                    <a:pt x="1179" y="504"/>
                    <a:pt x="1179" y="486"/>
                    <a:pt x="1198" y="449"/>
                  </a:cubicBezTo>
                  <a:cubicBezTo>
                    <a:pt x="1198" y="407"/>
                    <a:pt x="1216" y="370"/>
                    <a:pt x="1216" y="352"/>
                  </a:cubicBezTo>
                  <a:lnTo>
                    <a:pt x="1216" y="255"/>
                  </a:lnTo>
                  <a:cubicBezTo>
                    <a:pt x="1198" y="218"/>
                    <a:pt x="1156" y="199"/>
                    <a:pt x="1119" y="158"/>
                  </a:cubicBezTo>
                  <a:cubicBezTo>
                    <a:pt x="1082" y="139"/>
                    <a:pt x="1022" y="102"/>
                    <a:pt x="967" y="84"/>
                  </a:cubicBezTo>
                  <a:cubicBezTo>
                    <a:pt x="856" y="34"/>
                    <a:pt x="730" y="0"/>
                    <a:pt x="57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8"/>
            <p:cNvSpPr/>
            <p:nvPr/>
          </p:nvSpPr>
          <p:spPr>
            <a:xfrm>
              <a:off x="6684104" y="1218170"/>
              <a:ext cx="142158" cy="69165"/>
            </a:xfrm>
            <a:custGeom>
              <a:avLst/>
              <a:gdLst/>
              <a:ahLst/>
              <a:cxnLst/>
              <a:rect l="l" t="t" r="r" b="b"/>
              <a:pathLst>
                <a:path w="1040" h="506" extrusionOk="0">
                  <a:moveTo>
                    <a:pt x="454" y="0"/>
                  </a:moveTo>
                  <a:cubicBezTo>
                    <a:pt x="437" y="0"/>
                    <a:pt x="420" y="1"/>
                    <a:pt x="402" y="2"/>
                  </a:cubicBezTo>
                  <a:cubicBezTo>
                    <a:pt x="134" y="2"/>
                    <a:pt x="19" y="136"/>
                    <a:pt x="0" y="196"/>
                  </a:cubicBezTo>
                  <a:cubicBezTo>
                    <a:pt x="0" y="233"/>
                    <a:pt x="19" y="446"/>
                    <a:pt x="97" y="483"/>
                  </a:cubicBezTo>
                  <a:cubicBezTo>
                    <a:pt x="109" y="491"/>
                    <a:pt x="122" y="495"/>
                    <a:pt x="136" y="495"/>
                  </a:cubicBezTo>
                  <a:cubicBezTo>
                    <a:pt x="189" y="495"/>
                    <a:pt x="250" y="446"/>
                    <a:pt x="250" y="446"/>
                  </a:cubicBezTo>
                  <a:cubicBezTo>
                    <a:pt x="322" y="385"/>
                    <a:pt x="434" y="355"/>
                    <a:pt x="535" y="355"/>
                  </a:cubicBezTo>
                  <a:cubicBezTo>
                    <a:pt x="594" y="355"/>
                    <a:pt x="650" y="365"/>
                    <a:pt x="693" y="386"/>
                  </a:cubicBezTo>
                  <a:cubicBezTo>
                    <a:pt x="795" y="438"/>
                    <a:pt x="896" y="505"/>
                    <a:pt x="957" y="505"/>
                  </a:cubicBezTo>
                  <a:cubicBezTo>
                    <a:pt x="965" y="505"/>
                    <a:pt x="973" y="504"/>
                    <a:pt x="980" y="501"/>
                  </a:cubicBezTo>
                  <a:cubicBezTo>
                    <a:pt x="1040" y="483"/>
                    <a:pt x="998" y="252"/>
                    <a:pt x="961" y="178"/>
                  </a:cubicBezTo>
                  <a:cubicBezTo>
                    <a:pt x="944" y="122"/>
                    <a:pt x="708" y="0"/>
                    <a:pt x="454" y="0"/>
                  </a:cubicBezTo>
                  <a:close/>
                </a:path>
              </a:pathLst>
            </a:custGeom>
            <a:solidFill>
              <a:srgbClr val="FF9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8"/>
            <p:cNvSpPr/>
            <p:nvPr/>
          </p:nvSpPr>
          <p:spPr>
            <a:xfrm>
              <a:off x="6675902" y="1210789"/>
              <a:ext cx="152956" cy="84201"/>
            </a:xfrm>
            <a:custGeom>
              <a:avLst/>
              <a:gdLst/>
              <a:ahLst/>
              <a:cxnLst/>
              <a:rect l="l" t="t" r="r" b="b"/>
              <a:pathLst>
                <a:path w="1119" h="616" extrusionOk="0">
                  <a:moveTo>
                    <a:pt x="462" y="93"/>
                  </a:moveTo>
                  <a:cubicBezTo>
                    <a:pt x="578" y="93"/>
                    <a:pt x="712" y="116"/>
                    <a:pt x="809" y="153"/>
                  </a:cubicBezTo>
                  <a:cubicBezTo>
                    <a:pt x="869" y="172"/>
                    <a:pt x="906" y="209"/>
                    <a:pt x="943" y="232"/>
                  </a:cubicBezTo>
                  <a:cubicBezTo>
                    <a:pt x="966" y="250"/>
                    <a:pt x="984" y="269"/>
                    <a:pt x="984" y="269"/>
                  </a:cubicBezTo>
                  <a:cubicBezTo>
                    <a:pt x="1003" y="269"/>
                    <a:pt x="1003" y="347"/>
                    <a:pt x="1021" y="421"/>
                  </a:cubicBezTo>
                  <a:lnTo>
                    <a:pt x="1021" y="500"/>
                  </a:lnTo>
                  <a:lnTo>
                    <a:pt x="1003" y="500"/>
                  </a:lnTo>
                  <a:cubicBezTo>
                    <a:pt x="984" y="500"/>
                    <a:pt x="966" y="500"/>
                    <a:pt x="943" y="481"/>
                  </a:cubicBezTo>
                  <a:cubicBezTo>
                    <a:pt x="887" y="463"/>
                    <a:pt x="827" y="421"/>
                    <a:pt x="772" y="403"/>
                  </a:cubicBezTo>
                  <a:cubicBezTo>
                    <a:pt x="714" y="376"/>
                    <a:pt x="659" y="359"/>
                    <a:pt x="596" y="359"/>
                  </a:cubicBezTo>
                  <a:cubicBezTo>
                    <a:pt x="573" y="359"/>
                    <a:pt x="548" y="361"/>
                    <a:pt x="522" y="366"/>
                  </a:cubicBezTo>
                  <a:cubicBezTo>
                    <a:pt x="425" y="366"/>
                    <a:pt x="347" y="384"/>
                    <a:pt x="273" y="440"/>
                  </a:cubicBezTo>
                  <a:lnTo>
                    <a:pt x="273" y="463"/>
                  </a:lnTo>
                  <a:cubicBezTo>
                    <a:pt x="273" y="463"/>
                    <a:pt x="250" y="463"/>
                    <a:pt x="231" y="481"/>
                  </a:cubicBezTo>
                  <a:cubicBezTo>
                    <a:pt x="213" y="500"/>
                    <a:pt x="194" y="500"/>
                    <a:pt x="176" y="500"/>
                  </a:cubicBezTo>
                  <a:cubicBezTo>
                    <a:pt x="176" y="481"/>
                    <a:pt x="157" y="481"/>
                    <a:pt x="157" y="463"/>
                  </a:cubicBezTo>
                  <a:cubicBezTo>
                    <a:pt x="134" y="440"/>
                    <a:pt x="134" y="403"/>
                    <a:pt x="134" y="384"/>
                  </a:cubicBezTo>
                  <a:cubicBezTo>
                    <a:pt x="116" y="347"/>
                    <a:pt x="116" y="324"/>
                    <a:pt x="116" y="306"/>
                  </a:cubicBezTo>
                  <a:lnTo>
                    <a:pt x="116" y="250"/>
                  </a:lnTo>
                  <a:lnTo>
                    <a:pt x="134" y="232"/>
                  </a:lnTo>
                  <a:cubicBezTo>
                    <a:pt x="134" y="209"/>
                    <a:pt x="157" y="190"/>
                    <a:pt x="194" y="172"/>
                  </a:cubicBezTo>
                  <a:cubicBezTo>
                    <a:pt x="250" y="153"/>
                    <a:pt x="328" y="116"/>
                    <a:pt x="462" y="93"/>
                  </a:cubicBezTo>
                  <a:close/>
                  <a:moveTo>
                    <a:pt x="462" y="1"/>
                  </a:moveTo>
                  <a:cubicBezTo>
                    <a:pt x="310" y="1"/>
                    <a:pt x="213" y="38"/>
                    <a:pt x="134" y="93"/>
                  </a:cubicBezTo>
                  <a:cubicBezTo>
                    <a:pt x="97" y="116"/>
                    <a:pt x="79" y="135"/>
                    <a:pt x="60" y="153"/>
                  </a:cubicBezTo>
                  <a:cubicBezTo>
                    <a:pt x="42" y="190"/>
                    <a:pt x="19" y="209"/>
                    <a:pt x="19" y="232"/>
                  </a:cubicBezTo>
                  <a:cubicBezTo>
                    <a:pt x="0" y="250"/>
                    <a:pt x="0" y="287"/>
                    <a:pt x="0" y="306"/>
                  </a:cubicBezTo>
                  <a:cubicBezTo>
                    <a:pt x="19" y="347"/>
                    <a:pt x="19" y="366"/>
                    <a:pt x="19" y="403"/>
                  </a:cubicBezTo>
                  <a:cubicBezTo>
                    <a:pt x="42" y="440"/>
                    <a:pt x="42" y="481"/>
                    <a:pt x="60" y="500"/>
                  </a:cubicBezTo>
                  <a:cubicBezTo>
                    <a:pt x="79" y="537"/>
                    <a:pt x="97" y="555"/>
                    <a:pt x="116" y="578"/>
                  </a:cubicBezTo>
                  <a:cubicBezTo>
                    <a:pt x="141" y="594"/>
                    <a:pt x="166" y="600"/>
                    <a:pt x="189" y="600"/>
                  </a:cubicBezTo>
                  <a:cubicBezTo>
                    <a:pt x="220" y="600"/>
                    <a:pt x="249" y="589"/>
                    <a:pt x="273" y="578"/>
                  </a:cubicBezTo>
                  <a:cubicBezTo>
                    <a:pt x="310" y="555"/>
                    <a:pt x="328" y="537"/>
                    <a:pt x="347" y="537"/>
                  </a:cubicBezTo>
                  <a:cubicBezTo>
                    <a:pt x="388" y="500"/>
                    <a:pt x="462" y="463"/>
                    <a:pt x="522" y="463"/>
                  </a:cubicBezTo>
                  <a:cubicBezTo>
                    <a:pt x="596" y="463"/>
                    <a:pt x="675" y="463"/>
                    <a:pt x="735" y="500"/>
                  </a:cubicBezTo>
                  <a:cubicBezTo>
                    <a:pt x="790" y="518"/>
                    <a:pt x="850" y="555"/>
                    <a:pt x="887" y="578"/>
                  </a:cubicBezTo>
                  <a:cubicBezTo>
                    <a:pt x="924" y="597"/>
                    <a:pt x="943" y="597"/>
                    <a:pt x="984" y="615"/>
                  </a:cubicBezTo>
                  <a:lnTo>
                    <a:pt x="1058" y="615"/>
                  </a:lnTo>
                  <a:cubicBezTo>
                    <a:pt x="1081" y="597"/>
                    <a:pt x="1100" y="578"/>
                    <a:pt x="1100" y="555"/>
                  </a:cubicBezTo>
                  <a:cubicBezTo>
                    <a:pt x="1118" y="555"/>
                    <a:pt x="1118" y="537"/>
                    <a:pt x="1118" y="518"/>
                  </a:cubicBezTo>
                  <a:lnTo>
                    <a:pt x="1118" y="403"/>
                  </a:lnTo>
                  <a:cubicBezTo>
                    <a:pt x="1118" y="347"/>
                    <a:pt x="1100" y="269"/>
                    <a:pt x="1081" y="209"/>
                  </a:cubicBezTo>
                  <a:cubicBezTo>
                    <a:pt x="1058" y="172"/>
                    <a:pt x="1021" y="153"/>
                    <a:pt x="984" y="135"/>
                  </a:cubicBezTo>
                  <a:cubicBezTo>
                    <a:pt x="966" y="116"/>
                    <a:pt x="906" y="75"/>
                    <a:pt x="850" y="56"/>
                  </a:cubicBezTo>
                  <a:cubicBezTo>
                    <a:pt x="735" y="19"/>
                    <a:pt x="596" y="1"/>
                    <a:pt x="46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8"/>
            <p:cNvSpPr/>
            <p:nvPr/>
          </p:nvSpPr>
          <p:spPr>
            <a:xfrm>
              <a:off x="6384068" y="1353084"/>
              <a:ext cx="76000" cy="24057"/>
            </a:xfrm>
            <a:custGeom>
              <a:avLst/>
              <a:gdLst/>
              <a:ahLst/>
              <a:cxnLst/>
              <a:rect l="l" t="t" r="r" b="b"/>
              <a:pathLst>
                <a:path w="556" h="176" extrusionOk="0">
                  <a:moveTo>
                    <a:pt x="391" y="1"/>
                  </a:moveTo>
                  <a:cubicBezTo>
                    <a:pt x="329" y="1"/>
                    <a:pt x="267" y="22"/>
                    <a:pt x="213" y="55"/>
                  </a:cubicBezTo>
                  <a:cubicBezTo>
                    <a:pt x="172" y="80"/>
                    <a:pt x="128" y="87"/>
                    <a:pt x="91" y="87"/>
                  </a:cubicBezTo>
                  <a:cubicBezTo>
                    <a:pt x="39" y="87"/>
                    <a:pt x="0" y="73"/>
                    <a:pt x="0" y="73"/>
                  </a:cubicBezTo>
                  <a:lnTo>
                    <a:pt x="0" y="73"/>
                  </a:lnTo>
                  <a:cubicBezTo>
                    <a:pt x="0" y="73"/>
                    <a:pt x="0" y="133"/>
                    <a:pt x="56" y="170"/>
                  </a:cubicBezTo>
                  <a:cubicBezTo>
                    <a:pt x="71" y="174"/>
                    <a:pt x="85" y="175"/>
                    <a:pt x="99" y="175"/>
                  </a:cubicBezTo>
                  <a:cubicBezTo>
                    <a:pt x="156" y="175"/>
                    <a:pt x="205" y="148"/>
                    <a:pt x="268" y="133"/>
                  </a:cubicBezTo>
                  <a:cubicBezTo>
                    <a:pt x="288" y="130"/>
                    <a:pt x="303" y="128"/>
                    <a:pt x="317" y="128"/>
                  </a:cubicBezTo>
                  <a:cubicBezTo>
                    <a:pt x="369" y="128"/>
                    <a:pt x="385" y="152"/>
                    <a:pt x="463" y="152"/>
                  </a:cubicBezTo>
                  <a:cubicBezTo>
                    <a:pt x="469" y="153"/>
                    <a:pt x="475" y="154"/>
                    <a:pt x="480" y="154"/>
                  </a:cubicBezTo>
                  <a:cubicBezTo>
                    <a:pt x="540" y="154"/>
                    <a:pt x="556" y="70"/>
                    <a:pt x="518" y="36"/>
                  </a:cubicBezTo>
                  <a:cubicBezTo>
                    <a:pt x="478" y="11"/>
                    <a:pt x="435" y="1"/>
                    <a:pt x="39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8"/>
            <p:cNvSpPr/>
            <p:nvPr/>
          </p:nvSpPr>
          <p:spPr>
            <a:xfrm>
              <a:off x="6765571" y="1352947"/>
              <a:ext cx="65748" cy="21324"/>
            </a:xfrm>
            <a:custGeom>
              <a:avLst/>
              <a:gdLst/>
              <a:ahLst/>
              <a:cxnLst/>
              <a:rect l="l" t="t" r="r" b="b"/>
              <a:pathLst>
                <a:path w="481" h="156" extrusionOk="0">
                  <a:moveTo>
                    <a:pt x="37" y="0"/>
                  </a:moveTo>
                  <a:cubicBezTo>
                    <a:pt x="19" y="19"/>
                    <a:pt x="0" y="74"/>
                    <a:pt x="37" y="116"/>
                  </a:cubicBezTo>
                  <a:cubicBezTo>
                    <a:pt x="45" y="119"/>
                    <a:pt x="50" y="121"/>
                    <a:pt x="55" y="121"/>
                  </a:cubicBezTo>
                  <a:cubicBezTo>
                    <a:pt x="74" y="121"/>
                    <a:pt x="73" y="93"/>
                    <a:pt x="153" y="93"/>
                  </a:cubicBezTo>
                  <a:cubicBezTo>
                    <a:pt x="240" y="93"/>
                    <a:pt x="249" y="156"/>
                    <a:pt x="332" y="156"/>
                  </a:cubicBezTo>
                  <a:cubicBezTo>
                    <a:pt x="342" y="156"/>
                    <a:pt x="353" y="155"/>
                    <a:pt x="365" y="153"/>
                  </a:cubicBezTo>
                  <a:cubicBezTo>
                    <a:pt x="462" y="134"/>
                    <a:pt x="481" y="19"/>
                    <a:pt x="481" y="19"/>
                  </a:cubicBezTo>
                  <a:lnTo>
                    <a:pt x="481" y="19"/>
                  </a:lnTo>
                  <a:cubicBezTo>
                    <a:pt x="481" y="19"/>
                    <a:pt x="419" y="66"/>
                    <a:pt x="356" y="66"/>
                  </a:cubicBezTo>
                  <a:cubicBezTo>
                    <a:pt x="340" y="66"/>
                    <a:pt x="325" y="63"/>
                    <a:pt x="310" y="56"/>
                  </a:cubicBezTo>
                  <a:cubicBezTo>
                    <a:pt x="231" y="0"/>
                    <a:pt x="153" y="0"/>
                    <a:pt x="3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 Placeholder 2">
            <a:extLst>
              <a:ext uri="{FF2B5EF4-FFF2-40B4-BE49-F238E27FC236}">
                <a16:creationId xmlns:a16="http://schemas.microsoft.com/office/drawing/2014/main" id="{2F853691-E2D3-156A-EF4F-CEB1A36BC89E}"/>
              </a:ext>
            </a:extLst>
          </p:cNvPr>
          <p:cNvSpPr>
            <a:spLocks noGrp="1"/>
          </p:cNvSpPr>
          <p:nvPr>
            <p:ph type="body" sz="quarter" idx="10" hasCustomPrompt="1"/>
          </p:nvPr>
        </p:nvSpPr>
        <p:spPr>
          <a:xfrm>
            <a:off x="7631041" y="251519"/>
            <a:ext cx="1257659" cy="356871"/>
          </a:xfrm>
        </p:spPr>
        <p:txBody>
          <a:bodyPr/>
          <a:lstStyle>
            <a:lvl1pPr marL="139700" indent="0">
              <a:buNone/>
              <a:defRPr sz="1000"/>
            </a:lvl1pPr>
          </a:lstStyle>
          <a:p>
            <a:pPr lvl="0"/>
            <a:fld id="{E7EC936A-77B2-428F-9A59-450890296C0A}" type="datetime1">
              <a:rPr lang="en-US" smtClean="0"/>
              <a:t>11/7/2023</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userDrawn="1">
  <p:cSld name="CUSTOM_9_1">
    <p:spTree>
      <p:nvGrpSpPr>
        <p:cNvPr id="1" name="Shape 457"/>
        <p:cNvGrpSpPr/>
        <p:nvPr/>
      </p:nvGrpSpPr>
      <p:grpSpPr>
        <a:xfrm>
          <a:off x="0" y="0"/>
          <a:ext cx="0" cy="0"/>
          <a:chOff x="0" y="0"/>
          <a:chExt cx="0" cy="0"/>
        </a:xfrm>
      </p:grpSpPr>
      <p:grpSp>
        <p:nvGrpSpPr>
          <p:cNvPr id="458" name="Google Shape;458;p29"/>
          <p:cNvGrpSpPr/>
          <p:nvPr/>
        </p:nvGrpSpPr>
        <p:grpSpPr>
          <a:xfrm>
            <a:off x="281250" y="281700"/>
            <a:ext cx="8581500" cy="4580100"/>
            <a:chOff x="281250" y="281700"/>
            <a:chExt cx="8581500" cy="4580100"/>
          </a:xfrm>
        </p:grpSpPr>
        <p:sp>
          <p:nvSpPr>
            <p:cNvPr id="459" name="Google Shape;459;p29"/>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 name="Google Shape;460;p29"/>
            <p:cNvGrpSpPr/>
            <p:nvPr/>
          </p:nvGrpSpPr>
          <p:grpSpPr>
            <a:xfrm>
              <a:off x="517475" y="382105"/>
              <a:ext cx="400500" cy="95700"/>
              <a:chOff x="517475" y="395577"/>
              <a:chExt cx="400500" cy="95700"/>
            </a:xfrm>
          </p:grpSpPr>
          <p:sp>
            <p:nvSpPr>
              <p:cNvPr id="461" name="Google Shape;461;p29"/>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 name="Google Shape;464;p29"/>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5" name="Google Shape;465;p29"/>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grpSp>
        <p:nvGrpSpPr>
          <p:cNvPr id="466" name="Google Shape;466;p29"/>
          <p:cNvGrpSpPr/>
          <p:nvPr/>
        </p:nvGrpSpPr>
        <p:grpSpPr>
          <a:xfrm flipH="1">
            <a:off x="7258295" y="2477759"/>
            <a:ext cx="1172483" cy="2130823"/>
            <a:chOff x="1403000" y="292300"/>
            <a:chExt cx="2566732" cy="4664675"/>
          </a:xfrm>
        </p:grpSpPr>
        <p:sp>
          <p:nvSpPr>
            <p:cNvPr id="467" name="Google Shape;467;p29"/>
            <p:cNvSpPr/>
            <p:nvPr/>
          </p:nvSpPr>
          <p:spPr>
            <a:xfrm>
              <a:off x="2576566" y="4571564"/>
              <a:ext cx="1035537" cy="363600"/>
            </a:xfrm>
            <a:custGeom>
              <a:avLst/>
              <a:gdLst/>
              <a:ahLst/>
              <a:cxnLst/>
              <a:rect l="l" t="t" r="r" b="b"/>
              <a:pathLst>
                <a:path w="3466" h="1217" extrusionOk="0">
                  <a:moveTo>
                    <a:pt x="1483" y="1"/>
                  </a:moveTo>
                  <a:cubicBezTo>
                    <a:pt x="1349" y="1"/>
                    <a:pt x="1252" y="98"/>
                    <a:pt x="1252" y="232"/>
                  </a:cubicBezTo>
                  <a:lnTo>
                    <a:pt x="1252" y="366"/>
                  </a:lnTo>
                  <a:lnTo>
                    <a:pt x="0" y="597"/>
                  </a:lnTo>
                  <a:lnTo>
                    <a:pt x="97" y="1216"/>
                  </a:lnTo>
                  <a:lnTo>
                    <a:pt x="3294" y="615"/>
                  </a:lnTo>
                  <a:cubicBezTo>
                    <a:pt x="3392" y="597"/>
                    <a:pt x="3465" y="500"/>
                    <a:pt x="3465" y="384"/>
                  </a:cubicBezTo>
                  <a:lnTo>
                    <a:pt x="3465" y="232"/>
                  </a:lnTo>
                  <a:cubicBezTo>
                    <a:pt x="3465" y="98"/>
                    <a:pt x="3350" y="1"/>
                    <a:pt x="32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2559834" y="4555132"/>
              <a:ext cx="1070194" cy="396464"/>
            </a:xfrm>
            <a:custGeom>
              <a:avLst/>
              <a:gdLst/>
              <a:ahLst/>
              <a:cxnLst/>
              <a:rect l="l" t="t" r="r" b="b"/>
              <a:pathLst>
                <a:path w="3582" h="1327" extrusionOk="0">
                  <a:moveTo>
                    <a:pt x="3272" y="93"/>
                  </a:moveTo>
                  <a:cubicBezTo>
                    <a:pt x="3387" y="93"/>
                    <a:pt x="3484" y="190"/>
                    <a:pt x="3484" y="287"/>
                  </a:cubicBezTo>
                  <a:lnTo>
                    <a:pt x="3484" y="439"/>
                  </a:lnTo>
                  <a:cubicBezTo>
                    <a:pt x="3484" y="536"/>
                    <a:pt x="3424" y="615"/>
                    <a:pt x="3332" y="633"/>
                  </a:cubicBezTo>
                  <a:lnTo>
                    <a:pt x="3290" y="633"/>
                  </a:lnTo>
                  <a:lnTo>
                    <a:pt x="190" y="1211"/>
                  </a:lnTo>
                  <a:lnTo>
                    <a:pt x="116" y="693"/>
                  </a:lnTo>
                  <a:lnTo>
                    <a:pt x="1345" y="462"/>
                  </a:lnTo>
                  <a:lnTo>
                    <a:pt x="1345" y="287"/>
                  </a:lnTo>
                  <a:cubicBezTo>
                    <a:pt x="1345" y="190"/>
                    <a:pt x="1442" y="93"/>
                    <a:pt x="1539" y="93"/>
                  </a:cubicBezTo>
                  <a:close/>
                  <a:moveTo>
                    <a:pt x="1539" y="0"/>
                  </a:moveTo>
                  <a:cubicBezTo>
                    <a:pt x="1387" y="0"/>
                    <a:pt x="1253" y="134"/>
                    <a:pt x="1253" y="287"/>
                  </a:cubicBezTo>
                  <a:lnTo>
                    <a:pt x="1253" y="384"/>
                  </a:lnTo>
                  <a:lnTo>
                    <a:pt x="1" y="615"/>
                  </a:lnTo>
                  <a:lnTo>
                    <a:pt x="116" y="1326"/>
                  </a:lnTo>
                  <a:lnTo>
                    <a:pt x="3406" y="712"/>
                  </a:lnTo>
                  <a:lnTo>
                    <a:pt x="3406" y="670"/>
                  </a:lnTo>
                  <a:cubicBezTo>
                    <a:pt x="3484" y="633"/>
                    <a:pt x="3581" y="555"/>
                    <a:pt x="3581" y="439"/>
                  </a:cubicBezTo>
                  <a:lnTo>
                    <a:pt x="3581" y="287"/>
                  </a:lnTo>
                  <a:cubicBezTo>
                    <a:pt x="3581" y="134"/>
                    <a:pt x="3448" y="0"/>
                    <a:pt x="327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2029818" y="2933116"/>
              <a:ext cx="87241" cy="1880443"/>
            </a:xfrm>
            <a:custGeom>
              <a:avLst/>
              <a:gdLst/>
              <a:ahLst/>
              <a:cxnLst/>
              <a:rect l="l" t="t" r="r" b="b"/>
              <a:pathLst>
                <a:path w="292" h="6294" extrusionOk="0">
                  <a:moveTo>
                    <a:pt x="116" y="0"/>
                  </a:moveTo>
                  <a:cubicBezTo>
                    <a:pt x="42" y="0"/>
                    <a:pt x="0" y="37"/>
                    <a:pt x="0" y="116"/>
                  </a:cubicBezTo>
                  <a:lnTo>
                    <a:pt x="0" y="6159"/>
                  </a:lnTo>
                  <a:cubicBezTo>
                    <a:pt x="0" y="6238"/>
                    <a:pt x="42" y="6293"/>
                    <a:pt x="116" y="6293"/>
                  </a:cubicBezTo>
                  <a:lnTo>
                    <a:pt x="291" y="6293"/>
                  </a:lnTo>
                  <a:lnTo>
                    <a:pt x="2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2013087" y="2915190"/>
              <a:ext cx="120404" cy="1909423"/>
            </a:xfrm>
            <a:custGeom>
              <a:avLst/>
              <a:gdLst/>
              <a:ahLst/>
              <a:cxnLst/>
              <a:rect l="l" t="t" r="r" b="b"/>
              <a:pathLst>
                <a:path w="403" h="6391" extrusionOk="0">
                  <a:moveTo>
                    <a:pt x="310" y="97"/>
                  </a:moveTo>
                  <a:lnTo>
                    <a:pt x="310" y="6298"/>
                  </a:lnTo>
                  <a:lnTo>
                    <a:pt x="172" y="6298"/>
                  </a:lnTo>
                  <a:cubicBezTo>
                    <a:pt x="135" y="6298"/>
                    <a:pt x="98" y="6256"/>
                    <a:pt x="98" y="6219"/>
                  </a:cubicBezTo>
                  <a:lnTo>
                    <a:pt x="98" y="176"/>
                  </a:lnTo>
                  <a:cubicBezTo>
                    <a:pt x="98" y="134"/>
                    <a:pt x="135" y="97"/>
                    <a:pt x="172" y="97"/>
                  </a:cubicBezTo>
                  <a:close/>
                  <a:moveTo>
                    <a:pt x="172" y="0"/>
                  </a:moveTo>
                  <a:cubicBezTo>
                    <a:pt x="79" y="0"/>
                    <a:pt x="1" y="79"/>
                    <a:pt x="1" y="176"/>
                  </a:cubicBezTo>
                  <a:lnTo>
                    <a:pt x="1" y="6219"/>
                  </a:lnTo>
                  <a:cubicBezTo>
                    <a:pt x="1" y="6316"/>
                    <a:pt x="79" y="6390"/>
                    <a:pt x="172" y="6390"/>
                  </a:cubicBezTo>
                  <a:lnTo>
                    <a:pt x="403" y="6390"/>
                  </a:lnTo>
                  <a:lnTo>
                    <a:pt x="403"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2098834" y="2926245"/>
              <a:ext cx="921108" cy="1887314"/>
            </a:xfrm>
            <a:custGeom>
              <a:avLst/>
              <a:gdLst/>
              <a:ahLst/>
              <a:cxnLst/>
              <a:rect l="l" t="t" r="r" b="b"/>
              <a:pathLst>
                <a:path w="3083" h="6317" extrusionOk="0">
                  <a:moveTo>
                    <a:pt x="116" y="0"/>
                  </a:moveTo>
                  <a:cubicBezTo>
                    <a:pt x="60" y="0"/>
                    <a:pt x="0" y="60"/>
                    <a:pt x="0" y="116"/>
                  </a:cubicBezTo>
                  <a:lnTo>
                    <a:pt x="0" y="6201"/>
                  </a:lnTo>
                  <a:cubicBezTo>
                    <a:pt x="0" y="6279"/>
                    <a:pt x="60" y="6316"/>
                    <a:pt x="116" y="6316"/>
                  </a:cubicBezTo>
                  <a:lnTo>
                    <a:pt x="2985" y="5757"/>
                  </a:lnTo>
                  <a:cubicBezTo>
                    <a:pt x="3045" y="5757"/>
                    <a:pt x="3082" y="5702"/>
                    <a:pt x="3082" y="5642"/>
                  </a:cubicBezTo>
                  <a:lnTo>
                    <a:pt x="3082" y="485"/>
                  </a:lnTo>
                  <a:cubicBezTo>
                    <a:pt x="3082" y="425"/>
                    <a:pt x="3045" y="370"/>
                    <a:pt x="2985" y="370"/>
                  </a:cubicBezTo>
                  <a:lnTo>
                    <a:pt x="1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2082102" y="2914294"/>
              <a:ext cx="948894" cy="1913008"/>
            </a:xfrm>
            <a:custGeom>
              <a:avLst/>
              <a:gdLst/>
              <a:ahLst/>
              <a:cxnLst/>
              <a:rect l="l" t="t" r="r" b="b"/>
              <a:pathLst>
                <a:path w="3176" h="6403" extrusionOk="0">
                  <a:moveTo>
                    <a:pt x="172" y="100"/>
                  </a:moveTo>
                  <a:lnTo>
                    <a:pt x="3041" y="447"/>
                  </a:lnTo>
                  <a:cubicBezTo>
                    <a:pt x="3060" y="447"/>
                    <a:pt x="3083" y="484"/>
                    <a:pt x="3083" y="525"/>
                  </a:cubicBezTo>
                  <a:lnTo>
                    <a:pt x="3083" y="5682"/>
                  </a:lnTo>
                  <a:cubicBezTo>
                    <a:pt x="3083" y="5723"/>
                    <a:pt x="3060" y="5760"/>
                    <a:pt x="3041" y="5760"/>
                  </a:cubicBezTo>
                  <a:lnTo>
                    <a:pt x="153" y="6301"/>
                  </a:lnTo>
                  <a:lnTo>
                    <a:pt x="116" y="6301"/>
                  </a:lnTo>
                  <a:cubicBezTo>
                    <a:pt x="116" y="6278"/>
                    <a:pt x="98" y="6259"/>
                    <a:pt x="98" y="6241"/>
                  </a:cubicBezTo>
                  <a:lnTo>
                    <a:pt x="98" y="156"/>
                  </a:lnTo>
                  <a:cubicBezTo>
                    <a:pt x="98" y="119"/>
                    <a:pt x="135" y="100"/>
                    <a:pt x="172" y="100"/>
                  </a:cubicBezTo>
                  <a:close/>
                  <a:moveTo>
                    <a:pt x="149" y="0"/>
                  </a:moveTo>
                  <a:cubicBezTo>
                    <a:pt x="80" y="0"/>
                    <a:pt x="1" y="72"/>
                    <a:pt x="1" y="156"/>
                  </a:cubicBezTo>
                  <a:lnTo>
                    <a:pt x="1" y="6241"/>
                  </a:lnTo>
                  <a:cubicBezTo>
                    <a:pt x="1" y="6301"/>
                    <a:pt x="19" y="6338"/>
                    <a:pt x="56" y="6356"/>
                  </a:cubicBezTo>
                  <a:cubicBezTo>
                    <a:pt x="86" y="6383"/>
                    <a:pt x="114" y="6403"/>
                    <a:pt x="141" y="6403"/>
                  </a:cubicBezTo>
                  <a:cubicBezTo>
                    <a:pt x="151" y="6403"/>
                    <a:pt x="162" y="6400"/>
                    <a:pt x="172" y="6393"/>
                  </a:cubicBezTo>
                  <a:lnTo>
                    <a:pt x="3060" y="5857"/>
                  </a:lnTo>
                  <a:cubicBezTo>
                    <a:pt x="3138" y="5839"/>
                    <a:pt x="3175" y="5760"/>
                    <a:pt x="3175" y="5682"/>
                  </a:cubicBezTo>
                  <a:lnTo>
                    <a:pt x="3175" y="525"/>
                  </a:lnTo>
                  <a:cubicBezTo>
                    <a:pt x="3175" y="447"/>
                    <a:pt x="3138" y="368"/>
                    <a:pt x="3060" y="350"/>
                  </a:cubicBezTo>
                  <a:lnTo>
                    <a:pt x="172" y="3"/>
                  </a:lnTo>
                  <a:cubicBezTo>
                    <a:pt x="164" y="1"/>
                    <a:pt x="157" y="0"/>
                    <a:pt x="14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1415548" y="735374"/>
              <a:ext cx="183744" cy="3773135"/>
            </a:xfrm>
            <a:custGeom>
              <a:avLst/>
              <a:gdLst/>
              <a:ahLst/>
              <a:cxnLst/>
              <a:rect l="l" t="t" r="r" b="b"/>
              <a:pathLst>
                <a:path w="615" h="12629" extrusionOk="0">
                  <a:moveTo>
                    <a:pt x="250" y="0"/>
                  </a:moveTo>
                  <a:cubicBezTo>
                    <a:pt x="116" y="0"/>
                    <a:pt x="0" y="97"/>
                    <a:pt x="0" y="231"/>
                  </a:cubicBezTo>
                  <a:lnTo>
                    <a:pt x="0" y="12397"/>
                  </a:lnTo>
                  <a:cubicBezTo>
                    <a:pt x="0" y="12531"/>
                    <a:pt x="116" y="12628"/>
                    <a:pt x="250" y="12628"/>
                  </a:cubicBezTo>
                  <a:lnTo>
                    <a:pt x="615" y="12628"/>
                  </a:lnTo>
                  <a:lnTo>
                    <a:pt x="6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1403000" y="717448"/>
              <a:ext cx="207346" cy="3808987"/>
            </a:xfrm>
            <a:custGeom>
              <a:avLst/>
              <a:gdLst/>
              <a:ahLst/>
              <a:cxnLst/>
              <a:rect l="l" t="t" r="r" b="b"/>
              <a:pathLst>
                <a:path w="694" h="12749" extrusionOk="0">
                  <a:moveTo>
                    <a:pt x="597" y="97"/>
                  </a:moveTo>
                  <a:lnTo>
                    <a:pt x="597" y="12651"/>
                  </a:lnTo>
                  <a:lnTo>
                    <a:pt x="292" y="12651"/>
                  </a:lnTo>
                  <a:cubicBezTo>
                    <a:pt x="176" y="12651"/>
                    <a:pt x="98" y="12554"/>
                    <a:pt x="98" y="12457"/>
                  </a:cubicBezTo>
                  <a:lnTo>
                    <a:pt x="98" y="291"/>
                  </a:lnTo>
                  <a:cubicBezTo>
                    <a:pt x="98" y="194"/>
                    <a:pt x="176" y="97"/>
                    <a:pt x="292" y="97"/>
                  </a:cubicBezTo>
                  <a:close/>
                  <a:moveTo>
                    <a:pt x="292" y="0"/>
                  </a:moveTo>
                  <a:cubicBezTo>
                    <a:pt x="116" y="0"/>
                    <a:pt x="1" y="139"/>
                    <a:pt x="1" y="291"/>
                  </a:cubicBezTo>
                  <a:lnTo>
                    <a:pt x="1" y="12457"/>
                  </a:lnTo>
                  <a:cubicBezTo>
                    <a:pt x="1" y="12614"/>
                    <a:pt x="116" y="12748"/>
                    <a:pt x="292" y="12748"/>
                  </a:cubicBezTo>
                  <a:lnTo>
                    <a:pt x="694" y="12748"/>
                  </a:lnTo>
                  <a:lnTo>
                    <a:pt x="694"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1558958" y="729697"/>
              <a:ext cx="2024167" cy="3785384"/>
            </a:xfrm>
            <a:custGeom>
              <a:avLst/>
              <a:gdLst/>
              <a:ahLst/>
              <a:cxnLst/>
              <a:rect l="l" t="t" r="r" b="b"/>
              <a:pathLst>
                <a:path w="6775" h="12670" extrusionOk="0">
                  <a:moveTo>
                    <a:pt x="250" y="1"/>
                  </a:moveTo>
                  <a:cubicBezTo>
                    <a:pt x="116" y="1"/>
                    <a:pt x="1" y="98"/>
                    <a:pt x="1" y="232"/>
                  </a:cubicBezTo>
                  <a:lnTo>
                    <a:pt x="1" y="12458"/>
                  </a:lnTo>
                  <a:cubicBezTo>
                    <a:pt x="1" y="12578"/>
                    <a:pt x="94" y="12669"/>
                    <a:pt x="211" y="12669"/>
                  </a:cubicBezTo>
                  <a:cubicBezTo>
                    <a:pt x="224" y="12669"/>
                    <a:pt x="237" y="12668"/>
                    <a:pt x="250" y="12666"/>
                  </a:cubicBezTo>
                  <a:lnTo>
                    <a:pt x="6585" y="11552"/>
                  </a:lnTo>
                  <a:cubicBezTo>
                    <a:pt x="6682" y="11534"/>
                    <a:pt x="6774" y="11418"/>
                    <a:pt x="6774" y="11303"/>
                  </a:cubicBezTo>
                  <a:lnTo>
                    <a:pt x="6774" y="943"/>
                  </a:lnTo>
                  <a:cubicBezTo>
                    <a:pt x="6774" y="828"/>
                    <a:pt x="6682" y="731"/>
                    <a:pt x="6585" y="712"/>
                  </a:cubicBezTo>
                  <a:lnTo>
                    <a:pt x="2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1546708" y="716850"/>
              <a:ext cx="2048666" cy="3811676"/>
            </a:xfrm>
            <a:custGeom>
              <a:avLst/>
              <a:gdLst/>
              <a:ahLst/>
              <a:cxnLst/>
              <a:rect l="l" t="t" r="r" b="b"/>
              <a:pathLst>
                <a:path w="6857" h="12758" extrusionOk="0">
                  <a:moveTo>
                    <a:pt x="258" y="97"/>
                  </a:moveTo>
                  <a:cubicBezTo>
                    <a:pt x="269" y="97"/>
                    <a:pt x="280" y="97"/>
                    <a:pt x="291" y="99"/>
                  </a:cubicBezTo>
                  <a:lnTo>
                    <a:pt x="6626" y="811"/>
                  </a:lnTo>
                  <a:cubicBezTo>
                    <a:pt x="6700" y="811"/>
                    <a:pt x="6760" y="889"/>
                    <a:pt x="6760" y="986"/>
                  </a:cubicBezTo>
                  <a:lnTo>
                    <a:pt x="6760" y="11346"/>
                  </a:lnTo>
                  <a:cubicBezTo>
                    <a:pt x="6760" y="11438"/>
                    <a:pt x="6700" y="11535"/>
                    <a:pt x="6626" y="11554"/>
                  </a:cubicBezTo>
                  <a:lnTo>
                    <a:pt x="291" y="12653"/>
                  </a:lnTo>
                  <a:cubicBezTo>
                    <a:pt x="275" y="12658"/>
                    <a:pt x="259" y="12661"/>
                    <a:pt x="244" y="12661"/>
                  </a:cubicBezTo>
                  <a:cubicBezTo>
                    <a:pt x="204" y="12661"/>
                    <a:pt x="171" y="12643"/>
                    <a:pt x="157" y="12616"/>
                  </a:cubicBezTo>
                  <a:cubicBezTo>
                    <a:pt x="116" y="12593"/>
                    <a:pt x="97" y="12556"/>
                    <a:pt x="97" y="12501"/>
                  </a:cubicBezTo>
                  <a:lnTo>
                    <a:pt x="97" y="275"/>
                  </a:lnTo>
                  <a:cubicBezTo>
                    <a:pt x="97" y="171"/>
                    <a:pt x="161" y="97"/>
                    <a:pt x="258" y="97"/>
                  </a:cubicBezTo>
                  <a:close/>
                  <a:moveTo>
                    <a:pt x="274" y="0"/>
                  </a:moveTo>
                  <a:cubicBezTo>
                    <a:pt x="120" y="0"/>
                    <a:pt x="0" y="112"/>
                    <a:pt x="0" y="275"/>
                  </a:cubicBezTo>
                  <a:lnTo>
                    <a:pt x="0" y="12501"/>
                  </a:lnTo>
                  <a:cubicBezTo>
                    <a:pt x="0" y="12575"/>
                    <a:pt x="23" y="12653"/>
                    <a:pt x="79" y="12690"/>
                  </a:cubicBezTo>
                  <a:cubicBezTo>
                    <a:pt x="124" y="12736"/>
                    <a:pt x="177" y="12757"/>
                    <a:pt x="242" y="12757"/>
                  </a:cubicBezTo>
                  <a:cubicBezTo>
                    <a:pt x="263" y="12757"/>
                    <a:pt x="286" y="12755"/>
                    <a:pt x="310" y="12750"/>
                  </a:cubicBezTo>
                  <a:lnTo>
                    <a:pt x="6644" y="11651"/>
                  </a:lnTo>
                  <a:cubicBezTo>
                    <a:pt x="6760" y="11614"/>
                    <a:pt x="6857" y="11498"/>
                    <a:pt x="6857" y="11346"/>
                  </a:cubicBezTo>
                  <a:lnTo>
                    <a:pt x="6857" y="986"/>
                  </a:lnTo>
                  <a:cubicBezTo>
                    <a:pt x="6857" y="852"/>
                    <a:pt x="6760" y="718"/>
                    <a:pt x="6626" y="718"/>
                  </a:cubicBezTo>
                  <a:lnTo>
                    <a:pt x="310" y="2"/>
                  </a:lnTo>
                  <a:cubicBezTo>
                    <a:pt x="298" y="1"/>
                    <a:pt x="286" y="0"/>
                    <a:pt x="27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1656954" y="867131"/>
              <a:ext cx="1851478" cy="3504244"/>
            </a:xfrm>
            <a:custGeom>
              <a:avLst/>
              <a:gdLst/>
              <a:ahLst/>
              <a:cxnLst/>
              <a:rect l="l" t="t" r="r" b="b"/>
              <a:pathLst>
                <a:path w="6197" h="11729" extrusionOk="0">
                  <a:moveTo>
                    <a:pt x="216" y="1"/>
                  </a:moveTo>
                  <a:cubicBezTo>
                    <a:pt x="97" y="1"/>
                    <a:pt x="1" y="89"/>
                    <a:pt x="1" y="215"/>
                  </a:cubicBezTo>
                  <a:lnTo>
                    <a:pt x="1" y="11536"/>
                  </a:lnTo>
                  <a:cubicBezTo>
                    <a:pt x="1" y="11656"/>
                    <a:pt x="94" y="11728"/>
                    <a:pt x="210" y="11728"/>
                  </a:cubicBezTo>
                  <a:cubicBezTo>
                    <a:pt x="223" y="11728"/>
                    <a:pt x="237" y="11727"/>
                    <a:pt x="250" y="11725"/>
                  </a:cubicBezTo>
                  <a:lnTo>
                    <a:pt x="6026" y="10783"/>
                  </a:lnTo>
                  <a:cubicBezTo>
                    <a:pt x="6123" y="10764"/>
                    <a:pt x="6197" y="10649"/>
                    <a:pt x="6197" y="10552"/>
                  </a:cubicBezTo>
                  <a:lnTo>
                    <a:pt x="6197" y="811"/>
                  </a:lnTo>
                  <a:cubicBezTo>
                    <a:pt x="6197" y="696"/>
                    <a:pt x="6123" y="599"/>
                    <a:pt x="6026" y="580"/>
                  </a:cubicBezTo>
                  <a:lnTo>
                    <a:pt x="250" y="3"/>
                  </a:lnTo>
                  <a:cubicBezTo>
                    <a:pt x="239" y="1"/>
                    <a:pt x="227" y="1"/>
                    <a:pt x="2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1644704" y="849504"/>
              <a:ext cx="1881653" cy="3539499"/>
            </a:xfrm>
            <a:custGeom>
              <a:avLst/>
              <a:gdLst/>
              <a:ahLst/>
              <a:cxnLst/>
              <a:rect l="l" t="t" r="r" b="b"/>
              <a:pathLst>
                <a:path w="6298" h="11847" extrusionOk="0">
                  <a:moveTo>
                    <a:pt x="273" y="99"/>
                  </a:moveTo>
                  <a:lnTo>
                    <a:pt x="6067" y="695"/>
                  </a:lnTo>
                  <a:cubicBezTo>
                    <a:pt x="6122" y="695"/>
                    <a:pt x="6201" y="773"/>
                    <a:pt x="6201" y="870"/>
                  </a:cubicBezTo>
                  <a:lnTo>
                    <a:pt x="6201" y="10611"/>
                  </a:lnTo>
                  <a:cubicBezTo>
                    <a:pt x="6201" y="10689"/>
                    <a:pt x="6122" y="10786"/>
                    <a:pt x="6067" y="10786"/>
                  </a:cubicBezTo>
                  <a:lnTo>
                    <a:pt x="273" y="11747"/>
                  </a:lnTo>
                  <a:cubicBezTo>
                    <a:pt x="263" y="11749"/>
                    <a:pt x="254" y="11750"/>
                    <a:pt x="244" y="11750"/>
                  </a:cubicBezTo>
                  <a:cubicBezTo>
                    <a:pt x="161" y="11750"/>
                    <a:pt x="97" y="11678"/>
                    <a:pt x="97" y="11595"/>
                  </a:cubicBezTo>
                  <a:lnTo>
                    <a:pt x="97" y="274"/>
                  </a:lnTo>
                  <a:cubicBezTo>
                    <a:pt x="97" y="159"/>
                    <a:pt x="176" y="99"/>
                    <a:pt x="273" y="99"/>
                  </a:cubicBezTo>
                  <a:close/>
                  <a:moveTo>
                    <a:pt x="262" y="0"/>
                  </a:moveTo>
                  <a:cubicBezTo>
                    <a:pt x="118" y="0"/>
                    <a:pt x="0" y="127"/>
                    <a:pt x="0" y="274"/>
                  </a:cubicBezTo>
                  <a:lnTo>
                    <a:pt x="0" y="11595"/>
                  </a:lnTo>
                  <a:cubicBezTo>
                    <a:pt x="0" y="11736"/>
                    <a:pt x="116" y="11846"/>
                    <a:pt x="258" y="11846"/>
                  </a:cubicBezTo>
                  <a:cubicBezTo>
                    <a:pt x="269" y="11846"/>
                    <a:pt x="280" y="11846"/>
                    <a:pt x="291" y="11844"/>
                  </a:cubicBezTo>
                  <a:lnTo>
                    <a:pt x="6067" y="10879"/>
                  </a:lnTo>
                  <a:cubicBezTo>
                    <a:pt x="6201" y="10860"/>
                    <a:pt x="6298" y="10745"/>
                    <a:pt x="6298" y="10611"/>
                  </a:cubicBezTo>
                  <a:lnTo>
                    <a:pt x="6298" y="870"/>
                  </a:lnTo>
                  <a:cubicBezTo>
                    <a:pt x="6298" y="736"/>
                    <a:pt x="6201" y="621"/>
                    <a:pt x="6067" y="598"/>
                  </a:cubicBezTo>
                  <a:lnTo>
                    <a:pt x="291" y="2"/>
                  </a:lnTo>
                  <a:cubicBezTo>
                    <a:pt x="281" y="1"/>
                    <a:pt x="272" y="0"/>
                    <a:pt x="26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1989783" y="4749630"/>
              <a:ext cx="661477" cy="190912"/>
            </a:xfrm>
            <a:custGeom>
              <a:avLst/>
              <a:gdLst/>
              <a:ahLst/>
              <a:cxnLst/>
              <a:rect l="l" t="t" r="r" b="b"/>
              <a:pathLst>
                <a:path w="2214" h="639" extrusionOk="0">
                  <a:moveTo>
                    <a:pt x="231" y="1"/>
                  </a:moveTo>
                  <a:cubicBezTo>
                    <a:pt x="97" y="1"/>
                    <a:pt x="0" y="116"/>
                    <a:pt x="0" y="250"/>
                  </a:cubicBezTo>
                  <a:lnTo>
                    <a:pt x="0" y="407"/>
                  </a:lnTo>
                  <a:cubicBezTo>
                    <a:pt x="0" y="541"/>
                    <a:pt x="97" y="639"/>
                    <a:pt x="231" y="639"/>
                  </a:cubicBezTo>
                  <a:lnTo>
                    <a:pt x="1964" y="639"/>
                  </a:lnTo>
                  <a:cubicBezTo>
                    <a:pt x="2098" y="639"/>
                    <a:pt x="2214" y="541"/>
                    <a:pt x="2214" y="407"/>
                  </a:cubicBezTo>
                  <a:lnTo>
                    <a:pt x="2214" y="250"/>
                  </a:lnTo>
                  <a:cubicBezTo>
                    <a:pt x="2214" y="116"/>
                    <a:pt x="2098" y="1"/>
                    <a:pt x="19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973052" y="4738576"/>
              <a:ext cx="690756" cy="218399"/>
            </a:xfrm>
            <a:custGeom>
              <a:avLst/>
              <a:gdLst/>
              <a:ahLst/>
              <a:cxnLst/>
              <a:rect l="l" t="t" r="r" b="b"/>
              <a:pathLst>
                <a:path w="2312" h="731" extrusionOk="0">
                  <a:moveTo>
                    <a:pt x="2020" y="98"/>
                  </a:moveTo>
                  <a:cubicBezTo>
                    <a:pt x="2136" y="98"/>
                    <a:pt x="2233" y="172"/>
                    <a:pt x="2233" y="287"/>
                  </a:cubicBezTo>
                  <a:lnTo>
                    <a:pt x="2233" y="444"/>
                  </a:lnTo>
                  <a:cubicBezTo>
                    <a:pt x="2233" y="542"/>
                    <a:pt x="2136" y="634"/>
                    <a:pt x="2020" y="634"/>
                  </a:cubicBezTo>
                  <a:lnTo>
                    <a:pt x="287" y="634"/>
                  </a:lnTo>
                  <a:cubicBezTo>
                    <a:pt x="190" y="634"/>
                    <a:pt x="98" y="542"/>
                    <a:pt x="98" y="444"/>
                  </a:cubicBezTo>
                  <a:lnTo>
                    <a:pt x="98" y="287"/>
                  </a:lnTo>
                  <a:cubicBezTo>
                    <a:pt x="98" y="172"/>
                    <a:pt x="190" y="98"/>
                    <a:pt x="287" y="98"/>
                  </a:cubicBezTo>
                  <a:close/>
                  <a:moveTo>
                    <a:pt x="287" y="1"/>
                  </a:moveTo>
                  <a:cubicBezTo>
                    <a:pt x="135" y="1"/>
                    <a:pt x="1" y="135"/>
                    <a:pt x="1" y="287"/>
                  </a:cubicBezTo>
                  <a:lnTo>
                    <a:pt x="1" y="444"/>
                  </a:lnTo>
                  <a:cubicBezTo>
                    <a:pt x="1" y="597"/>
                    <a:pt x="135" y="731"/>
                    <a:pt x="287" y="731"/>
                  </a:cubicBezTo>
                  <a:lnTo>
                    <a:pt x="2020" y="731"/>
                  </a:lnTo>
                  <a:cubicBezTo>
                    <a:pt x="2196" y="731"/>
                    <a:pt x="2311" y="597"/>
                    <a:pt x="2311" y="444"/>
                  </a:cubicBezTo>
                  <a:lnTo>
                    <a:pt x="2311" y="287"/>
                  </a:lnTo>
                  <a:cubicBezTo>
                    <a:pt x="2311" y="135"/>
                    <a:pt x="2196" y="1"/>
                    <a:pt x="202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2047744" y="4566186"/>
              <a:ext cx="1489667" cy="183742"/>
            </a:xfrm>
            <a:custGeom>
              <a:avLst/>
              <a:gdLst/>
              <a:ahLst/>
              <a:cxnLst/>
              <a:rect l="l" t="t" r="r" b="b"/>
              <a:pathLst>
                <a:path w="4986" h="615" extrusionOk="0">
                  <a:moveTo>
                    <a:pt x="3387" y="0"/>
                  </a:moveTo>
                  <a:lnTo>
                    <a:pt x="0" y="615"/>
                  </a:lnTo>
                  <a:lnTo>
                    <a:pt x="1770" y="615"/>
                  </a:lnTo>
                  <a:lnTo>
                    <a:pt x="4986" y="19"/>
                  </a:lnTo>
                  <a:lnTo>
                    <a:pt x="33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2042067" y="4555132"/>
              <a:ext cx="1501020" cy="212722"/>
            </a:xfrm>
            <a:custGeom>
              <a:avLst/>
              <a:gdLst/>
              <a:ahLst/>
              <a:cxnLst/>
              <a:rect l="l" t="t" r="r" b="b"/>
              <a:pathLst>
                <a:path w="5024" h="712" extrusionOk="0">
                  <a:moveTo>
                    <a:pt x="4524" y="93"/>
                  </a:moveTo>
                  <a:lnTo>
                    <a:pt x="1789" y="615"/>
                  </a:lnTo>
                  <a:lnTo>
                    <a:pt x="537" y="615"/>
                  </a:lnTo>
                  <a:lnTo>
                    <a:pt x="3425" y="93"/>
                  </a:lnTo>
                  <a:close/>
                  <a:moveTo>
                    <a:pt x="3406" y="0"/>
                  </a:moveTo>
                  <a:lnTo>
                    <a:pt x="1" y="615"/>
                  </a:lnTo>
                  <a:lnTo>
                    <a:pt x="19" y="712"/>
                  </a:lnTo>
                  <a:lnTo>
                    <a:pt x="1789" y="712"/>
                  </a:lnTo>
                  <a:lnTo>
                    <a:pt x="5023" y="93"/>
                  </a:lnTo>
                  <a:lnTo>
                    <a:pt x="5005"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3433734" y="1154845"/>
              <a:ext cx="40334" cy="420067"/>
            </a:xfrm>
            <a:custGeom>
              <a:avLst/>
              <a:gdLst/>
              <a:ahLst/>
              <a:cxnLst/>
              <a:rect l="l" t="t" r="r" b="b"/>
              <a:pathLst>
                <a:path w="135" h="1406" extrusionOk="0">
                  <a:moveTo>
                    <a:pt x="19" y="1"/>
                  </a:moveTo>
                  <a:cubicBezTo>
                    <a:pt x="0" y="19"/>
                    <a:pt x="0" y="19"/>
                    <a:pt x="0" y="61"/>
                  </a:cubicBezTo>
                  <a:cubicBezTo>
                    <a:pt x="60" y="481"/>
                    <a:pt x="60" y="925"/>
                    <a:pt x="0" y="1369"/>
                  </a:cubicBezTo>
                  <a:cubicBezTo>
                    <a:pt x="0" y="1387"/>
                    <a:pt x="19" y="1406"/>
                    <a:pt x="37" y="1406"/>
                  </a:cubicBezTo>
                  <a:cubicBezTo>
                    <a:pt x="60" y="1406"/>
                    <a:pt x="79" y="1387"/>
                    <a:pt x="79" y="1369"/>
                  </a:cubicBezTo>
                  <a:cubicBezTo>
                    <a:pt x="116" y="925"/>
                    <a:pt x="134" y="481"/>
                    <a:pt x="60" y="38"/>
                  </a:cubicBezTo>
                  <a:cubicBezTo>
                    <a:pt x="60" y="19"/>
                    <a:pt x="37" y="1"/>
                    <a:pt x="1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3364719" y="1143791"/>
              <a:ext cx="23603" cy="98593"/>
            </a:xfrm>
            <a:custGeom>
              <a:avLst/>
              <a:gdLst/>
              <a:ahLst/>
              <a:cxnLst/>
              <a:rect l="l" t="t" r="r" b="b"/>
              <a:pathLst>
                <a:path w="79" h="330" extrusionOk="0">
                  <a:moveTo>
                    <a:pt x="37" y="1"/>
                  </a:moveTo>
                  <a:cubicBezTo>
                    <a:pt x="19" y="1"/>
                    <a:pt x="0" y="19"/>
                    <a:pt x="0" y="38"/>
                  </a:cubicBezTo>
                  <a:lnTo>
                    <a:pt x="0" y="287"/>
                  </a:lnTo>
                  <a:cubicBezTo>
                    <a:pt x="0" y="306"/>
                    <a:pt x="19" y="329"/>
                    <a:pt x="37" y="329"/>
                  </a:cubicBezTo>
                  <a:cubicBezTo>
                    <a:pt x="60" y="329"/>
                    <a:pt x="79" y="306"/>
                    <a:pt x="79" y="287"/>
                  </a:cubicBezTo>
                  <a:lnTo>
                    <a:pt x="79" y="38"/>
                  </a:lnTo>
                  <a:cubicBezTo>
                    <a:pt x="79" y="19"/>
                    <a:pt x="60" y="1"/>
                    <a:pt x="3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995161" y="303354"/>
              <a:ext cx="1956645" cy="2744478"/>
            </a:xfrm>
            <a:custGeom>
              <a:avLst/>
              <a:gdLst/>
              <a:ahLst/>
              <a:cxnLst/>
              <a:rect l="l" t="t" r="r" b="b"/>
              <a:pathLst>
                <a:path w="6549" h="9186" extrusionOk="0">
                  <a:moveTo>
                    <a:pt x="176" y="0"/>
                  </a:moveTo>
                  <a:cubicBezTo>
                    <a:pt x="79" y="0"/>
                    <a:pt x="1" y="79"/>
                    <a:pt x="1" y="157"/>
                  </a:cubicBezTo>
                  <a:lnTo>
                    <a:pt x="1" y="9010"/>
                  </a:lnTo>
                  <a:cubicBezTo>
                    <a:pt x="1" y="9107"/>
                    <a:pt x="79" y="9186"/>
                    <a:pt x="176" y="9186"/>
                  </a:cubicBezTo>
                  <a:lnTo>
                    <a:pt x="6396" y="9186"/>
                  </a:lnTo>
                  <a:cubicBezTo>
                    <a:pt x="6493" y="9186"/>
                    <a:pt x="6548" y="9107"/>
                    <a:pt x="6548" y="9010"/>
                  </a:cubicBezTo>
                  <a:lnTo>
                    <a:pt x="6548" y="157"/>
                  </a:lnTo>
                  <a:cubicBezTo>
                    <a:pt x="6548" y="79"/>
                    <a:pt x="6493" y="0"/>
                    <a:pt x="6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1984106" y="292300"/>
              <a:ext cx="1985625" cy="2766587"/>
            </a:xfrm>
            <a:custGeom>
              <a:avLst/>
              <a:gdLst/>
              <a:ahLst/>
              <a:cxnLst/>
              <a:rect l="l" t="t" r="r" b="b"/>
              <a:pathLst>
                <a:path w="6646" h="9260" extrusionOk="0">
                  <a:moveTo>
                    <a:pt x="6433" y="97"/>
                  </a:moveTo>
                  <a:cubicBezTo>
                    <a:pt x="6488" y="97"/>
                    <a:pt x="6548" y="134"/>
                    <a:pt x="6548" y="194"/>
                  </a:cubicBezTo>
                  <a:lnTo>
                    <a:pt x="6548" y="9047"/>
                  </a:lnTo>
                  <a:cubicBezTo>
                    <a:pt x="6548" y="9126"/>
                    <a:pt x="6488" y="9163"/>
                    <a:pt x="6433" y="9163"/>
                  </a:cubicBezTo>
                  <a:lnTo>
                    <a:pt x="213" y="9163"/>
                  </a:lnTo>
                  <a:cubicBezTo>
                    <a:pt x="135" y="9163"/>
                    <a:pt x="98" y="9126"/>
                    <a:pt x="98" y="9047"/>
                  </a:cubicBezTo>
                  <a:lnTo>
                    <a:pt x="98" y="194"/>
                  </a:lnTo>
                  <a:cubicBezTo>
                    <a:pt x="98" y="134"/>
                    <a:pt x="135" y="97"/>
                    <a:pt x="213" y="97"/>
                  </a:cubicBezTo>
                  <a:close/>
                  <a:moveTo>
                    <a:pt x="213" y="0"/>
                  </a:moveTo>
                  <a:cubicBezTo>
                    <a:pt x="98" y="0"/>
                    <a:pt x="1" y="97"/>
                    <a:pt x="1" y="194"/>
                  </a:cubicBezTo>
                  <a:lnTo>
                    <a:pt x="1" y="9047"/>
                  </a:lnTo>
                  <a:cubicBezTo>
                    <a:pt x="1" y="9163"/>
                    <a:pt x="98" y="9260"/>
                    <a:pt x="213" y="9260"/>
                  </a:cubicBezTo>
                  <a:lnTo>
                    <a:pt x="6433" y="9260"/>
                  </a:lnTo>
                  <a:cubicBezTo>
                    <a:pt x="6548" y="9260"/>
                    <a:pt x="6645" y="9163"/>
                    <a:pt x="6645" y="9047"/>
                  </a:cubicBezTo>
                  <a:lnTo>
                    <a:pt x="6645" y="194"/>
                  </a:lnTo>
                  <a:cubicBezTo>
                    <a:pt x="6645" y="97"/>
                    <a:pt x="6548" y="0"/>
                    <a:pt x="643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1995161" y="303354"/>
              <a:ext cx="1956645" cy="207345"/>
            </a:xfrm>
            <a:custGeom>
              <a:avLst/>
              <a:gdLst/>
              <a:ahLst/>
              <a:cxnLst/>
              <a:rect l="l" t="t" r="r" b="b"/>
              <a:pathLst>
                <a:path w="6549" h="694" extrusionOk="0">
                  <a:moveTo>
                    <a:pt x="176" y="0"/>
                  </a:moveTo>
                  <a:cubicBezTo>
                    <a:pt x="79" y="0"/>
                    <a:pt x="1" y="79"/>
                    <a:pt x="1" y="157"/>
                  </a:cubicBezTo>
                  <a:lnTo>
                    <a:pt x="1" y="693"/>
                  </a:lnTo>
                  <a:lnTo>
                    <a:pt x="6548" y="693"/>
                  </a:lnTo>
                  <a:lnTo>
                    <a:pt x="6548" y="157"/>
                  </a:lnTo>
                  <a:cubicBezTo>
                    <a:pt x="6548" y="79"/>
                    <a:pt x="6493" y="0"/>
                    <a:pt x="63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1984106" y="292300"/>
              <a:ext cx="1985625" cy="230649"/>
            </a:xfrm>
            <a:custGeom>
              <a:avLst/>
              <a:gdLst/>
              <a:ahLst/>
              <a:cxnLst/>
              <a:rect l="l" t="t" r="r" b="b"/>
              <a:pathLst>
                <a:path w="6646" h="772" extrusionOk="0">
                  <a:moveTo>
                    <a:pt x="6433" y="97"/>
                  </a:moveTo>
                  <a:cubicBezTo>
                    <a:pt x="6488" y="97"/>
                    <a:pt x="6548" y="134"/>
                    <a:pt x="6548" y="194"/>
                  </a:cubicBezTo>
                  <a:lnTo>
                    <a:pt x="6548" y="675"/>
                  </a:lnTo>
                  <a:lnTo>
                    <a:pt x="98" y="675"/>
                  </a:lnTo>
                  <a:lnTo>
                    <a:pt x="98" y="194"/>
                  </a:lnTo>
                  <a:cubicBezTo>
                    <a:pt x="98" y="134"/>
                    <a:pt x="135" y="97"/>
                    <a:pt x="213" y="97"/>
                  </a:cubicBezTo>
                  <a:close/>
                  <a:moveTo>
                    <a:pt x="213" y="0"/>
                  </a:moveTo>
                  <a:cubicBezTo>
                    <a:pt x="98" y="0"/>
                    <a:pt x="1" y="97"/>
                    <a:pt x="1" y="194"/>
                  </a:cubicBezTo>
                  <a:lnTo>
                    <a:pt x="1" y="730"/>
                  </a:lnTo>
                  <a:lnTo>
                    <a:pt x="38" y="772"/>
                  </a:lnTo>
                  <a:lnTo>
                    <a:pt x="6585" y="772"/>
                  </a:lnTo>
                  <a:lnTo>
                    <a:pt x="6645" y="730"/>
                  </a:lnTo>
                  <a:lnTo>
                    <a:pt x="6645" y="194"/>
                  </a:lnTo>
                  <a:cubicBezTo>
                    <a:pt x="6645" y="97"/>
                    <a:pt x="6548" y="0"/>
                    <a:pt x="643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3428058" y="337713"/>
              <a:ext cx="120404" cy="121897"/>
            </a:xfrm>
            <a:custGeom>
              <a:avLst/>
              <a:gdLst/>
              <a:ahLst/>
              <a:cxnLst/>
              <a:rect l="l" t="t" r="r" b="b"/>
              <a:pathLst>
                <a:path w="403" h="408" extrusionOk="0">
                  <a:moveTo>
                    <a:pt x="213" y="1"/>
                  </a:moveTo>
                  <a:cubicBezTo>
                    <a:pt x="98" y="1"/>
                    <a:pt x="1" y="79"/>
                    <a:pt x="1" y="195"/>
                  </a:cubicBezTo>
                  <a:cubicBezTo>
                    <a:pt x="1" y="310"/>
                    <a:pt x="98" y="407"/>
                    <a:pt x="213" y="407"/>
                  </a:cubicBezTo>
                  <a:cubicBezTo>
                    <a:pt x="310" y="407"/>
                    <a:pt x="403" y="310"/>
                    <a:pt x="403" y="195"/>
                  </a:cubicBezTo>
                  <a:cubicBezTo>
                    <a:pt x="403" y="79"/>
                    <a:pt x="310" y="1"/>
                    <a:pt x="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3412367" y="321281"/>
              <a:ext cx="144007" cy="149384"/>
            </a:xfrm>
            <a:custGeom>
              <a:avLst/>
              <a:gdLst/>
              <a:ahLst/>
              <a:cxnLst/>
              <a:rect l="l" t="t" r="r" b="b"/>
              <a:pathLst>
                <a:path w="482" h="500" extrusionOk="0">
                  <a:moveTo>
                    <a:pt x="250" y="97"/>
                  </a:moveTo>
                  <a:cubicBezTo>
                    <a:pt x="324" y="97"/>
                    <a:pt x="403" y="171"/>
                    <a:pt x="403" y="250"/>
                  </a:cubicBezTo>
                  <a:cubicBezTo>
                    <a:pt x="403" y="347"/>
                    <a:pt x="324" y="402"/>
                    <a:pt x="250" y="402"/>
                  </a:cubicBezTo>
                  <a:cubicBezTo>
                    <a:pt x="153" y="402"/>
                    <a:pt x="75" y="347"/>
                    <a:pt x="75" y="250"/>
                  </a:cubicBezTo>
                  <a:cubicBezTo>
                    <a:pt x="75" y="171"/>
                    <a:pt x="153" y="97"/>
                    <a:pt x="250" y="97"/>
                  </a:cubicBezTo>
                  <a:close/>
                  <a:moveTo>
                    <a:pt x="250" y="0"/>
                  </a:moveTo>
                  <a:cubicBezTo>
                    <a:pt x="93" y="0"/>
                    <a:pt x="1" y="116"/>
                    <a:pt x="1" y="250"/>
                  </a:cubicBezTo>
                  <a:cubicBezTo>
                    <a:pt x="1" y="384"/>
                    <a:pt x="93" y="499"/>
                    <a:pt x="250" y="499"/>
                  </a:cubicBezTo>
                  <a:cubicBezTo>
                    <a:pt x="384" y="499"/>
                    <a:pt x="481" y="384"/>
                    <a:pt x="481" y="250"/>
                  </a:cubicBezTo>
                  <a:cubicBezTo>
                    <a:pt x="481" y="116"/>
                    <a:pt x="384" y="0"/>
                    <a:pt x="25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3629727" y="337713"/>
              <a:ext cx="120404" cy="121897"/>
            </a:xfrm>
            <a:custGeom>
              <a:avLst/>
              <a:gdLst/>
              <a:ahLst/>
              <a:cxnLst/>
              <a:rect l="l" t="t" r="r" b="b"/>
              <a:pathLst>
                <a:path w="403" h="408" extrusionOk="0">
                  <a:moveTo>
                    <a:pt x="213" y="1"/>
                  </a:moveTo>
                  <a:cubicBezTo>
                    <a:pt x="98" y="1"/>
                    <a:pt x="0" y="79"/>
                    <a:pt x="0" y="195"/>
                  </a:cubicBezTo>
                  <a:cubicBezTo>
                    <a:pt x="0" y="310"/>
                    <a:pt x="98" y="407"/>
                    <a:pt x="213" y="407"/>
                  </a:cubicBezTo>
                  <a:cubicBezTo>
                    <a:pt x="329" y="407"/>
                    <a:pt x="402" y="310"/>
                    <a:pt x="402" y="195"/>
                  </a:cubicBezTo>
                  <a:cubicBezTo>
                    <a:pt x="402" y="79"/>
                    <a:pt x="329" y="1"/>
                    <a:pt x="2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3612543" y="321281"/>
              <a:ext cx="150879" cy="149384"/>
            </a:xfrm>
            <a:custGeom>
              <a:avLst/>
              <a:gdLst/>
              <a:ahLst/>
              <a:cxnLst/>
              <a:rect l="l" t="t" r="r" b="b"/>
              <a:pathLst>
                <a:path w="505" h="500" extrusionOk="0">
                  <a:moveTo>
                    <a:pt x="255" y="97"/>
                  </a:moveTo>
                  <a:cubicBezTo>
                    <a:pt x="347" y="97"/>
                    <a:pt x="408" y="171"/>
                    <a:pt x="408" y="250"/>
                  </a:cubicBezTo>
                  <a:cubicBezTo>
                    <a:pt x="408" y="347"/>
                    <a:pt x="347" y="402"/>
                    <a:pt x="255" y="402"/>
                  </a:cubicBezTo>
                  <a:cubicBezTo>
                    <a:pt x="158" y="402"/>
                    <a:pt x="98" y="347"/>
                    <a:pt x="98" y="250"/>
                  </a:cubicBezTo>
                  <a:cubicBezTo>
                    <a:pt x="98" y="171"/>
                    <a:pt x="158" y="97"/>
                    <a:pt x="255" y="97"/>
                  </a:cubicBezTo>
                  <a:close/>
                  <a:moveTo>
                    <a:pt x="255" y="0"/>
                  </a:moveTo>
                  <a:cubicBezTo>
                    <a:pt x="116" y="0"/>
                    <a:pt x="1" y="116"/>
                    <a:pt x="1" y="250"/>
                  </a:cubicBezTo>
                  <a:cubicBezTo>
                    <a:pt x="1" y="384"/>
                    <a:pt x="116" y="499"/>
                    <a:pt x="255" y="499"/>
                  </a:cubicBezTo>
                  <a:cubicBezTo>
                    <a:pt x="389" y="499"/>
                    <a:pt x="505" y="384"/>
                    <a:pt x="505" y="250"/>
                  </a:cubicBezTo>
                  <a:cubicBezTo>
                    <a:pt x="505" y="116"/>
                    <a:pt x="389" y="0"/>
                    <a:pt x="25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3778813" y="337713"/>
              <a:ext cx="121898" cy="121897"/>
            </a:xfrm>
            <a:custGeom>
              <a:avLst/>
              <a:gdLst/>
              <a:ahLst/>
              <a:cxnLst/>
              <a:rect l="l" t="t" r="r" b="b"/>
              <a:pathLst>
                <a:path w="408" h="408" extrusionOk="0">
                  <a:moveTo>
                    <a:pt x="195" y="1"/>
                  </a:moveTo>
                  <a:cubicBezTo>
                    <a:pt x="79" y="1"/>
                    <a:pt x="1" y="79"/>
                    <a:pt x="1" y="195"/>
                  </a:cubicBezTo>
                  <a:cubicBezTo>
                    <a:pt x="1" y="310"/>
                    <a:pt x="79" y="407"/>
                    <a:pt x="195" y="407"/>
                  </a:cubicBezTo>
                  <a:cubicBezTo>
                    <a:pt x="310" y="407"/>
                    <a:pt x="407" y="310"/>
                    <a:pt x="407" y="195"/>
                  </a:cubicBezTo>
                  <a:cubicBezTo>
                    <a:pt x="407" y="79"/>
                    <a:pt x="310" y="1"/>
                    <a:pt x="1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3757745" y="321281"/>
              <a:ext cx="149385" cy="149384"/>
            </a:xfrm>
            <a:custGeom>
              <a:avLst/>
              <a:gdLst/>
              <a:ahLst/>
              <a:cxnLst/>
              <a:rect l="l" t="t" r="r" b="b"/>
              <a:pathLst>
                <a:path w="500" h="500" extrusionOk="0">
                  <a:moveTo>
                    <a:pt x="250" y="97"/>
                  </a:moveTo>
                  <a:cubicBezTo>
                    <a:pt x="347" y="97"/>
                    <a:pt x="402" y="171"/>
                    <a:pt x="402" y="250"/>
                  </a:cubicBezTo>
                  <a:cubicBezTo>
                    <a:pt x="402" y="347"/>
                    <a:pt x="347" y="402"/>
                    <a:pt x="250" y="402"/>
                  </a:cubicBezTo>
                  <a:cubicBezTo>
                    <a:pt x="171" y="402"/>
                    <a:pt x="92" y="347"/>
                    <a:pt x="92" y="250"/>
                  </a:cubicBezTo>
                  <a:cubicBezTo>
                    <a:pt x="92" y="171"/>
                    <a:pt x="171" y="97"/>
                    <a:pt x="250" y="97"/>
                  </a:cubicBezTo>
                  <a:close/>
                  <a:moveTo>
                    <a:pt x="250" y="0"/>
                  </a:moveTo>
                  <a:cubicBezTo>
                    <a:pt x="116" y="0"/>
                    <a:pt x="0" y="116"/>
                    <a:pt x="0" y="250"/>
                  </a:cubicBezTo>
                  <a:cubicBezTo>
                    <a:pt x="0" y="384"/>
                    <a:pt x="116" y="499"/>
                    <a:pt x="250" y="499"/>
                  </a:cubicBezTo>
                  <a:cubicBezTo>
                    <a:pt x="384" y="499"/>
                    <a:pt x="499" y="384"/>
                    <a:pt x="499" y="250"/>
                  </a:cubicBezTo>
                  <a:cubicBezTo>
                    <a:pt x="499" y="116"/>
                    <a:pt x="384" y="0"/>
                    <a:pt x="25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2105705" y="597343"/>
              <a:ext cx="356433" cy="98295"/>
            </a:xfrm>
            <a:custGeom>
              <a:avLst/>
              <a:gdLst/>
              <a:ahLst/>
              <a:cxnLst/>
              <a:rect l="l" t="t" r="r" b="b"/>
              <a:pathLst>
                <a:path w="1193" h="329" extrusionOk="0">
                  <a:moveTo>
                    <a:pt x="171" y="0"/>
                  </a:moveTo>
                  <a:cubicBezTo>
                    <a:pt x="74" y="0"/>
                    <a:pt x="0" y="79"/>
                    <a:pt x="0" y="153"/>
                  </a:cubicBezTo>
                  <a:cubicBezTo>
                    <a:pt x="0" y="250"/>
                    <a:pt x="74" y="328"/>
                    <a:pt x="171" y="328"/>
                  </a:cubicBezTo>
                  <a:lnTo>
                    <a:pt x="1040" y="328"/>
                  </a:lnTo>
                  <a:cubicBezTo>
                    <a:pt x="1114" y="328"/>
                    <a:pt x="1192" y="250"/>
                    <a:pt x="1192" y="153"/>
                  </a:cubicBezTo>
                  <a:cubicBezTo>
                    <a:pt x="1192" y="79"/>
                    <a:pt x="1114"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2093157" y="586288"/>
              <a:ext cx="380035" cy="120403"/>
            </a:xfrm>
            <a:custGeom>
              <a:avLst/>
              <a:gdLst/>
              <a:ahLst/>
              <a:cxnLst/>
              <a:rect l="l" t="t" r="r" b="b"/>
              <a:pathLst>
                <a:path w="1272" h="403" extrusionOk="0">
                  <a:moveTo>
                    <a:pt x="1082" y="74"/>
                  </a:moveTo>
                  <a:cubicBezTo>
                    <a:pt x="1137" y="74"/>
                    <a:pt x="1198" y="134"/>
                    <a:pt x="1198" y="190"/>
                  </a:cubicBezTo>
                  <a:cubicBezTo>
                    <a:pt x="1198" y="268"/>
                    <a:pt x="1137" y="305"/>
                    <a:pt x="1082" y="305"/>
                  </a:cubicBezTo>
                  <a:lnTo>
                    <a:pt x="213" y="305"/>
                  </a:lnTo>
                  <a:cubicBezTo>
                    <a:pt x="135" y="305"/>
                    <a:pt x="98" y="268"/>
                    <a:pt x="98" y="190"/>
                  </a:cubicBezTo>
                  <a:cubicBezTo>
                    <a:pt x="98" y="134"/>
                    <a:pt x="135" y="74"/>
                    <a:pt x="213" y="74"/>
                  </a:cubicBezTo>
                  <a:close/>
                  <a:moveTo>
                    <a:pt x="213" y="0"/>
                  </a:moveTo>
                  <a:cubicBezTo>
                    <a:pt x="98" y="0"/>
                    <a:pt x="1" y="74"/>
                    <a:pt x="1" y="190"/>
                  </a:cubicBezTo>
                  <a:cubicBezTo>
                    <a:pt x="1" y="305"/>
                    <a:pt x="98" y="402"/>
                    <a:pt x="213" y="402"/>
                  </a:cubicBezTo>
                  <a:lnTo>
                    <a:pt x="1082" y="402"/>
                  </a:lnTo>
                  <a:cubicBezTo>
                    <a:pt x="1174" y="402"/>
                    <a:pt x="1271" y="305"/>
                    <a:pt x="1271" y="190"/>
                  </a:cubicBezTo>
                  <a:cubicBezTo>
                    <a:pt x="1271" y="74"/>
                    <a:pt x="1174" y="0"/>
                    <a:pt x="108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2105705" y="1200557"/>
              <a:ext cx="356433" cy="92618"/>
            </a:xfrm>
            <a:custGeom>
              <a:avLst/>
              <a:gdLst/>
              <a:ahLst/>
              <a:cxnLst/>
              <a:rect l="l" t="t" r="r" b="b"/>
              <a:pathLst>
                <a:path w="1193" h="310" extrusionOk="0">
                  <a:moveTo>
                    <a:pt x="171" y="0"/>
                  </a:moveTo>
                  <a:cubicBezTo>
                    <a:pt x="74" y="0"/>
                    <a:pt x="0" y="60"/>
                    <a:pt x="0" y="158"/>
                  </a:cubicBezTo>
                  <a:cubicBezTo>
                    <a:pt x="0" y="255"/>
                    <a:pt x="74" y="310"/>
                    <a:pt x="171" y="310"/>
                  </a:cubicBezTo>
                  <a:lnTo>
                    <a:pt x="1040" y="310"/>
                  </a:lnTo>
                  <a:cubicBezTo>
                    <a:pt x="1114" y="310"/>
                    <a:pt x="1192" y="255"/>
                    <a:pt x="1192" y="158"/>
                  </a:cubicBezTo>
                  <a:cubicBezTo>
                    <a:pt x="1192" y="60"/>
                    <a:pt x="1114"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2093157" y="1183826"/>
              <a:ext cx="380035" cy="127574"/>
            </a:xfrm>
            <a:custGeom>
              <a:avLst/>
              <a:gdLst/>
              <a:ahLst/>
              <a:cxnLst/>
              <a:rect l="l" t="t" r="r" b="b"/>
              <a:pathLst>
                <a:path w="1272" h="427" extrusionOk="0">
                  <a:moveTo>
                    <a:pt x="1082" y="98"/>
                  </a:moveTo>
                  <a:cubicBezTo>
                    <a:pt x="1137" y="98"/>
                    <a:pt x="1198" y="153"/>
                    <a:pt x="1198" y="214"/>
                  </a:cubicBezTo>
                  <a:cubicBezTo>
                    <a:pt x="1198" y="269"/>
                    <a:pt x="1137" y="329"/>
                    <a:pt x="1082" y="329"/>
                  </a:cubicBezTo>
                  <a:lnTo>
                    <a:pt x="213" y="329"/>
                  </a:lnTo>
                  <a:cubicBezTo>
                    <a:pt x="135" y="329"/>
                    <a:pt x="98" y="269"/>
                    <a:pt x="98" y="214"/>
                  </a:cubicBezTo>
                  <a:cubicBezTo>
                    <a:pt x="98" y="153"/>
                    <a:pt x="135" y="98"/>
                    <a:pt x="213" y="98"/>
                  </a:cubicBezTo>
                  <a:close/>
                  <a:moveTo>
                    <a:pt x="213" y="1"/>
                  </a:moveTo>
                  <a:cubicBezTo>
                    <a:pt x="98" y="1"/>
                    <a:pt x="1" y="98"/>
                    <a:pt x="1" y="214"/>
                  </a:cubicBezTo>
                  <a:cubicBezTo>
                    <a:pt x="1" y="329"/>
                    <a:pt x="98" y="426"/>
                    <a:pt x="213" y="426"/>
                  </a:cubicBezTo>
                  <a:lnTo>
                    <a:pt x="1082" y="426"/>
                  </a:lnTo>
                  <a:cubicBezTo>
                    <a:pt x="1174" y="426"/>
                    <a:pt x="1271" y="329"/>
                    <a:pt x="1271" y="214"/>
                  </a:cubicBezTo>
                  <a:cubicBezTo>
                    <a:pt x="1271" y="98"/>
                    <a:pt x="1174" y="1"/>
                    <a:pt x="108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105705" y="1828569"/>
              <a:ext cx="356433" cy="97099"/>
            </a:xfrm>
            <a:custGeom>
              <a:avLst/>
              <a:gdLst/>
              <a:ahLst/>
              <a:cxnLst/>
              <a:rect l="l" t="t" r="r" b="b"/>
              <a:pathLst>
                <a:path w="1193" h="325" extrusionOk="0">
                  <a:moveTo>
                    <a:pt x="171" y="1"/>
                  </a:moveTo>
                  <a:cubicBezTo>
                    <a:pt x="74" y="1"/>
                    <a:pt x="0" y="75"/>
                    <a:pt x="0" y="172"/>
                  </a:cubicBezTo>
                  <a:cubicBezTo>
                    <a:pt x="0" y="269"/>
                    <a:pt x="74" y="324"/>
                    <a:pt x="171" y="324"/>
                  </a:cubicBezTo>
                  <a:lnTo>
                    <a:pt x="1040" y="324"/>
                  </a:lnTo>
                  <a:cubicBezTo>
                    <a:pt x="1114" y="324"/>
                    <a:pt x="1192" y="269"/>
                    <a:pt x="1192" y="172"/>
                  </a:cubicBezTo>
                  <a:cubicBezTo>
                    <a:pt x="1192" y="75"/>
                    <a:pt x="1114" y="1"/>
                    <a:pt x="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093157" y="1816319"/>
              <a:ext cx="380035" cy="127275"/>
            </a:xfrm>
            <a:custGeom>
              <a:avLst/>
              <a:gdLst/>
              <a:ahLst/>
              <a:cxnLst/>
              <a:rect l="l" t="t" r="r" b="b"/>
              <a:pathLst>
                <a:path w="1272" h="426" extrusionOk="0">
                  <a:moveTo>
                    <a:pt x="1082" y="97"/>
                  </a:moveTo>
                  <a:cubicBezTo>
                    <a:pt x="1137" y="97"/>
                    <a:pt x="1198" y="134"/>
                    <a:pt x="1198" y="213"/>
                  </a:cubicBezTo>
                  <a:cubicBezTo>
                    <a:pt x="1198" y="273"/>
                    <a:pt x="1137" y="328"/>
                    <a:pt x="1082" y="328"/>
                  </a:cubicBezTo>
                  <a:lnTo>
                    <a:pt x="213" y="328"/>
                  </a:lnTo>
                  <a:cubicBezTo>
                    <a:pt x="135" y="328"/>
                    <a:pt x="98" y="273"/>
                    <a:pt x="98" y="213"/>
                  </a:cubicBezTo>
                  <a:cubicBezTo>
                    <a:pt x="98" y="134"/>
                    <a:pt x="135" y="97"/>
                    <a:pt x="213" y="97"/>
                  </a:cubicBezTo>
                  <a:close/>
                  <a:moveTo>
                    <a:pt x="213" y="0"/>
                  </a:moveTo>
                  <a:cubicBezTo>
                    <a:pt x="98" y="0"/>
                    <a:pt x="1" y="97"/>
                    <a:pt x="1" y="213"/>
                  </a:cubicBezTo>
                  <a:cubicBezTo>
                    <a:pt x="1" y="328"/>
                    <a:pt x="98" y="425"/>
                    <a:pt x="213" y="425"/>
                  </a:cubicBezTo>
                  <a:lnTo>
                    <a:pt x="1082" y="425"/>
                  </a:lnTo>
                  <a:cubicBezTo>
                    <a:pt x="1174" y="425"/>
                    <a:pt x="1271" y="328"/>
                    <a:pt x="1271" y="213"/>
                  </a:cubicBezTo>
                  <a:cubicBezTo>
                    <a:pt x="1271" y="97"/>
                    <a:pt x="1174" y="0"/>
                    <a:pt x="108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485441" y="597343"/>
              <a:ext cx="1397347" cy="98295"/>
            </a:xfrm>
            <a:custGeom>
              <a:avLst/>
              <a:gdLst/>
              <a:ahLst/>
              <a:cxnLst/>
              <a:rect l="l" t="t" r="r" b="b"/>
              <a:pathLst>
                <a:path w="4677" h="329" extrusionOk="0">
                  <a:moveTo>
                    <a:pt x="153" y="0"/>
                  </a:moveTo>
                  <a:cubicBezTo>
                    <a:pt x="74" y="0"/>
                    <a:pt x="0" y="79"/>
                    <a:pt x="0" y="153"/>
                  </a:cubicBezTo>
                  <a:cubicBezTo>
                    <a:pt x="0" y="250"/>
                    <a:pt x="74" y="328"/>
                    <a:pt x="153" y="328"/>
                  </a:cubicBezTo>
                  <a:lnTo>
                    <a:pt x="4524" y="328"/>
                  </a:lnTo>
                  <a:cubicBezTo>
                    <a:pt x="4621" y="328"/>
                    <a:pt x="4676" y="250"/>
                    <a:pt x="4676" y="153"/>
                  </a:cubicBezTo>
                  <a:cubicBezTo>
                    <a:pt x="4676" y="79"/>
                    <a:pt x="4621" y="0"/>
                    <a:pt x="4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472893" y="586288"/>
              <a:ext cx="1427822" cy="120403"/>
            </a:xfrm>
            <a:custGeom>
              <a:avLst/>
              <a:gdLst/>
              <a:ahLst/>
              <a:cxnLst/>
              <a:rect l="l" t="t" r="r" b="b"/>
              <a:pathLst>
                <a:path w="4779" h="403" extrusionOk="0">
                  <a:moveTo>
                    <a:pt x="4566" y="74"/>
                  </a:moveTo>
                  <a:cubicBezTo>
                    <a:pt x="4640" y="74"/>
                    <a:pt x="4681" y="134"/>
                    <a:pt x="4681" y="190"/>
                  </a:cubicBezTo>
                  <a:cubicBezTo>
                    <a:pt x="4681" y="268"/>
                    <a:pt x="4640" y="305"/>
                    <a:pt x="4566" y="305"/>
                  </a:cubicBezTo>
                  <a:lnTo>
                    <a:pt x="195" y="305"/>
                  </a:lnTo>
                  <a:cubicBezTo>
                    <a:pt x="134" y="305"/>
                    <a:pt x="79" y="268"/>
                    <a:pt x="79" y="190"/>
                  </a:cubicBezTo>
                  <a:cubicBezTo>
                    <a:pt x="79" y="134"/>
                    <a:pt x="134" y="74"/>
                    <a:pt x="195" y="74"/>
                  </a:cubicBezTo>
                  <a:close/>
                  <a:moveTo>
                    <a:pt x="195" y="0"/>
                  </a:moveTo>
                  <a:cubicBezTo>
                    <a:pt x="97" y="0"/>
                    <a:pt x="0" y="74"/>
                    <a:pt x="0" y="190"/>
                  </a:cubicBezTo>
                  <a:cubicBezTo>
                    <a:pt x="0" y="305"/>
                    <a:pt x="97" y="402"/>
                    <a:pt x="195" y="402"/>
                  </a:cubicBezTo>
                  <a:lnTo>
                    <a:pt x="4566" y="402"/>
                  </a:lnTo>
                  <a:cubicBezTo>
                    <a:pt x="4681" y="402"/>
                    <a:pt x="4778" y="305"/>
                    <a:pt x="4778" y="190"/>
                  </a:cubicBezTo>
                  <a:cubicBezTo>
                    <a:pt x="4778" y="74"/>
                    <a:pt x="4681" y="0"/>
                    <a:pt x="456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485441" y="1200557"/>
              <a:ext cx="1397347" cy="92618"/>
            </a:xfrm>
            <a:custGeom>
              <a:avLst/>
              <a:gdLst/>
              <a:ahLst/>
              <a:cxnLst/>
              <a:rect l="l" t="t" r="r" b="b"/>
              <a:pathLst>
                <a:path w="4677" h="310" extrusionOk="0">
                  <a:moveTo>
                    <a:pt x="153" y="0"/>
                  </a:moveTo>
                  <a:cubicBezTo>
                    <a:pt x="74" y="0"/>
                    <a:pt x="0" y="60"/>
                    <a:pt x="0" y="158"/>
                  </a:cubicBezTo>
                  <a:cubicBezTo>
                    <a:pt x="0" y="255"/>
                    <a:pt x="74" y="310"/>
                    <a:pt x="153" y="310"/>
                  </a:cubicBezTo>
                  <a:lnTo>
                    <a:pt x="4524" y="310"/>
                  </a:lnTo>
                  <a:cubicBezTo>
                    <a:pt x="4621" y="310"/>
                    <a:pt x="4676" y="255"/>
                    <a:pt x="4676" y="158"/>
                  </a:cubicBezTo>
                  <a:cubicBezTo>
                    <a:pt x="4676" y="60"/>
                    <a:pt x="4621" y="0"/>
                    <a:pt x="4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472893" y="1183826"/>
              <a:ext cx="1427822" cy="127574"/>
            </a:xfrm>
            <a:custGeom>
              <a:avLst/>
              <a:gdLst/>
              <a:ahLst/>
              <a:cxnLst/>
              <a:rect l="l" t="t" r="r" b="b"/>
              <a:pathLst>
                <a:path w="4779" h="427" extrusionOk="0">
                  <a:moveTo>
                    <a:pt x="4566" y="98"/>
                  </a:moveTo>
                  <a:cubicBezTo>
                    <a:pt x="4640" y="98"/>
                    <a:pt x="4681" y="153"/>
                    <a:pt x="4681" y="214"/>
                  </a:cubicBezTo>
                  <a:cubicBezTo>
                    <a:pt x="4681" y="269"/>
                    <a:pt x="4640" y="329"/>
                    <a:pt x="4566" y="329"/>
                  </a:cubicBezTo>
                  <a:lnTo>
                    <a:pt x="195" y="329"/>
                  </a:lnTo>
                  <a:cubicBezTo>
                    <a:pt x="134" y="329"/>
                    <a:pt x="79" y="269"/>
                    <a:pt x="79" y="214"/>
                  </a:cubicBezTo>
                  <a:cubicBezTo>
                    <a:pt x="79" y="153"/>
                    <a:pt x="134" y="98"/>
                    <a:pt x="195" y="98"/>
                  </a:cubicBezTo>
                  <a:close/>
                  <a:moveTo>
                    <a:pt x="195" y="1"/>
                  </a:moveTo>
                  <a:cubicBezTo>
                    <a:pt x="97" y="1"/>
                    <a:pt x="0" y="98"/>
                    <a:pt x="0" y="214"/>
                  </a:cubicBezTo>
                  <a:cubicBezTo>
                    <a:pt x="0" y="329"/>
                    <a:pt x="97" y="426"/>
                    <a:pt x="195" y="426"/>
                  </a:cubicBezTo>
                  <a:lnTo>
                    <a:pt x="4566" y="426"/>
                  </a:lnTo>
                  <a:cubicBezTo>
                    <a:pt x="4681" y="426"/>
                    <a:pt x="4778" y="329"/>
                    <a:pt x="4778" y="214"/>
                  </a:cubicBezTo>
                  <a:cubicBezTo>
                    <a:pt x="4778" y="98"/>
                    <a:pt x="4681" y="1"/>
                    <a:pt x="456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485441" y="1828569"/>
              <a:ext cx="1397347" cy="97099"/>
            </a:xfrm>
            <a:custGeom>
              <a:avLst/>
              <a:gdLst/>
              <a:ahLst/>
              <a:cxnLst/>
              <a:rect l="l" t="t" r="r" b="b"/>
              <a:pathLst>
                <a:path w="4677" h="325" extrusionOk="0">
                  <a:moveTo>
                    <a:pt x="153" y="1"/>
                  </a:moveTo>
                  <a:cubicBezTo>
                    <a:pt x="74" y="1"/>
                    <a:pt x="0" y="75"/>
                    <a:pt x="0" y="172"/>
                  </a:cubicBezTo>
                  <a:cubicBezTo>
                    <a:pt x="0" y="269"/>
                    <a:pt x="74" y="324"/>
                    <a:pt x="153" y="324"/>
                  </a:cubicBezTo>
                  <a:lnTo>
                    <a:pt x="4524" y="324"/>
                  </a:lnTo>
                  <a:cubicBezTo>
                    <a:pt x="4621" y="324"/>
                    <a:pt x="4676" y="269"/>
                    <a:pt x="4676" y="172"/>
                  </a:cubicBezTo>
                  <a:cubicBezTo>
                    <a:pt x="4676" y="75"/>
                    <a:pt x="4621" y="1"/>
                    <a:pt x="45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472893" y="1816319"/>
              <a:ext cx="1427822" cy="127275"/>
            </a:xfrm>
            <a:custGeom>
              <a:avLst/>
              <a:gdLst/>
              <a:ahLst/>
              <a:cxnLst/>
              <a:rect l="l" t="t" r="r" b="b"/>
              <a:pathLst>
                <a:path w="4779" h="426" extrusionOk="0">
                  <a:moveTo>
                    <a:pt x="4566" y="97"/>
                  </a:moveTo>
                  <a:cubicBezTo>
                    <a:pt x="4640" y="97"/>
                    <a:pt x="4681" y="134"/>
                    <a:pt x="4681" y="213"/>
                  </a:cubicBezTo>
                  <a:cubicBezTo>
                    <a:pt x="4681" y="273"/>
                    <a:pt x="4640" y="328"/>
                    <a:pt x="4566" y="328"/>
                  </a:cubicBezTo>
                  <a:lnTo>
                    <a:pt x="195" y="328"/>
                  </a:lnTo>
                  <a:cubicBezTo>
                    <a:pt x="134" y="328"/>
                    <a:pt x="79" y="273"/>
                    <a:pt x="79" y="213"/>
                  </a:cubicBezTo>
                  <a:cubicBezTo>
                    <a:pt x="79" y="134"/>
                    <a:pt x="134" y="97"/>
                    <a:pt x="195" y="97"/>
                  </a:cubicBezTo>
                  <a:close/>
                  <a:moveTo>
                    <a:pt x="195" y="0"/>
                  </a:moveTo>
                  <a:cubicBezTo>
                    <a:pt x="97" y="0"/>
                    <a:pt x="0" y="97"/>
                    <a:pt x="0" y="213"/>
                  </a:cubicBezTo>
                  <a:cubicBezTo>
                    <a:pt x="0" y="328"/>
                    <a:pt x="97" y="425"/>
                    <a:pt x="195" y="425"/>
                  </a:cubicBezTo>
                  <a:lnTo>
                    <a:pt x="4566" y="425"/>
                  </a:lnTo>
                  <a:cubicBezTo>
                    <a:pt x="4681" y="425"/>
                    <a:pt x="4778" y="328"/>
                    <a:pt x="4778" y="213"/>
                  </a:cubicBezTo>
                  <a:cubicBezTo>
                    <a:pt x="4778" y="97"/>
                    <a:pt x="4681" y="0"/>
                    <a:pt x="456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127814" y="746428"/>
              <a:ext cx="1754975" cy="98295"/>
            </a:xfrm>
            <a:custGeom>
              <a:avLst/>
              <a:gdLst/>
              <a:ahLst/>
              <a:cxnLst/>
              <a:rect l="l" t="t" r="r" b="b"/>
              <a:pathLst>
                <a:path w="5874" h="329" extrusionOk="0">
                  <a:moveTo>
                    <a:pt x="157" y="0"/>
                  </a:moveTo>
                  <a:cubicBezTo>
                    <a:pt x="79" y="0"/>
                    <a:pt x="0" y="79"/>
                    <a:pt x="0" y="157"/>
                  </a:cubicBezTo>
                  <a:lnTo>
                    <a:pt x="0" y="176"/>
                  </a:lnTo>
                  <a:cubicBezTo>
                    <a:pt x="0" y="250"/>
                    <a:pt x="79" y="328"/>
                    <a:pt x="157" y="328"/>
                  </a:cubicBezTo>
                  <a:lnTo>
                    <a:pt x="5721" y="328"/>
                  </a:lnTo>
                  <a:cubicBezTo>
                    <a:pt x="5818" y="328"/>
                    <a:pt x="5873" y="250"/>
                    <a:pt x="5873" y="176"/>
                  </a:cubicBezTo>
                  <a:lnTo>
                    <a:pt x="5873" y="157"/>
                  </a:lnTo>
                  <a:cubicBezTo>
                    <a:pt x="5873" y="79"/>
                    <a:pt x="5818" y="0"/>
                    <a:pt x="5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116760" y="735374"/>
              <a:ext cx="1783956" cy="120403"/>
            </a:xfrm>
            <a:custGeom>
              <a:avLst/>
              <a:gdLst/>
              <a:ahLst/>
              <a:cxnLst/>
              <a:rect l="l" t="t" r="r" b="b"/>
              <a:pathLst>
                <a:path w="5971" h="403" extrusionOk="0">
                  <a:moveTo>
                    <a:pt x="5758" y="79"/>
                  </a:moveTo>
                  <a:cubicBezTo>
                    <a:pt x="5832" y="79"/>
                    <a:pt x="5873" y="134"/>
                    <a:pt x="5873" y="194"/>
                  </a:cubicBezTo>
                  <a:lnTo>
                    <a:pt x="5873" y="213"/>
                  </a:lnTo>
                  <a:cubicBezTo>
                    <a:pt x="5873" y="268"/>
                    <a:pt x="5832" y="328"/>
                    <a:pt x="5758" y="328"/>
                  </a:cubicBezTo>
                  <a:lnTo>
                    <a:pt x="194" y="328"/>
                  </a:lnTo>
                  <a:cubicBezTo>
                    <a:pt x="134" y="328"/>
                    <a:pt x="79" y="268"/>
                    <a:pt x="79" y="213"/>
                  </a:cubicBezTo>
                  <a:lnTo>
                    <a:pt x="79" y="194"/>
                  </a:lnTo>
                  <a:cubicBezTo>
                    <a:pt x="79" y="134"/>
                    <a:pt x="134" y="79"/>
                    <a:pt x="194" y="79"/>
                  </a:cubicBezTo>
                  <a:close/>
                  <a:moveTo>
                    <a:pt x="194" y="0"/>
                  </a:moveTo>
                  <a:cubicBezTo>
                    <a:pt x="79" y="0"/>
                    <a:pt x="0" y="97"/>
                    <a:pt x="0" y="194"/>
                  </a:cubicBezTo>
                  <a:lnTo>
                    <a:pt x="0" y="213"/>
                  </a:lnTo>
                  <a:cubicBezTo>
                    <a:pt x="0" y="310"/>
                    <a:pt x="79" y="402"/>
                    <a:pt x="194" y="402"/>
                  </a:cubicBezTo>
                  <a:lnTo>
                    <a:pt x="5758" y="402"/>
                  </a:lnTo>
                  <a:cubicBezTo>
                    <a:pt x="5873" y="402"/>
                    <a:pt x="5970" y="310"/>
                    <a:pt x="5970" y="213"/>
                  </a:cubicBezTo>
                  <a:lnTo>
                    <a:pt x="5970" y="194"/>
                  </a:lnTo>
                  <a:cubicBezTo>
                    <a:pt x="5970" y="97"/>
                    <a:pt x="5873" y="0"/>
                    <a:pt x="575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127814" y="1351136"/>
              <a:ext cx="1754975" cy="98295"/>
            </a:xfrm>
            <a:custGeom>
              <a:avLst/>
              <a:gdLst/>
              <a:ahLst/>
              <a:cxnLst/>
              <a:rect l="l" t="t" r="r" b="b"/>
              <a:pathLst>
                <a:path w="5874" h="329" extrusionOk="0">
                  <a:moveTo>
                    <a:pt x="157" y="0"/>
                  </a:moveTo>
                  <a:cubicBezTo>
                    <a:pt x="79" y="0"/>
                    <a:pt x="0" y="74"/>
                    <a:pt x="0" y="153"/>
                  </a:cubicBezTo>
                  <a:cubicBezTo>
                    <a:pt x="0" y="250"/>
                    <a:pt x="79" y="328"/>
                    <a:pt x="157" y="328"/>
                  </a:cubicBezTo>
                  <a:lnTo>
                    <a:pt x="5721" y="328"/>
                  </a:lnTo>
                  <a:cubicBezTo>
                    <a:pt x="5818" y="328"/>
                    <a:pt x="5873" y="250"/>
                    <a:pt x="5873" y="153"/>
                  </a:cubicBezTo>
                  <a:cubicBezTo>
                    <a:pt x="5873" y="74"/>
                    <a:pt x="5818" y="0"/>
                    <a:pt x="5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116760" y="1338588"/>
              <a:ext cx="1783956" cy="121897"/>
            </a:xfrm>
            <a:custGeom>
              <a:avLst/>
              <a:gdLst/>
              <a:ahLst/>
              <a:cxnLst/>
              <a:rect l="l" t="t" r="r" b="b"/>
              <a:pathLst>
                <a:path w="5971" h="408" extrusionOk="0">
                  <a:moveTo>
                    <a:pt x="5758" y="79"/>
                  </a:moveTo>
                  <a:cubicBezTo>
                    <a:pt x="5832" y="79"/>
                    <a:pt x="5873" y="139"/>
                    <a:pt x="5873" y="195"/>
                  </a:cubicBezTo>
                  <a:cubicBezTo>
                    <a:pt x="5873" y="273"/>
                    <a:pt x="5832" y="310"/>
                    <a:pt x="5758" y="310"/>
                  </a:cubicBezTo>
                  <a:lnTo>
                    <a:pt x="194" y="310"/>
                  </a:lnTo>
                  <a:cubicBezTo>
                    <a:pt x="134" y="310"/>
                    <a:pt x="79" y="273"/>
                    <a:pt x="79" y="195"/>
                  </a:cubicBezTo>
                  <a:cubicBezTo>
                    <a:pt x="79" y="139"/>
                    <a:pt x="134" y="79"/>
                    <a:pt x="194" y="79"/>
                  </a:cubicBezTo>
                  <a:close/>
                  <a:moveTo>
                    <a:pt x="194" y="0"/>
                  </a:moveTo>
                  <a:cubicBezTo>
                    <a:pt x="79" y="0"/>
                    <a:pt x="0" y="79"/>
                    <a:pt x="0" y="195"/>
                  </a:cubicBezTo>
                  <a:cubicBezTo>
                    <a:pt x="0" y="310"/>
                    <a:pt x="79" y="407"/>
                    <a:pt x="194" y="407"/>
                  </a:cubicBezTo>
                  <a:lnTo>
                    <a:pt x="5758" y="407"/>
                  </a:lnTo>
                  <a:cubicBezTo>
                    <a:pt x="5873" y="407"/>
                    <a:pt x="5970" y="310"/>
                    <a:pt x="5970" y="195"/>
                  </a:cubicBezTo>
                  <a:cubicBezTo>
                    <a:pt x="5970" y="79"/>
                    <a:pt x="5873" y="0"/>
                    <a:pt x="575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127814" y="1983331"/>
              <a:ext cx="1754975" cy="92618"/>
            </a:xfrm>
            <a:custGeom>
              <a:avLst/>
              <a:gdLst/>
              <a:ahLst/>
              <a:cxnLst/>
              <a:rect l="l" t="t" r="r" b="b"/>
              <a:pathLst>
                <a:path w="5874" h="310" extrusionOk="0">
                  <a:moveTo>
                    <a:pt x="157" y="0"/>
                  </a:moveTo>
                  <a:cubicBezTo>
                    <a:pt x="79" y="0"/>
                    <a:pt x="0" y="60"/>
                    <a:pt x="0" y="153"/>
                  </a:cubicBezTo>
                  <a:cubicBezTo>
                    <a:pt x="0" y="250"/>
                    <a:pt x="79" y="310"/>
                    <a:pt x="157" y="310"/>
                  </a:cubicBezTo>
                  <a:lnTo>
                    <a:pt x="5721" y="310"/>
                  </a:lnTo>
                  <a:cubicBezTo>
                    <a:pt x="5818" y="310"/>
                    <a:pt x="5873" y="250"/>
                    <a:pt x="5873" y="153"/>
                  </a:cubicBezTo>
                  <a:cubicBezTo>
                    <a:pt x="5873" y="60"/>
                    <a:pt x="5818" y="0"/>
                    <a:pt x="57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116760" y="1966600"/>
              <a:ext cx="1783956" cy="126080"/>
            </a:xfrm>
            <a:custGeom>
              <a:avLst/>
              <a:gdLst/>
              <a:ahLst/>
              <a:cxnLst/>
              <a:rect l="l" t="t" r="r" b="b"/>
              <a:pathLst>
                <a:path w="5971" h="422" extrusionOk="0">
                  <a:moveTo>
                    <a:pt x="5758" y="93"/>
                  </a:moveTo>
                  <a:cubicBezTo>
                    <a:pt x="5832" y="93"/>
                    <a:pt x="5873" y="153"/>
                    <a:pt x="5873" y="209"/>
                  </a:cubicBezTo>
                  <a:cubicBezTo>
                    <a:pt x="5873" y="287"/>
                    <a:pt x="5832" y="324"/>
                    <a:pt x="5758" y="324"/>
                  </a:cubicBezTo>
                  <a:lnTo>
                    <a:pt x="194" y="324"/>
                  </a:lnTo>
                  <a:cubicBezTo>
                    <a:pt x="134" y="324"/>
                    <a:pt x="79" y="287"/>
                    <a:pt x="79" y="209"/>
                  </a:cubicBezTo>
                  <a:cubicBezTo>
                    <a:pt x="79" y="153"/>
                    <a:pt x="134" y="93"/>
                    <a:pt x="194" y="93"/>
                  </a:cubicBezTo>
                  <a:close/>
                  <a:moveTo>
                    <a:pt x="194" y="1"/>
                  </a:moveTo>
                  <a:cubicBezTo>
                    <a:pt x="79" y="1"/>
                    <a:pt x="0" y="93"/>
                    <a:pt x="0" y="209"/>
                  </a:cubicBezTo>
                  <a:cubicBezTo>
                    <a:pt x="0" y="324"/>
                    <a:pt x="79" y="421"/>
                    <a:pt x="194" y="421"/>
                  </a:cubicBezTo>
                  <a:lnTo>
                    <a:pt x="5758" y="421"/>
                  </a:lnTo>
                  <a:cubicBezTo>
                    <a:pt x="5873" y="421"/>
                    <a:pt x="5970" y="324"/>
                    <a:pt x="5970" y="209"/>
                  </a:cubicBezTo>
                  <a:cubicBezTo>
                    <a:pt x="5970" y="93"/>
                    <a:pt x="5873" y="1"/>
                    <a:pt x="575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2127814" y="889837"/>
              <a:ext cx="1754975" cy="98295"/>
            </a:xfrm>
            <a:custGeom>
              <a:avLst/>
              <a:gdLst/>
              <a:ahLst/>
              <a:cxnLst/>
              <a:rect l="l" t="t" r="r" b="b"/>
              <a:pathLst>
                <a:path w="5874" h="329" extrusionOk="0">
                  <a:moveTo>
                    <a:pt x="157" y="1"/>
                  </a:moveTo>
                  <a:cubicBezTo>
                    <a:pt x="79" y="1"/>
                    <a:pt x="0" y="79"/>
                    <a:pt x="0" y="158"/>
                  </a:cubicBezTo>
                  <a:lnTo>
                    <a:pt x="0" y="176"/>
                  </a:lnTo>
                  <a:cubicBezTo>
                    <a:pt x="0" y="255"/>
                    <a:pt x="79" y="329"/>
                    <a:pt x="157" y="329"/>
                  </a:cubicBezTo>
                  <a:lnTo>
                    <a:pt x="5721" y="329"/>
                  </a:lnTo>
                  <a:cubicBezTo>
                    <a:pt x="5818" y="329"/>
                    <a:pt x="5873" y="255"/>
                    <a:pt x="5873" y="176"/>
                  </a:cubicBezTo>
                  <a:lnTo>
                    <a:pt x="5873" y="158"/>
                  </a:lnTo>
                  <a:cubicBezTo>
                    <a:pt x="5873" y="79"/>
                    <a:pt x="5818" y="1"/>
                    <a:pt x="57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2116760" y="878783"/>
              <a:ext cx="1783956" cy="121897"/>
            </a:xfrm>
            <a:custGeom>
              <a:avLst/>
              <a:gdLst/>
              <a:ahLst/>
              <a:cxnLst/>
              <a:rect l="l" t="t" r="r" b="b"/>
              <a:pathLst>
                <a:path w="5971" h="408" extrusionOk="0">
                  <a:moveTo>
                    <a:pt x="5758" y="79"/>
                  </a:moveTo>
                  <a:cubicBezTo>
                    <a:pt x="5832" y="79"/>
                    <a:pt x="5873" y="135"/>
                    <a:pt x="5873" y="195"/>
                  </a:cubicBezTo>
                  <a:lnTo>
                    <a:pt x="5873" y="213"/>
                  </a:lnTo>
                  <a:cubicBezTo>
                    <a:pt x="5873" y="269"/>
                    <a:pt x="5832" y="310"/>
                    <a:pt x="5758" y="310"/>
                  </a:cubicBezTo>
                  <a:lnTo>
                    <a:pt x="194" y="310"/>
                  </a:lnTo>
                  <a:cubicBezTo>
                    <a:pt x="134" y="310"/>
                    <a:pt x="79" y="269"/>
                    <a:pt x="79" y="213"/>
                  </a:cubicBezTo>
                  <a:lnTo>
                    <a:pt x="79" y="195"/>
                  </a:lnTo>
                  <a:cubicBezTo>
                    <a:pt x="79" y="135"/>
                    <a:pt x="134" y="79"/>
                    <a:pt x="194" y="79"/>
                  </a:cubicBezTo>
                  <a:close/>
                  <a:moveTo>
                    <a:pt x="194" y="1"/>
                  </a:moveTo>
                  <a:cubicBezTo>
                    <a:pt x="79" y="1"/>
                    <a:pt x="0" y="79"/>
                    <a:pt x="0" y="195"/>
                  </a:cubicBezTo>
                  <a:lnTo>
                    <a:pt x="0" y="213"/>
                  </a:lnTo>
                  <a:cubicBezTo>
                    <a:pt x="0" y="310"/>
                    <a:pt x="79" y="407"/>
                    <a:pt x="194" y="407"/>
                  </a:cubicBezTo>
                  <a:lnTo>
                    <a:pt x="5758" y="407"/>
                  </a:lnTo>
                  <a:cubicBezTo>
                    <a:pt x="5873" y="407"/>
                    <a:pt x="5970" y="310"/>
                    <a:pt x="5970" y="213"/>
                  </a:cubicBezTo>
                  <a:lnTo>
                    <a:pt x="5970" y="195"/>
                  </a:lnTo>
                  <a:cubicBezTo>
                    <a:pt x="5970" y="79"/>
                    <a:pt x="5873" y="1"/>
                    <a:pt x="575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2127814" y="1494545"/>
              <a:ext cx="1754975" cy="98295"/>
            </a:xfrm>
            <a:custGeom>
              <a:avLst/>
              <a:gdLst/>
              <a:ahLst/>
              <a:cxnLst/>
              <a:rect l="l" t="t" r="r" b="b"/>
              <a:pathLst>
                <a:path w="5874" h="329" extrusionOk="0">
                  <a:moveTo>
                    <a:pt x="157" y="1"/>
                  </a:moveTo>
                  <a:cubicBezTo>
                    <a:pt x="79" y="1"/>
                    <a:pt x="0" y="56"/>
                    <a:pt x="0" y="153"/>
                  </a:cubicBezTo>
                  <a:cubicBezTo>
                    <a:pt x="0" y="250"/>
                    <a:pt x="79" y="329"/>
                    <a:pt x="157" y="329"/>
                  </a:cubicBezTo>
                  <a:lnTo>
                    <a:pt x="5721" y="329"/>
                  </a:lnTo>
                  <a:cubicBezTo>
                    <a:pt x="5818" y="329"/>
                    <a:pt x="5873" y="250"/>
                    <a:pt x="5873" y="153"/>
                  </a:cubicBezTo>
                  <a:cubicBezTo>
                    <a:pt x="5873" y="56"/>
                    <a:pt x="5818" y="1"/>
                    <a:pt x="5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2116760" y="1476619"/>
              <a:ext cx="1783956" cy="127275"/>
            </a:xfrm>
            <a:custGeom>
              <a:avLst/>
              <a:gdLst/>
              <a:ahLst/>
              <a:cxnLst/>
              <a:rect l="l" t="t" r="r" b="b"/>
              <a:pathLst>
                <a:path w="5971" h="426" extrusionOk="0">
                  <a:moveTo>
                    <a:pt x="5758" y="98"/>
                  </a:moveTo>
                  <a:cubicBezTo>
                    <a:pt x="5832" y="98"/>
                    <a:pt x="5873" y="158"/>
                    <a:pt x="5873" y="213"/>
                  </a:cubicBezTo>
                  <a:cubicBezTo>
                    <a:pt x="5873" y="292"/>
                    <a:pt x="5832" y="329"/>
                    <a:pt x="5758" y="329"/>
                  </a:cubicBezTo>
                  <a:lnTo>
                    <a:pt x="194" y="329"/>
                  </a:lnTo>
                  <a:cubicBezTo>
                    <a:pt x="134" y="329"/>
                    <a:pt x="79" y="292"/>
                    <a:pt x="79" y="213"/>
                  </a:cubicBezTo>
                  <a:cubicBezTo>
                    <a:pt x="79" y="158"/>
                    <a:pt x="134" y="98"/>
                    <a:pt x="194" y="98"/>
                  </a:cubicBezTo>
                  <a:close/>
                  <a:moveTo>
                    <a:pt x="194" y="1"/>
                  </a:moveTo>
                  <a:cubicBezTo>
                    <a:pt x="79" y="1"/>
                    <a:pt x="0" y="98"/>
                    <a:pt x="0" y="213"/>
                  </a:cubicBezTo>
                  <a:cubicBezTo>
                    <a:pt x="0" y="329"/>
                    <a:pt x="79" y="426"/>
                    <a:pt x="194" y="426"/>
                  </a:cubicBezTo>
                  <a:lnTo>
                    <a:pt x="5758" y="426"/>
                  </a:lnTo>
                  <a:cubicBezTo>
                    <a:pt x="5873" y="426"/>
                    <a:pt x="5970" y="329"/>
                    <a:pt x="5970" y="213"/>
                  </a:cubicBezTo>
                  <a:cubicBezTo>
                    <a:pt x="5970" y="98"/>
                    <a:pt x="5873" y="1"/>
                    <a:pt x="575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2127814" y="2126740"/>
              <a:ext cx="1754975" cy="92917"/>
            </a:xfrm>
            <a:custGeom>
              <a:avLst/>
              <a:gdLst/>
              <a:ahLst/>
              <a:cxnLst/>
              <a:rect l="l" t="t" r="r" b="b"/>
              <a:pathLst>
                <a:path w="5874" h="311" extrusionOk="0">
                  <a:moveTo>
                    <a:pt x="157" y="1"/>
                  </a:moveTo>
                  <a:cubicBezTo>
                    <a:pt x="79" y="1"/>
                    <a:pt x="0" y="61"/>
                    <a:pt x="0" y="158"/>
                  </a:cubicBezTo>
                  <a:cubicBezTo>
                    <a:pt x="0" y="250"/>
                    <a:pt x="79" y="310"/>
                    <a:pt x="157" y="310"/>
                  </a:cubicBezTo>
                  <a:lnTo>
                    <a:pt x="5721" y="310"/>
                  </a:lnTo>
                  <a:cubicBezTo>
                    <a:pt x="5818" y="310"/>
                    <a:pt x="5873" y="250"/>
                    <a:pt x="5873" y="158"/>
                  </a:cubicBezTo>
                  <a:cubicBezTo>
                    <a:pt x="5873" y="61"/>
                    <a:pt x="5818" y="1"/>
                    <a:pt x="5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2116760" y="2110308"/>
              <a:ext cx="1783956" cy="125781"/>
            </a:xfrm>
            <a:custGeom>
              <a:avLst/>
              <a:gdLst/>
              <a:ahLst/>
              <a:cxnLst/>
              <a:rect l="l" t="t" r="r" b="b"/>
              <a:pathLst>
                <a:path w="5971" h="421" extrusionOk="0">
                  <a:moveTo>
                    <a:pt x="5758" y="97"/>
                  </a:moveTo>
                  <a:cubicBezTo>
                    <a:pt x="5832" y="97"/>
                    <a:pt x="5873" y="134"/>
                    <a:pt x="5873" y="213"/>
                  </a:cubicBezTo>
                  <a:cubicBezTo>
                    <a:pt x="5873" y="268"/>
                    <a:pt x="5832" y="328"/>
                    <a:pt x="5758" y="328"/>
                  </a:cubicBezTo>
                  <a:lnTo>
                    <a:pt x="194" y="328"/>
                  </a:lnTo>
                  <a:cubicBezTo>
                    <a:pt x="134" y="328"/>
                    <a:pt x="79" y="268"/>
                    <a:pt x="79" y="213"/>
                  </a:cubicBezTo>
                  <a:cubicBezTo>
                    <a:pt x="79" y="134"/>
                    <a:pt x="134" y="97"/>
                    <a:pt x="194" y="97"/>
                  </a:cubicBezTo>
                  <a:close/>
                  <a:moveTo>
                    <a:pt x="194" y="0"/>
                  </a:moveTo>
                  <a:cubicBezTo>
                    <a:pt x="79" y="0"/>
                    <a:pt x="0" y="97"/>
                    <a:pt x="0" y="213"/>
                  </a:cubicBezTo>
                  <a:cubicBezTo>
                    <a:pt x="0" y="328"/>
                    <a:pt x="79" y="421"/>
                    <a:pt x="194" y="421"/>
                  </a:cubicBezTo>
                  <a:lnTo>
                    <a:pt x="5758" y="421"/>
                  </a:lnTo>
                  <a:cubicBezTo>
                    <a:pt x="5873" y="421"/>
                    <a:pt x="5970" y="328"/>
                    <a:pt x="5970" y="213"/>
                  </a:cubicBezTo>
                  <a:cubicBezTo>
                    <a:pt x="5970" y="97"/>
                    <a:pt x="5873" y="0"/>
                    <a:pt x="575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2127814" y="1045795"/>
              <a:ext cx="875396" cy="98295"/>
            </a:xfrm>
            <a:custGeom>
              <a:avLst/>
              <a:gdLst/>
              <a:ahLst/>
              <a:cxnLst/>
              <a:rect l="l" t="t" r="r" b="b"/>
              <a:pathLst>
                <a:path w="2930" h="329" extrusionOk="0">
                  <a:moveTo>
                    <a:pt x="157" y="1"/>
                  </a:moveTo>
                  <a:cubicBezTo>
                    <a:pt x="79" y="1"/>
                    <a:pt x="0" y="56"/>
                    <a:pt x="0" y="153"/>
                  </a:cubicBezTo>
                  <a:cubicBezTo>
                    <a:pt x="0" y="250"/>
                    <a:pt x="79" y="329"/>
                    <a:pt x="157" y="329"/>
                  </a:cubicBezTo>
                  <a:lnTo>
                    <a:pt x="2754" y="329"/>
                  </a:lnTo>
                  <a:cubicBezTo>
                    <a:pt x="2851" y="329"/>
                    <a:pt x="2930" y="250"/>
                    <a:pt x="2930" y="153"/>
                  </a:cubicBezTo>
                  <a:cubicBezTo>
                    <a:pt x="2930" y="56"/>
                    <a:pt x="2851" y="1"/>
                    <a:pt x="2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2116760" y="1034740"/>
              <a:ext cx="897505" cy="120403"/>
            </a:xfrm>
            <a:custGeom>
              <a:avLst/>
              <a:gdLst/>
              <a:ahLst/>
              <a:cxnLst/>
              <a:rect l="l" t="t" r="r" b="b"/>
              <a:pathLst>
                <a:path w="3004" h="403" extrusionOk="0">
                  <a:moveTo>
                    <a:pt x="2791" y="75"/>
                  </a:moveTo>
                  <a:cubicBezTo>
                    <a:pt x="2870" y="75"/>
                    <a:pt x="2907" y="135"/>
                    <a:pt x="2907" y="190"/>
                  </a:cubicBezTo>
                  <a:cubicBezTo>
                    <a:pt x="2907" y="269"/>
                    <a:pt x="2870" y="306"/>
                    <a:pt x="2791" y="306"/>
                  </a:cubicBezTo>
                  <a:lnTo>
                    <a:pt x="194" y="306"/>
                  </a:lnTo>
                  <a:cubicBezTo>
                    <a:pt x="134" y="306"/>
                    <a:pt x="79" y="269"/>
                    <a:pt x="79" y="190"/>
                  </a:cubicBezTo>
                  <a:cubicBezTo>
                    <a:pt x="79" y="135"/>
                    <a:pt x="134" y="75"/>
                    <a:pt x="194" y="75"/>
                  </a:cubicBezTo>
                  <a:close/>
                  <a:moveTo>
                    <a:pt x="194" y="1"/>
                  </a:moveTo>
                  <a:cubicBezTo>
                    <a:pt x="79" y="1"/>
                    <a:pt x="0" y="75"/>
                    <a:pt x="0" y="190"/>
                  </a:cubicBezTo>
                  <a:cubicBezTo>
                    <a:pt x="0" y="306"/>
                    <a:pt x="79" y="403"/>
                    <a:pt x="194" y="403"/>
                  </a:cubicBezTo>
                  <a:lnTo>
                    <a:pt x="2791" y="403"/>
                  </a:lnTo>
                  <a:cubicBezTo>
                    <a:pt x="2907" y="403"/>
                    <a:pt x="3004" y="306"/>
                    <a:pt x="3004" y="190"/>
                  </a:cubicBezTo>
                  <a:cubicBezTo>
                    <a:pt x="3004" y="75"/>
                    <a:pt x="2907" y="1"/>
                    <a:pt x="279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2127814" y="1649307"/>
              <a:ext cx="875396" cy="92618"/>
            </a:xfrm>
            <a:custGeom>
              <a:avLst/>
              <a:gdLst/>
              <a:ahLst/>
              <a:cxnLst/>
              <a:rect l="l" t="t" r="r" b="b"/>
              <a:pathLst>
                <a:path w="2930" h="310" extrusionOk="0">
                  <a:moveTo>
                    <a:pt x="157" y="0"/>
                  </a:moveTo>
                  <a:cubicBezTo>
                    <a:pt x="79" y="0"/>
                    <a:pt x="0" y="60"/>
                    <a:pt x="0" y="157"/>
                  </a:cubicBezTo>
                  <a:cubicBezTo>
                    <a:pt x="0" y="254"/>
                    <a:pt x="79" y="310"/>
                    <a:pt x="157" y="310"/>
                  </a:cubicBezTo>
                  <a:lnTo>
                    <a:pt x="2754" y="310"/>
                  </a:lnTo>
                  <a:cubicBezTo>
                    <a:pt x="2851" y="310"/>
                    <a:pt x="2930" y="254"/>
                    <a:pt x="2930" y="157"/>
                  </a:cubicBezTo>
                  <a:cubicBezTo>
                    <a:pt x="2930" y="60"/>
                    <a:pt x="2851" y="0"/>
                    <a:pt x="2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2116760" y="1632576"/>
              <a:ext cx="897505" cy="127275"/>
            </a:xfrm>
            <a:custGeom>
              <a:avLst/>
              <a:gdLst/>
              <a:ahLst/>
              <a:cxnLst/>
              <a:rect l="l" t="t" r="r" b="b"/>
              <a:pathLst>
                <a:path w="3004" h="426" extrusionOk="0">
                  <a:moveTo>
                    <a:pt x="2791" y="98"/>
                  </a:moveTo>
                  <a:cubicBezTo>
                    <a:pt x="2870" y="98"/>
                    <a:pt x="2907" y="135"/>
                    <a:pt x="2907" y="213"/>
                  </a:cubicBezTo>
                  <a:cubicBezTo>
                    <a:pt x="2907" y="269"/>
                    <a:pt x="2870" y="329"/>
                    <a:pt x="2791" y="329"/>
                  </a:cubicBezTo>
                  <a:lnTo>
                    <a:pt x="194" y="329"/>
                  </a:lnTo>
                  <a:cubicBezTo>
                    <a:pt x="134" y="329"/>
                    <a:pt x="79" y="269"/>
                    <a:pt x="79" y="213"/>
                  </a:cubicBezTo>
                  <a:cubicBezTo>
                    <a:pt x="79" y="135"/>
                    <a:pt x="134" y="98"/>
                    <a:pt x="194" y="98"/>
                  </a:cubicBezTo>
                  <a:close/>
                  <a:moveTo>
                    <a:pt x="194" y="1"/>
                  </a:moveTo>
                  <a:cubicBezTo>
                    <a:pt x="79" y="1"/>
                    <a:pt x="0" y="98"/>
                    <a:pt x="0" y="213"/>
                  </a:cubicBezTo>
                  <a:cubicBezTo>
                    <a:pt x="0" y="329"/>
                    <a:pt x="79" y="426"/>
                    <a:pt x="194" y="426"/>
                  </a:cubicBezTo>
                  <a:lnTo>
                    <a:pt x="2791" y="426"/>
                  </a:lnTo>
                  <a:cubicBezTo>
                    <a:pt x="2907" y="426"/>
                    <a:pt x="3004" y="329"/>
                    <a:pt x="3004" y="213"/>
                  </a:cubicBezTo>
                  <a:cubicBezTo>
                    <a:pt x="3004" y="98"/>
                    <a:pt x="2907" y="1"/>
                    <a:pt x="279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2127814" y="2277319"/>
              <a:ext cx="875396" cy="96801"/>
            </a:xfrm>
            <a:custGeom>
              <a:avLst/>
              <a:gdLst/>
              <a:ahLst/>
              <a:cxnLst/>
              <a:rect l="l" t="t" r="r" b="b"/>
              <a:pathLst>
                <a:path w="2930" h="324" extrusionOk="0">
                  <a:moveTo>
                    <a:pt x="157" y="0"/>
                  </a:moveTo>
                  <a:cubicBezTo>
                    <a:pt x="79" y="0"/>
                    <a:pt x="0" y="74"/>
                    <a:pt x="0" y="171"/>
                  </a:cubicBezTo>
                  <a:cubicBezTo>
                    <a:pt x="0" y="250"/>
                    <a:pt x="79" y="324"/>
                    <a:pt x="157" y="324"/>
                  </a:cubicBezTo>
                  <a:lnTo>
                    <a:pt x="2754" y="324"/>
                  </a:lnTo>
                  <a:cubicBezTo>
                    <a:pt x="2851" y="324"/>
                    <a:pt x="2930" y="250"/>
                    <a:pt x="2930" y="171"/>
                  </a:cubicBezTo>
                  <a:cubicBezTo>
                    <a:pt x="2930" y="74"/>
                    <a:pt x="2851" y="0"/>
                    <a:pt x="2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2116760" y="2264771"/>
              <a:ext cx="897505" cy="121897"/>
            </a:xfrm>
            <a:custGeom>
              <a:avLst/>
              <a:gdLst/>
              <a:ahLst/>
              <a:cxnLst/>
              <a:rect l="l" t="t" r="r" b="b"/>
              <a:pathLst>
                <a:path w="3004" h="408" extrusionOk="0">
                  <a:moveTo>
                    <a:pt x="2791" y="98"/>
                  </a:moveTo>
                  <a:cubicBezTo>
                    <a:pt x="2870" y="98"/>
                    <a:pt x="2907" y="135"/>
                    <a:pt x="2907" y="213"/>
                  </a:cubicBezTo>
                  <a:cubicBezTo>
                    <a:pt x="2907" y="273"/>
                    <a:pt x="2870" y="329"/>
                    <a:pt x="2791" y="329"/>
                  </a:cubicBezTo>
                  <a:lnTo>
                    <a:pt x="194" y="329"/>
                  </a:lnTo>
                  <a:cubicBezTo>
                    <a:pt x="134" y="329"/>
                    <a:pt x="79" y="273"/>
                    <a:pt x="79" y="213"/>
                  </a:cubicBezTo>
                  <a:cubicBezTo>
                    <a:pt x="79" y="135"/>
                    <a:pt x="134" y="98"/>
                    <a:pt x="194" y="98"/>
                  </a:cubicBezTo>
                  <a:close/>
                  <a:moveTo>
                    <a:pt x="194" y="1"/>
                  </a:moveTo>
                  <a:cubicBezTo>
                    <a:pt x="79" y="1"/>
                    <a:pt x="0" y="98"/>
                    <a:pt x="0" y="213"/>
                  </a:cubicBezTo>
                  <a:cubicBezTo>
                    <a:pt x="0" y="329"/>
                    <a:pt x="79" y="407"/>
                    <a:pt x="194" y="407"/>
                  </a:cubicBezTo>
                  <a:lnTo>
                    <a:pt x="2791" y="407"/>
                  </a:lnTo>
                  <a:cubicBezTo>
                    <a:pt x="2907" y="407"/>
                    <a:pt x="3004" y="329"/>
                    <a:pt x="3004" y="213"/>
                  </a:cubicBezTo>
                  <a:cubicBezTo>
                    <a:pt x="3004" y="98"/>
                    <a:pt x="2907" y="1"/>
                    <a:pt x="279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 Placeholder 2">
            <a:extLst>
              <a:ext uri="{FF2B5EF4-FFF2-40B4-BE49-F238E27FC236}">
                <a16:creationId xmlns:a16="http://schemas.microsoft.com/office/drawing/2014/main" id="{3B788D54-7ADA-6E0D-DF97-694DDBEF49A9}"/>
              </a:ext>
            </a:extLst>
          </p:cNvPr>
          <p:cNvSpPr>
            <a:spLocks noGrp="1"/>
          </p:cNvSpPr>
          <p:nvPr>
            <p:ph type="body" sz="quarter" idx="10" hasCustomPrompt="1"/>
          </p:nvPr>
        </p:nvSpPr>
        <p:spPr>
          <a:xfrm>
            <a:off x="7631041" y="251519"/>
            <a:ext cx="1257659" cy="356871"/>
          </a:xfrm>
        </p:spPr>
        <p:txBody>
          <a:bodyPr/>
          <a:lstStyle>
            <a:lvl1pPr marL="139700" indent="0">
              <a:buNone/>
              <a:defRPr sz="1000"/>
            </a:lvl1pPr>
          </a:lstStyle>
          <a:p>
            <a:pPr lvl="0"/>
            <a:fld id="{E7EC936A-77B2-428F-9A59-450890296C0A}" type="datetime1">
              <a:rPr lang="en-US" smtClean="0"/>
              <a:t>11/7/2023</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AEE2F4">
            <a:alpha val="30820"/>
          </a:srgb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212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2pPr>
            <a:lvl3pPr lvl="2"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3pPr>
            <a:lvl4pPr lvl="3"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4pPr>
            <a:lvl5pPr lvl="4"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5pPr>
            <a:lvl6pPr lvl="5"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6pPr>
            <a:lvl7pPr lvl="6"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7pPr>
            <a:lvl8pPr lvl="7"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8pPr>
            <a:lvl9pPr lvl="8"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1pPr>
            <a:lvl2pPr marL="914400" lvl="1"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2pPr>
            <a:lvl3pPr marL="1371600" lvl="2"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3pPr>
            <a:lvl4pPr marL="1828800" lvl="3"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4pPr>
            <a:lvl5pPr marL="2286000" lvl="4"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5pPr>
            <a:lvl6pPr marL="2743200" lvl="5"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6pPr>
            <a:lvl7pPr marL="3200400" lvl="6"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7pPr>
            <a:lvl8pPr marL="3657600" lvl="7"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8pPr>
            <a:lvl9pPr marL="4114800" lvl="8"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59" r:id="rId5"/>
    <p:sldLayoutId id="2147483662" r:id="rId6"/>
    <p:sldLayoutId id="2147483666" r:id="rId7"/>
    <p:sldLayoutId id="2147483674" r:id="rId8"/>
    <p:sldLayoutId id="2147483675" r:id="rId9"/>
  </p:sldLayoutIdLst>
  <p:hf sldNum="0"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sv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5.sv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3"/>
          <p:cNvSpPr txBox="1">
            <a:spLocks noGrp="1"/>
          </p:cNvSpPr>
          <p:nvPr>
            <p:ph type="ctrTitle"/>
          </p:nvPr>
        </p:nvSpPr>
        <p:spPr>
          <a:xfrm>
            <a:off x="3900175" y="1748854"/>
            <a:ext cx="4530600" cy="168834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000"/>
              <a:t>DIVIDE AND CONQUER</a:t>
            </a:r>
            <a:endParaRPr sz="4800" b="0" i="1"/>
          </a:p>
        </p:txBody>
      </p:sp>
      <p:sp>
        <p:nvSpPr>
          <p:cNvPr id="536" name="Google Shape;536;p33"/>
          <p:cNvSpPr txBox="1">
            <a:spLocks noGrp="1"/>
          </p:cNvSpPr>
          <p:nvPr>
            <p:ph type="subTitle" idx="1"/>
          </p:nvPr>
        </p:nvSpPr>
        <p:spPr>
          <a:xfrm>
            <a:off x="3900175" y="3524550"/>
            <a:ext cx="4329062" cy="855938"/>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a:t>CS112.O11.KHTN</a:t>
            </a:r>
          </a:p>
          <a:p>
            <a:pPr marL="0" lvl="0" indent="0" algn="r" rtl="0">
              <a:spcBef>
                <a:spcPts val="0"/>
              </a:spcBef>
              <a:spcAft>
                <a:spcPts val="0"/>
              </a:spcAft>
              <a:buNone/>
            </a:pPr>
            <a:r>
              <a:rPr lang="en-US" b="1"/>
              <a:t>Team 10</a:t>
            </a:r>
          </a:p>
          <a:p>
            <a:pPr marL="0" lvl="0" indent="0" algn="r" rtl="0">
              <a:spcBef>
                <a:spcPts val="0"/>
              </a:spcBef>
              <a:spcAft>
                <a:spcPts val="0"/>
              </a:spcAft>
              <a:buNone/>
            </a:pPr>
            <a:endParaRPr/>
          </a:p>
        </p:txBody>
      </p:sp>
      <p:grpSp>
        <p:nvGrpSpPr>
          <p:cNvPr id="537" name="Google Shape;537;p33"/>
          <p:cNvGrpSpPr/>
          <p:nvPr/>
        </p:nvGrpSpPr>
        <p:grpSpPr>
          <a:xfrm>
            <a:off x="556725" y="779703"/>
            <a:ext cx="3208310" cy="3653947"/>
            <a:chOff x="556725" y="779703"/>
            <a:chExt cx="3208310" cy="3653947"/>
          </a:xfrm>
        </p:grpSpPr>
        <p:sp>
          <p:nvSpPr>
            <p:cNvPr id="538" name="Google Shape;538;p33"/>
            <p:cNvSpPr/>
            <p:nvPr/>
          </p:nvSpPr>
          <p:spPr>
            <a:xfrm>
              <a:off x="1745491" y="784984"/>
              <a:ext cx="119146" cy="78181"/>
            </a:xfrm>
            <a:custGeom>
              <a:avLst/>
              <a:gdLst/>
              <a:ahLst/>
              <a:cxnLst/>
              <a:rect l="l" t="t" r="r" b="b"/>
              <a:pathLst>
                <a:path w="1399" h="918" extrusionOk="0">
                  <a:moveTo>
                    <a:pt x="330" y="1"/>
                  </a:moveTo>
                  <a:cubicBezTo>
                    <a:pt x="220" y="1"/>
                    <a:pt x="131" y="69"/>
                    <a:pt x="110" y="174"/>
                  </a:cubicBezTo>
                  <a:lnTo>
                    <a:pt x="0" y="745"/>
                  </a:lnTo>
                  <a:lnTo>
                    <a:pt x="0" y="765"/>
                  </a:lnTo>
                  <a:cubicBezTo>
                    <a:pt x="0" y="854"/>
                    <a:pt x="68" y="917"/>
                    <a:pt x="152" y="917"/>
                  </a:cubicBezTo>
                  <a:lnTo>
                    <a:pt x="1267" y="917"/>
                  </a:lnTo>
                  <a:cubicBezTo>
                    <a:pt x="1356" y="917"/>
                    <a:pt x="1398" y="828"/>
                    <a:pt x="1377" y="745"/>
                  </a:cubicBezTo>
                  <a:lnTo>
                    <a:pt x="1267" y="174"/>
                  </a:lnTo>
                  <a:cubicBezTo>
                    <a:pt x="1246" y="69"/>
                    <a:pt x="1157" y="1"/>
                    <a:pt x="10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3"/>
            <p:cNvSpPr/>
            <p:nvPr/>
          </p:nvSpPr>
          <p:spPr>
            <a:xfrm>
              <a:off x="1738337" y="779703"/>
              <a:ext cx="131665" cy="89253"/>
            </a:xfrm>
            <a:custGeom>
              <a:avLst/>
              <a:gdLst/>
              <a:ahLst/>
              <a:cxnLst/>
              <a:rect l="l" t="t" r="r" b="b"/>
              <a:pathLst>
                <a:path w="1546" h="1048" extrusionOk="0">
                  <a:moveTo>
                    <a:pt x="1131" y="105"/>
                  </a:moveTo>
                  <a:cubicBezTo>
                    <a:pt x="1220" y="105"/>
                    <a:pt x="1283" y="173"/>
                    <a:pt x="1309" y="262"/>
                  </a:cubicBezTo>
                  <a:lnTo>
                    <a:pt x="1414" y="827"/>
                  </a:lnTo>
                  <a:cubicBezTo>
                    <a:pt x="1414" y="869"/>
                    <a:pt x="1372" y="937"/>
                    <a:pt x="1330" y="937"/>
                  </a:cubicBezTo>
                  <a:lnTo>
                    <a:pt x="236" y="937"/>
                  </a:lnTo>
                  <a:cubicBezTo>
                    <a:pt x="173" y="937"/>
                    <a:pt x="131" y="869"/>
                    <a:pt x="152" y="827"/>
                  </a:cubicBezTo>
                  <a:lnTo>
                    <a:pt x="262" y="262"/>
                  </a:lnTo>
                  <a:cubicBezTo>
                    <a:pt x="262" y="173"/>
                    <a:pt x="346" y="105"/>
                    <a:pt x="414" y="105"/>
                  </a:cubicBezTo>
                  <a:close/>
                  <a:moveTo>
                    <a:pt x="414" y="0"/>
                  </a:moveTo>
                  <a:cubicBezTo>
                    <a:pt x="283" y="0"/>
                    <a:pt x="173" y="105"/>
                    <a:pt x="152" y="236"/>
                  </a:cubicBezTo>
                  <a:lnTo>
                    <a:pt x="21" y="807"/>
                  </a:lnTo>
                  <a:cubicBezTo>
                    <a:pt x="0" y="937"/>
                    <a:pt x="105" y="1047"/>
                    <a:pt x="236" y="1047"/>
                  </a:cubicBezTo>
                  <a:lnTo>
                    <a:pt x="1330" y="1047"/>
                  </a:lnTo>
                  <a:cubicBezTo>
                    <a:pt x="1461" y="1047"/>
                    <a:pt x="1545" y="937"/>
                    <a:pt x="1524" y="807"/>
                  </a:cubicBezTo>
                  <a:lnTo>
                    <a:pt x="1414" y="236"/>
                  </a:lnTo>
                  <a:cubicBezTo>
                    <a:pt x="1393" y="105"/>
                    <a:pt x="1262" y="0"/>
                    <a:pt x="113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3"/>
            <p:cNvSpPr/>
            <p:nvPr/>
          </p:nvSpPr>
          <p:spPr>
            <a:xfrm>
              <a:off x="3586532" y="1513484"/>
              <a:ext cx="122808" cy="119657"/>
            </a:xfrm>
            <a:custGeom>
              <a:avLst/>
              <a:gdLst/>
              <a:ahLst/>
              <a:cxnLst/>
              <a:rect l="l" t="t" r="r" b="b"/>
              <a:pathLst>
                <a:path w="1442" h="1405" extrusionOk="0">
                  <a:moveTo>
                    <a:pt x="685" y="1"/>
                  </a:moveTo>
                  <a:cubicBezTo>
                    <a:pt x="644" y="1"/>
                    <a:pt x="604" y="12"/>
                    <a:pt x="567" y="32"/>
                  </a:cubicBezTo>
                  <a:lnTo>
                    <a:pt x="85" y="357"/>
                  </a:lnTo>
                  <a:cubicBezTo>
                    <a:pt x="64" y="357"/>
                    <a:pt x="64" y="378"/>
                    <a:pt x="64" y="378"/>
                  </a:cubicBezTo>
                  <a:cubicBezTo>
                    <a:pt x="1" y="446"/>
                    <a:pt x="1" y="535"/>
                    <a:pt x="64" y="598"/>
                  </a:cubicBezTo>
                  <a:lnTo>
                    <a:pt x="828" y="1362"/>
                  </a:lnTo>
                  <a:cubicBezTo>
                    <a:pt x="828" y="1362"/>
                    <a:pt x="828" y="1383"/>
                    <a:pt x="849" y="1383"/>
                  </a:cubicBezTo>
                  <a:cubicBezTo>
                    <a:pt x="873" y="1398"/>
                    <a:pt x="900" y="1405"/>
                    <a:pt x="925" y="1405"/>
                  </a:cubicBezTo>
                  <a:cubicBezTo>
                    <a:pt x="972" y="1405"/>
                    <a:pt x="1018" y="1382"/>
                    <a:pt x="1048" y="1341"/>
                  </a:cubicBezTo>
                  <a:lnTo>
                    <a:pt x="1373" y="859"/>
                  </a:lnTo>
                  <a:cubicBezTo>
                    <a:pt x="1441" y="770"/>
                    <a:pt x="1415" y="666"/>
                    <a:pt x="1352" y="577"/>
                  </a:cubicBezTo>
                  <a:lnTo>
                    <a:pt x="849" y="74"/>
                  </a:lnTo>
                  <a:cubicBezTo>
                    <a:pt x="798" y="22"/>
                    <a:pt x="741"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3"/>
            <p:cNvSpPr/>
            <p:nvPr/>
          </p:nvSpPr>
          <p:spPr>
            <a:xfrm>
              <a:off x="3578952" y="1508545"/>
              <a:ext cx="135668" cy="129280"/>
            </a:xfrm>
            <a:custGeom>
              <a:avLst/>
              <a:gdLst/>
              <a:ahLst/>
              <a:cxnLst/>
              <a:rect l="l" t="t" r="r" b="b"/>
              <a:pathLst>
                <a:path w="1593" h="1518" extrusionOk="0">
                  <a:moveTo>
                    <a:pt x="775" y="113"/>
                  </a:moveTo>
                  <a:cubicBezTo>
                    <a:pt x="817" y="113"/>
                    <a:pt x="859" y="130"/>
                    <a:pt x="896" y="153"/>
                  </a:cubicBezTo>
                  <a:lnTo>
                    <a:pt x="896" y="174"/>
                  </a:lnTo>
                  <a:lnTo>
                    <a:pt x="1399" y="677"/>
                  </a:lnTo>
                  <a:cubicBezTo>
                    <a:pt x="1462" y="724"/>
                    <a:pt x="1462" y="828"/>
                    <a:pt x="1420" y="896"/>
                  </a:cubicBezTo>
                  <a:lnTo>
                    <a:pt x="1090" y="1378"/>
                  </a:lnTo>
                  <a:cubicBezTo>
                    <a:pt x="1080" y="1399"/>
                    <a:pt x="1059" y="1410"/>
                    <a:pt x="1035" y="1410"/>
                  </a:cubicBezTo>
                  <a:cubicBezTo>
                    <a:pt x="1010" y="1410"/>
                    <a:pt x="983" y="1399"/>
                    <a:pt x="959" y="1378"/>
                  </a:cubicBezTo>
                  <a:lnTo>
                    <a:pt x="174" y="614"/>
                  </a:lnTo>
                  <a:cubicBezTo>
                    <a:pt x="132" y="567"/>
                    <a:pt x="153" y="504"/>
                    <a:pt x="195" y="462"/>
                  </a:cubicBezTo>
                  <a:lnTo>
                    <a:pt x="676" y="153"/>
                  </a:lnTo>
                  <a:cubicBezTo>
                    <a:pt x="707" y="124"/>
                    <a:pt x="741" y="113"/>
                    <a:pt x="775" y="113"/>
                  </a:cubicBezTo>
                  <a:close/>
                  <a:moveTo>
                    <a:pt x="768" y="0"/>
                  </a:moveTo>
                  <a:cubicBezTo>
                    <a:pt x="714" y="0"/>
                    <a:pt x="659" y="16"/>
                    <a:pt x="614" y="43"/>
                  </a:cubicBezTo>
                  <a:lnTo>
                    <a:pt x="132" y="373"/>
                  </a:lnTo>
                  <a:cubicBezTo>
                    <a:pt x="22" y="436"/>
                    <a:pt x="1" y="614"/>
                    <a:pt x="111" y="697"/>
                  </a:cubicBezTo>
                  <a:lnTo>
                    <a:pt x="875" y="1462"/>
                  </a:lnTo>
                  <a:cubicBezTo>
                    <a:pt x="911" y="1500"/>
                    <a:pt x="958" y="1518"/>
                    <a:pt x="1008" y="1518"/>
                  </a:cubicBezTo>
                  <a:cubicBezTo>
                    <a:pt x="1076" y="1518"/>
                    <a:pt x="1149" y="1484"/>
                    <a:pt x="1200" y="1420"/>
                  </a:cubicBezTo>
                  <a:lnTo>
                    <a:pt x="1504" y="959"/>
                  </a:lnTo>
                  <a:cubicBezTo>
                    <a:pt x="1593" y="828"/>
                    <a:pt x="1572" y="697"/>
                    <a:pt x="1483" y="593"/>
                  </a:cubicBezTo>
                  <a:lnTo>
                    <a:pt x="959" y="90"/>
                  </a:lnTo>
                  <a:lnTo>
                    <a:pt x="959" y="69"/>
                  </a:lnTo>
                  <a:lnTo>
                    <a:pt x="941" y="69"/>
                  </a:lnTo>
                  <a:cubicBezTo>
                    <a:pt x="894" y="21"/>
                    <a:pt x="831" y="0"/>
                    <a:pt x="76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3"/>
            <p:cNvSpPr/>
            <p:nvPr/>
          </p:nvSpPr>
          <p:spPr>
            <a:xfrm>
              <a:off x="3681148" y="1674016"/>
              <a:ext cx="78096" cy="119486"/>
            </a:xfrm>
            <a:custGeom>
              <a:avLst/>
              <a:gdLst/>
              <a:ahLst/>
              <a:cxnLst/>
              <a:rect l="l" t="t" r="r" b="b"/>
              <a:pathLst>
                <a:path w="917" h="1403" extrusionOk="0">
                  <a:moveTo>
                    <a:pt x="152" y="1"/>
                  </a:moveTo>
                  <a:cubicBezTo>
                    <a:pt x="68" y="1"/>
                    <a:pt x="0" y="64"/>
                    <a:pt x="0" y="153"/>
                  </a:cubicBezTo>
                  <a:lnTo>
                    <a:pt x="0" y="1242"/>
                  </a:lnTo>
                  <a:lnTo>
                    <a:pt x="0" y="1268"/>
                  </a:lnTo>
                  <a:cubicBezTo>
                    <a:pt x="0" y="1342"/>
                    <a:pt x="69" y="1403"/>
                    <a:pt x="142" y="1403"/>
                  </a:cubicBezTo>
                  <a:cubicBezTo>
                    <a:pt x="152" y="1403"/>
                    <a:pt x="163" y="1402"/>
                    <a:pt x="173" y="1399"/>
                  </a:cubicBezTo>
                  <a:lnTo>
                    <a:pt x="744" y="1289"/>
                  </a:lnTo>
                  <a:cubicBezTo>
                    <a:pt x="854" y="1268"/>
                    <a:pt x="917" y="1179"/>
                    <a:pt x="917" y="1069"/>
                  </a:cubicBezTo>
                  <a:lnTo>
                    <a:pt x="917" y="352"/>
                  </a:lnTo>
                  <a:cubicBezTo>
                    <a:pt x="917" y="242"/>
                    <a:pt x="854" y="132"/>
                    <a:pt x="744" y="111"/>
                  </a:cubicBezTo>
                  <a:lnTo>
                    <a:pt x="1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3"/>
            <p:cNvSpPr/>
            <p:nvPr/>
          </p:nvSpPr>
          <p:spPr>
            <a:xfrm>
              <a:off x="3675782" y="1670099"/>
              <a:ext cx="89253" cy="126981"/>
            </a:xfrm>
            <a:custGeom>
              <a:avLst/>
              <a:gdLst/>
              <a:ahLst/>
              <a:cxnLst/>
              <a:rect l="l" t="t" r="r" b="b"/>
              <a:pathLst>
                <a:path w="1048" h="1491" extrusionOk="0">
                  <a:moveTo>
                    <a:pt x="193" y="105"/>
                  </a:moveTo>
                  <a:cubicBezTo>
                    <a:pt x="201" y="105"/>
                    <a:pt x="208" y="106"/>
                    <a:pt x="215" y="110"/>
                  </a:cubicBezTo>
                  <a:lnTo>
                    <a:pt x="786" y="220"/>
                  </a:lnTo>
                  <a:cubicBezTo>
                    <a:pt x="870" y="241"/>
                    <a:pt x="938" y="309"/>
                    <a:pt x="938" y="398"/>
                  </a:cubicBezTo>
                  <a:lnTo>
                    <a:pt x="938" y="1115"/>
                  </a:lnTo>
                  <a:cubicBezTo>
                    <a:pt x="938" y="1183"/>
                    <a:pt x="870" y="1246"/>
                    <a:pt x="786" y="1267"/>
                  </a:cubicBezTo>
                  <a:lnTo>
                    <a:pt x="215" y="1377"/>
                  </a:lnTo>
                  <a:cubicBezTo>
                    <a:pt x="208" y="1381"/>
                    <a:pt x="200" y="1382"/>
                    <a:pt x="191" y="1382"/>
                  </a:cubicBezTo>
                  <a:cubicBezTo>
                    <a:pt x="151" y="1382"/>
                    <a:pt x="105" y="1344"/>
                    <a:pt x="105" y="1288"/>
                  </a:cubicBezTo>
                  <a:lnTo>
                    <a:pt x="105" y="199"/>
                  </a:lnTo>
                  <a:cubicBezTo>
                    <a:pt x="105" y="146"/>
                    <a:pt x="153" y="105"/>
                    <a:pt x="193" y="105"/>
                  </a:cubicBezTo>
                  <a:close/>
                  <a:moveTo>
                    <a:pt x="198" y="0"/>
                  </a:moveTo>
                  <a:cubicBezTo>
                    <a:pt x="102" y="0"/>
                    <a:pt x="0" y="83"/>
                    <a:pt x="0" y="199"/>
                  </a:cubicBezTo>
                  <a:lnTo>
                    <a:pt x="0" y="1288"/>
                  </a:lnTo>
                  <a:cubicBezTo>
                    <a:pt x="0" y="1406"/>
                    <a:pt x="107" y="1490"/>
                    <a:pt x="205" y="1490"/>
                  </a:cubicBezTo>
                  <a:cubicBezTo>
                    <a:pt x="215" y="1490"/>
                    <a:pt x="226" y="1489"/>
                    <a:pt x="236" y="1487"/>
                  </a:cubicBezTo>
                  <a:lnTo>
                    <a:pt x="807" y="1377"/>
                  </a:lnTo>
                  <a:cubicBezTo>
                    <a:pt x="938" y="1356"/>
                    <a:pt x="1048" y="1246"/>
                    <a:pt x="1048" y="1115"/>
                  </a:cubicBezTo>
                  <a:lnTo>
                    <a:pt x="1048" y="398"/>
                  </a:lnTo>
                  <a:cubicBezTo>
                    <a:pt x="1048" y="241"/>
                    <a:pt x="938" y="136"/>
                    <a:pt x="807" y="110"/>
                  </a:cubicBezTo>
                  <a:lnTo>
                    <a:pt x="236" y="5"/>
                  </a:lnTo>
                  <a:cubicBezTo>
                    <a:pt x="224" y="2"/>
                    <a:pt x="211" y="0"/>
                    <a:pt x="19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3"/>
            <p:cNvSpPr/>
            <p:nvPr/>
          </p:nvSpPr>
          <p:spPr>
            <a:xfrm>
              <a:off x="3584317" y="1833357"/>
              <a:ext cx="125022" cy="120083"/>
            </a:xfrm>
            <a:custGeom>
              <a:avLst/>
              <a:gdLst/>
              <a:ahLst/>
              <a:cxnLst/>
              <a:rect l="l" t="t" r="r" b="b"/>
              <a:pathLst>
                <a:path w="1468" h="1410" extrusionOk="0">
                  <a:moveTo>
                    <a:pt x="955" y="1"/>
                  </a:moveTo>
                  <a:cubicBezTo>
                    <a:pt x="913" y="1"/>
                    <a:pt x="875" y="18"/>
                    <a:pt x="854" y="52"/>
                  </a:cubicBezTo>
                  <a:lnTo>
                    <a:pt x="69" y="811"/>
                  </a:lnTo>
                  <a:lnTo>
                    <a:pt x="69" y="837"/>
                  </a:lnTo>
                  <a:cubicBezTo>
                    <a:pt x="1" y="900"/>
                    <a:pt x="27" y="1010"/>
                    <a:pt x="111" y="1052"/>
                  </a:cubicBezTo>
                  <a:lnTo>
                    <a:pt x="572" y="1382"/>
                  </a:lnTo>
                  <a:cubicBezTo>
                    <a:pt x="616" y="1399"/>
                    <a:pt x="660" y="1409"/>
                    <a:pt x="701" y="1409"/>
                  </a:cubicBezTo>
                  <a:cubicBezTo>
                    <a:pt x="761" y="1409"/>
                    <a:pt x="814" y="1388"/>
                    <a:pt x="854" y="1335"/>
                  </a:cubicBezTo>
                  <a:lnTo>
                    <a:pt x="1378" y="837"/>
                  </a:lnTo>
                  <a:cubicBezTo>
                    <a:pt x="1441" y="769"/>
                    <a:pt x="1467" y="638"/>
                    <a:pt x="1399" y="549"/>
                  </a:cubicBezTo>
                  <a:lnTo>
                    <a:pt x="1074" y="73"/>
                  </a:lnTo>
                  <a:lnTo>
                    <a:pt x="1074" y="52"/>
                  </a:lnTo>
                  <a:cubicBezTo>
                    <a:pt x="1040" y="18"/>
                    <a:pt x="996" y="1"/>
                    <a:pt x="9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3"/>
            <p:cNvSpPr/>
            <p:nvPr/>
          </p:nvSpPr>
          <p:spPr>
            <a:xfrm>
              <a:off x="3578952" y="1829354"/>
              <a:ext cx="135668" cy="129280"/>
            </a:xfrm>
            <a:custGeom>
              <a:avLst/>
              <a:gdLst/>
              <a:ahLst/>
              <a:cxnLst/>
              <a:rect l="l" t="t" r="r" b="b"/>
              <a:pathLst>
                <a:path w="1593" h="1518" extrusionOk="0">
                  <a:moveTo>
                    <a:pt x="1013" y="111"/>
                  </a:moveTo>
                  <a:cubicBezTo>
                    <a:pt x="1047" y="111"/>
                    <a:pt x="1079" y="127"/>
                    <a:pt x="1090" y="162"/>
                  </a:cubicBezTo>
                  <a:lnTo>
                    <a:pt x="1420" y="622"/>
                  </a:lnTo>
                  <a:cubicBezTo>
                    <a:pt x="1462" y="706"/>
                    <a:pt x="1462" y="795"/>
                    <a:pt x="1399" y="837"/>
                  </a:cubicBezTo>
                  <a:lnTo>
                    <a:pt x="896" y="1361"/>
                  </a:lnTo>
                  <a:cubicBezTo>
                    <a:pt x="855" y="1389"/>
                    <a:pt x="808" y="1408"/>
                    <a:pt x="762" y="1408"/>
                  </a:cubicBezTo>
                  <a:cubicBezTo>
                    <a:pt x="733" y="1408"/>
                    <a:pt x="703" y="1400"/>
                    <a:pt x="676" y="1382"/>
                  </a:cubicBezTo>
                  <a:lnTo>
                    <a:pt x="195" y="1057"/>
                  </a:lnTo>
                  <a:cubicBezTo>
                    <a:pt x="153" y="1015"/>
                    <a:pt x="132" y="947"/>
                    <a:pt x="174" y="905"/>
                  </a:cubicBezTo>
                  <a:lnTo>
                    <a:pt x="938" y="141"/>
                  </a:lnTo>
                  <a:cubicBezTo>
                    <a:pt x="957" y="122"/>
                    <a:pt x="986" y="111"/>
                    <a:pt x="1013" y="111"/>
                  </a:cubicBezTo>
                  <a:close/>
                  <a:moveTo>
                    <a:pt x="1005" y="0"/>
                  </a:moveTo>
                  <a:cubicBezTo>
                    <a:pt x="956" y="0"/>
                    <a:pt x="910" y="17"/>
                    <a:pt x="875" y="52"/>
                  </a:cubicBezTo>
                  <a:lnTo>
                    <a:pt x="111" y="816"/>
                  </a:lnTo>
                  <a:cubicBezTo>
                    <a:pt x="1" y="926"/>
                    <a:pt x="22" y="1078"/>
                    <a:pt x="132" y="1146"/>
                  </a:cubicBezTo>
                  <a:lnTo>
                    <a:pt x="614" y="1471"/>
                  </a:lnTo>
                  <a:cubicBezTo>
                    <a:pt x="660" y="1501"/>
                    <a:pt x="716" y="1518"/>
                    <a:pt x="772" y="1518"/>
                  </a:cubicBezTo>
                  <a:cubicBezTo>
                    <a:pt x="843" y="1518"/>
                    <a:pt x="912" y="1491"/>
                    <a:pt x="959" y="1429"/>
                  </a:cubicBezTo>
                  <a:lnTo>
                    <a:pt x="1462" y="947"/>
                  </a:lnTo>
                  <a:lnTo>
                    <a:pt x="1483" y="926"/>
                  </a:lnTo>
                  <a:cubicBezTo>
                    <a:pt x="1572" y="837"/>
                    <a:pt x="1593" y="685"/>
                    <a:pt x="1504" y="575"/>
                  </a:cubicBezTo>
                  <a:lnTo>
                    <a:pt x="1200" y="99"/>
                  </a:lnTo>
                  <a:cubicBezTo>
                    <a:pt x="1148" y="34"/>
                    <a:pt x="1074" y="0"/>
                    <a:pt x="100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 name="Google Shape;546;p33"/>
            <p:cNvGrpSpPr/>
            <p:nvPr/>
          </p:nvGrpSpPr>
          <p:grpSpPr>
            <a:xfrm>
              <a:off x="556725" y="832334"/>
              <a:ext cx="3148535" cy="3601316"/>
              <a:chOff x="556725" y="832334"/>
              <a:chExt cx="3148535" cy="3601316"/>
            </a:xfrm>
          </p:grpSpPr>
          <p:sp>
            <p:nvSpPr>
              <p:cNvPr id="547" name="Google Shape;547;p33"/>
              <p:cNvSpPr/>
              <p:nvPr/>
            </p:nvSpPr>
            <p:spPr>
              <a:xfrm>
                <a:off x="556725" y="3838150"/>
                <a:ext cx="2424600" cy="595500"/>
              </a:xfrm>
              <a:prstGeom prst="ellipse">
                <a:avLst/>
              </a:prstGeom>
              <a:solidFill>
                <a:srgbClr val="3E285A">
                  <a:alpha val="13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3"/>
              <p:cNvSpPr/>
              <p:nvPr/>
            </p:nvSpPr>
            <p:spPr>
              <a:xfrm>
                <a:off x="914763" y="3436131"/>
                <a:ext cx="371597" cy="620974"/>
              </a:xfrm>
              <a:custGeom>
                <a:avLst/>
                <a:gdLst/>
                <a:ahLst/>
                <a:cxnLst/>
                <a:rect l="l" t="t" r="r" b="b"/>
                <a:pathLst>
                  <a:path w="4363" h="7291" extrusionOk="0">
                    <a:moveTo>
                      <a:pt x="0" y="1"/>
                    </a:moveTo>
                    <a:lnTo>
                      <a:pt x="0" y="6332"/>
                    </a:lnTo>
                    <a:lnTo>
                      <a:pt x="4363" y="7290"/>
                    </a:lnTo>
                    <a:lnTo>
                      <a:pt x="4363" y="483"/>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3"/>
              <p:cNvSpPr/>
              <p:nvPr/>
            </p:nvSpPr>
            <p:spPr>
              <a:xfrm>
                <a:off x="908972" y="3430765"/>
                <a:ext cx="383180" cy="631706"/>
              </a:xfrm>
              <a:custGeom>
                <a:avLst/>
                <a:gdLst/>
                <a:ahLst/>
                <a:cxnLst/>
                <a:rect l="l" t="t" r="r" b="b"/>
                <a:pathLst>
                  <a:path w="4499" h="7417" extrusionOk="0">
                    <a:moveTo>
                      <a:pt x="131" y="132"/>
                    </a:moveTo>
                    <a:lnTo>
                      <a:pt x="4389" y="608"/>
                    </a:lnTo>
                    <a:lnTo>
                      <a:pt x="4389" y="7285"/>
                    </a:lnTo>
                    <a:lnTo>
                      <a:pt x="131" y="6348"/>
                    </a:lnTo>
                    <a:lnTo>
                      <a:pt x="131" y="132"/>
                    </a:lnTo>
                    <a:close/>
                    <a:moveTo>
                      <a:pt x="0" y="1"/>
                    </a:moveTo>
                    <a:lnTo>
                      <a:pt x="0" y="64"/>
                    </a:lnTo>
                    <a:lnTo>
                      <a:pt x="0" y="6437"/>
                    </a:lnTo>
                    <a:lnTo>
                      <a:pt x="4499" y="7416"/>
                    </a:lnTo>
                    <a:lnTo>
                      <a:pt x="4499" y="504"/>
                    </a:lnTo>
                    <a:lnTo>
                      <a:pt x="0"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3"/>
              <p:cNvSpPr/>
              <p:nvPr/>
            </p:nvSpPr>
            <p:spPr>
              <a:xfrm>
                <a:off x="1286270" y="3335802"/>
                <a:ext cx="530013" cy="721305"/>
              </a:xfrm>
              <a:custGeom>
                <a:avLst/>
                <a:gdLst/>
                <a:ahLst/>
                <a:cxnLst/>
                <a:rect l="l" t="t" r="r" b="b"/>
                <a:pathLst>
                  <a:path w="6223" h="8469" extrusionOk="0">
                    <a:moveTo>
                      <a:pt x="6222" y="0"/>
                    </a:moveTo>
                    <a:lnTo>
                      <a:pt x="1" y="1661"/>
                    </a:lnTo>
                    <a:lnTo>
                      <a:pt x="22" y="8468"/>
                    </a:lnTo>
                    <a:lnTo>
                      <a:pt x="6222" y="6725"/>
                    </a:lnTo>
                    <a:lnTo>
                      <a:pt x="62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3"/>
              <p:cNvSpPr/>
              <p:nvPr/>
            </p:nvSpPr>
            <p:spPr>
              <a:xfrm>
                <a:off x="1282693" y="3328648"/>
                <a:ext cx="537167" cy="736039"/>
              </a:xfrm>
              <a:custGeom>
                <a:avLst/>
                <a:gdLst/>
                <a:ahLst/>
                <a:cxnLst/>
                <a:rect l="l" t="t" r="r" b="b"/>
                <a:pathLst>
                  <a:path w="6307" h="8642" extrusionOk="0">
                    <a:moveTo>
                      <a:pt x="6196" y="152"/>
                    </a:moveTo>
                    <a:lnTo>
                      <a:pt x="6196" y="6761"/>
                    </a:lnTo>
                    <a:lnTo>
                      <a:pt x="132" y="8484"/>
                    </a:lnTo>
                    <a:lnTo>
                      <a:pt x="111" y="1786"/>
                    </a:lnTo>
                    <a:lnTo>
                      <a:pt x="6196" y="152"/>
                    </a:lnTo>
                    <a:close/>
                    <a:moveTo>
                      <a:pt x="6306" y="1"/>
                    </a:moveTo>
                    <a:lnTo>
                      <a:pt x="1" y="1703"/>
                    </a:lnTo>
                    <a:lnTo>
                      <a:pt x="1" y="1745"/>
                    </a:lnTo>
                    <a:lnTo>
                      <a:pt x="1" y="8642"/>
                    </a:lnTo>
                    <a:lnTo>
                      <a:pt x="6306" y="6850"/>
                    </a:lnTo>
                    <a:lnTo>
                      <a:pt x="6306"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3"/>
              <p:cNvSpPr/>
              <p:nvPr/>
            </p:nvSpPr>
            <p:spPr>
              <a:xfrm>
                <a:off x="914763" y="3287597"/>
                <a:ext cx="901524" cy="189674"/>
              </a:xfrm>
              <a:custGeom>
                <a:avLst/>
                <a:gdLst/>
                <a:ahLst/>
                <a:cxnLst/>
                <a:rect l="l" t="t" r="r" b="b"/>
                <a:pathLst>
                  <a:path w="10585" h="2227" extrusionOk="0">
                    <a:moveTo>
                      <a:pt x="6656" y="1"/>
                    </a:moveTo>
                    <a:lnTo>
                      <a:pt x="0" y="1745"/>
                    </a:lnTo>
                    <a:lnTo>
                      <a:pt x="4363" y="2227"/>
                    </a:lnTo>
                    <a:lnTo>
                      <a:pt x="10584" y="566"/>
                    </a:lnTo>
                    <a:lnTo>
                      <a:pt x="66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3"/>
              <p:cNvSpPr/>
              <p:nvPr/>
            </p:nvSpPr>
            <p:spPr>
              <a:xfrm>
                <a:off x="912975" y="3281805"/>
                <a:ext cx="905102" cy="200831"/>
              </a:xfrm>
              <a:custGeom>
                <a:avLst/>
                <a:gdLst/>
                <a:ahLst/>
                <a:cxnLst/>
                <a:rect l="l" t="t" r="r" b="b"/>
                <a:pathLst>
                  <a:path w="10627" h="2358" extrusionOk="0">
                    <a:moveTo>
                      <a:pt x="6677" y="111"/>
                    </a:moveTo>
                    <a:lnTo>
                      <a:pt x="10322" y="634"/>
                    </a:lnTo>
                    <a:lnTo>
                      <a:pt x="4384" y="2253"/>
                    </a:lnTo>
                    <a:lnTo>
                      <a:pt x="325" y="1792"/>
                    </a:lnTo>
                    <a:lnTo>
                      <a:pt x="6677" y="111"/>
                    </a:lnTo>
                    <a:close/>
                    <a:moveTo>
                      <a:pt x="6657" y="1"/>
                    </a:moveTo>
                    <a:lnTo>
                      <a:pt x="0" y="1750"/>
                    </a:lnTo>
                    <a:lnTo>
                      <a:pt x="21" y="1860"/>
                    </a:lnTo>
                    <a:lnTo>
                      <a:pt x="4384" y="2357"/>
                    </a:lnTo>
                    <a:lnTo>
                      <a:pt x="10626" y="682"/>
                    </a:lnTo>
                    <a:lnTo>
                      <a:pt x="10605" y="572"/>
                    </a:lnTo>
                    <a:lnTo>
                      <a:pt x="6657"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3"/>
              <p:cNvSpPr/>
              <p:nvPr/>
            </p:nvSpPr>
            <p:spPr>
              <a:xfrm>
                <a:off x="1877257" y="4176077"/>
                <a:ext cx="585714" cy="105866"/>
              </a:xfrm>
              <a:custGeom>
                <a:avLst/>
                <a:gdLst/>
                <a:ahLst/>
                <a:cxnLst/>
                <a:rect l="l" t="t" r="r" b="b"/>
                <a:pathLst>
                  <a:path w="6877" h="1243" extrusionOk="0">
                    <a:moveTo>
                      <a:pt x="22" y="1"/>
                    </a:moveTo>
                    <a:lnTo>
                      <a:pt x="22" y="1"/>
                    </a:lnTo>
                    <a:cubicBezTo>
                      <a:pt x="22" y="1"/>
                      <a:pt x="1" y="394"/>
                      <a:pt x="131" y="524"/>
                    </a:cubicBezTo>
                    <a:cubicBezTo>
                      <a:pt x="262" y="655"/>
                      <a:pt x="1750" y="1111"/>
                      <a:pt x="1964" y="1111"/>
                    </a:cubicBezTo>
                    <a:cubicBezTo>
                      <a:pt x="2163" y="1111"/>
                      <a:pt x="2184" y="828"/>
                      <a:pt x="2294" y="828"/>
                    </a:cubicBezTo>
                    <a:cubicBezTo>
                      <a:pt x="2422" y="828"/>
                      <a:pt x="4253" y="1243"/>
                      <a:pt x="5192" y="1243"/>
                    </a:cubicBezTo>
                    <a:cubicBezTo>
                      <a:pt x="5215" y="1243"/>
                      <a:pt x="5237" y="1242"/>
                      <a:pt x="5258" y="1242"/>
                    </a:cubicBezTo>
                    <a:cubicBezTo>
                      <a:pt x="6201" y="1221"/>
                      <a:pt x="6484" y="938"/>
                      <a:pt x="6678" y="718"/>
                    </a:cubicBezTo>
                    <a:cubicBezTo>
                      <a:pt x="6856" y="524"/>
                      <a:pt x="6877" y="236"/>
                      <a:pt x="6877" y="236"/>
                    </a:cubicBezTo>
                    <a:lnTo>
                      <a:pt x="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3"/>
              <p:cNvSpPr/>
              <p:nvPr/>
            </p:nvSpPr>
            <p:spPr>
              <a:xfrm>
                <a:off x="1873680" y="4170285"/>
                <a:ext cx="594657" cy="117364"/>
              </a:xfrm>
              <a:custGeom>
                <a:avLst/>
                <a:gdLst/>
                <a:ahLst/>
                <a:cxnLst/>
                <a:rect l="l" t="t" r="r" b="b"/>
                <a:pathLst>
                  <a:path w="6982" h="1378" extrusionOk="0">
                    <a:moveTo>
                      <a:pt x="132" y="111"/>
                    </a:moveTo>
                    <a:lnTo>
                      <a:pt x="6830" y="352"/>
                    </a:lnTo>
                    <a:cubicBezTo>
                      <a:pt x="6830" y="414"/>
                      <a:pt x="6830" y="592"/>
                      <a:pt x="6678" y="744"/>
                    </a:cubicBezTo>
                    <a:cubicBezTo>
                      <a:pt x="6589" y="854"/>
                      <a:pt x="6458" y="985"/>
                      <a:pt x="6264" y="1069"/>
                    </a:cubicBezTo>
                    <a:cubicBezTo>
                      <a:pt x="6065" y="1179"/>
                      <a:pt x="5761" y="1247"/>
                      <a:pt x="5300" y="1268"/>
                    </a:cubicBezTo>
                    <a:cubicBezTo>
                      <a:pt x="4845" y="1268"/>
                      <a:pt x="4148" y="1158"/>
                      <a:pt x="3536" y="1048"/>
                    </a:cubicBezTo>
                    <a:cubicBezTo>
                      <a:pt x="3232" y="1006"/>
                      <a:pt x="2944" y="938"/>
                      <a:pt x="2729" y="896"/>
                    </a:cubicBezTo>
                    <a:cubicBezTo>
                      <a:pt x="2640" y="896"/>
                      <a:pt x="2551" y="875"/>
                      <a:pt x="2488" y="854"/>
                    </a:cubicBezTo>
                    <a:cubicBezTo>
                      <a:pt x="2399" y="854"/>
                      <a:pt x="2378" y="828"/>
                      <a:pt x="2336" y="828"/>
                    </a:cubicBezTo>
                    <a:cubicBezTo>
                      <a:pt x="2289" y="828"/>
                      <a:pt x="2247" y="875"/>
                      <a:pt x="2226" y="896"/>
                    </a:cubicBezTo>
                    <a:cubicBezTo>
                      <a:pt x="2205" y="938"/>
                      <a:pt x="2184" y="959"/>
                      <a:pt x="2158" y="1006"/>
                    </a:cubicBezTo>
                    <a:cubicBezTo>
                      <a:pt x="2137" y="1027"/>
                      <a:pt x="2116" y="1069"/>
                      <a:pt x="2095" y="1090"/>
                    </a:cubicBezTo>
                    <a:cubicBezTo>
                      <a:pt x="2074" y="1116"/>
                      <a:pt x="2054" y="1116"/>
                      <a:pt x="2006" y="1116"/>
                    </a:cubicBezTo>
                    <a:lnTo>
                      <a:pt x="1875" y="1116"/>
                    </a:lnTo>
                    <a:cubicBezTo>
                      <a:pt x="1813" y="1090"/>
                      <a:pt x="1745" y="1069"/>
                      <a:pt x="1661" y="1048"/>
                    </a:cubicBezTo>
                    <a:cubicBezTo>
                      <a:pt x="1483" y="1006"/>
                      <a:pt x="1289" y="938"/>
                      <a:pt x="1069" y="875"/>
                    </a:cubicBezTo>
                    <a:cubicBezTo>
                      <a:pt x="875" y="807"/>
                      <a:pt x="676" y="744"/>
                      <a:pt x="503" y="697"/>
                    </a:cubicBezTo>
                    <a:cubicBezTo>
                      <a:pt x="435" y="655"/>
                      <a:pt x="352" y="634"/>
                      <a:pt x="304" y="613"/>
                    </a:cubicBezTo>
                    <a:cubicBezTo>
                      <a:pt x="263" y="592"/>
                      <a:pt x="221" y="566"/>
                      <a:pt x="221" y="545"/>
                    </a:cubicBezTo>
                    <a:cubicBezTo>
                      <a:pt x="173" y="503"/>
                      <a:pt x="132" y="393"/>
                      <a:pt x="132" y="263"/>
                    </a:cubicBezTo>
                    <a:lnTo>
                      <a:pt x="132" y="111"/>
                    </a:lnTo>
                    <a:close/>
                    <a:moveTo>
                      <a:pt x="22" y="1"/>
                    </a:moveTo>
                    <a:lnTo>
                      <a:pt x="22" y="43"/>
                    </a:lnTo>
                    <a:cubicBezTo>
                      <a:pt x="22" y="43"/>
                      <a:pt x="1" y="153"/>
                      <a:pt x="22" y="283"/>
                    </a:cubicBezTo>
                    <a:cubicBezTo>
                      <a:pt x="22" y="414"/>
                      <a:pt x="43" y="545"/>
                      <a:pt x="132" y="634"/>
                    </a:cubicBezTo>
                    <a:cubicBezTo>
                      <a:pt x="173" y="655"/>
                      <a:pt x="194" y="676"/>
                      <a:pt x="263" y="697"/>
                    </a:cubicBezTo>
                    <a:cubicBezTo>
                      <a:pt x="304" y="744"/>
                      <a:pt x="393" y="765"/>
                      <a:pt x="456" y="786"/>
                    </a:cubicBezTo>
                    <a:cubicBezTo>
                      <a:pt x="634" y="854"/>
                      <a:pt x="828" y="917"/>
                      <a:pt x="1048" y="985"/>
                    </a:cubicBezTo>
                    <a:cubicBezTo>
                      <a:pt x="1242" y="1048"/>
                      <a:pt x="1462" y="1116"/>
                      <a:pt x="1635" y="1158"/>
                    </a:cubicBezTo>
                    <a:cubicBezTo>
                      <a:pt x="1724" y="1179"/>
                      <a:pt x="1792" y="1200"/>
                      <a:pt x="1855" y="1221"/>
                    </a:cubicBezTo>
                    <a:cubicBezTo>
                      <a:pt x="1923" y="1221"/>
                      <a:pt x="1965" y="1247"/>
                      <a:pt x="2006" y="1247"/>
                    </a:cubicBezTo>
                    <a:cubicBezTo>
                      <a:pt x="2074" y="1221"/>
                      <a:pt x="2116" y="1200"/>
                      <a:pt x="2158" y="1179"/>
                    </a:cubicBezTo>
                    <a:cubicBezTo>
                      <a:pt x="2205" y="1137"/>
                      <a:pt x="2226" y="1090"/>
                      <a:pt x="2247" y="1069"/>
                    </a:cubicBezTo>
                    <a:cubicBezTo>
                      <a:pt x="2289" y="1027"/>
                      <a:pt x="2289" y="985"/>
                      <a:pt x="2315" y="959"/>
                    </a:cubicBezTo>
                    <a:lnTo>
                      <a:pt x="2336" y="938"/>
                    </a:lnTo>
                    <a:cubicBezTo>
                      <a:pt x="2336" y="938"/>
                      <a:pt x="2399" y="959"/>
                      <a:pt x="2467" y="959"/>
                    </a:cubicBezTo>
                    <a:cubicBezTo>
                      <a:pt x="2530" y="985"/>
                      <a:pt x="2619" y="1006"/>
                      <a:pt x="2708" y="1027"/>
                    </a:cubicBezTo>
                    <a:cubicBezTo>
                      <a:pt x="2923" y="1048"/>
                      <a:pt x="3206" y="1116"/>
                      <a:pt x="3515" y="1158"/>
                    </a:cubicBezTo>
                    <a:cubicBezTo>
                      <a:pt x="4122" y="1268"/>
                      <a:pt x="4845" y="1378"/>
                      <a:pt x="5300" y="1378"/>
                    </a:cubicBezTo>
                    <a:cubicBezTo>
                      <a:pt x="5782" y="1352"/>
                      <a:pt x="6086" y="1289"/>
                      <a:pt x="6306" y="1179"/>
                    </a:cubicBezTo>
                    <a:cubicBezTo>
                      <a:pt x="6547" y="1069"/>
                      <a:pt x="6657" y="938"/>
                      <a:pt x="6767" y="828"/>
                    </a:cubicBezTo>
                    <a:cubicBezTo>
                      <a:pt x="6961" y="592"/>
                      <a:pt x="6981" y="304"/>
                      <a:pt x="6981" y="304"/>
                    </a:cubicBezTo>
                    <a:lnTo>
                      <a:pt x="6981" y="242"/>
                    </a:lnTo>
                    <a:lnTo>
                      <a:pt x="2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3"/>
              <p:cNvSpPr/>
              <p:nvPr/>
            </p:nvSpPr>
            <p:spPr>
              <a:xfrm>
                <a:off x="1860734" y="3956341"/>
                <a:ext cx="607603" cy="308571"/>
              </a:xfrm>
              <a:custGeom>
                <a:avLst/>
                <a:gdLst/>
                <a:ahLst/>
                <a:cxnLst/>
                <a:rect l="l" t="t" r="r" b="b"/>
                <a:pathLst>
                  <a:path w="7134" h="3623" extrusionOk="0">
                    <a:moveTo>
                      <a:pt x="1008" y="1"/>
                    </a:moveTo>
                    <a:cubicBezTo>
                      <a:pt x="811" y="1"/>
                      <a:pt x="562" y="52"/>
                      <a:pt x="373" y="266"/>
                    </a:cubicBezTo>
                    <a:cubicBezTo>
                      <a:pt x="1" y="680"/>
                      <a:pt x="153" y="2293"/>
                      <a:pt x="216" y="2555"/>
                    </a:cubicBezTo>
                    <a:cubicBezTo>
                      <a:pt x="281" y="2830"/>
                      <a:pt x="1816" y="3238"/>
                      <a:pt x="2201" y="3238"/>
                    </a:cubicBezTo>
                    <a:cubicBezTo>
                      <a:pt x="2219" y="3238"/>
                      <a:pt x="2235" y="3237"/>
                      <a:pt x="2247" y="3235"/>
                    </a:cubicBezTo>
                    <a:cubicBezTo>
                      <a:pt x="2370" y="3204"/>
                      <a:pt x="2444" y="3187"/>
                      <a:pt x="2515" y="3187"/>
                    </a:cubicBezTo>
                    <a:cubicBezTo>
                      <a:pt x="2596" y="3187"/>
                      <a:pt x="2673" y="3209"/>
                      <a:pt x="2813" y="3256"/>
                    </a:cubicBezTo>
                    <a:cubicBezTo>
                      <a:pt x="3042" y="3329"/>
                      <a:pt x="4567" y="3622"/>
                      <a:pt x="5575" y="3622"/>
                    </a:cubicBezTo>
                    <a:cubicBezTo>
                      <a:pt x="5721" y="3622"/>
                      <a:pt x="5857" y="3616"/>
                      <a:pt x="5976" y="3602"/>
                    </a:cubicBezTo>
                    <a:cubicBezTo>
                      <a:pt x="6919" y="3497"/>
                      <a:pt x="7023" y="2947"/>
                      <a:pt x="7071" y="2712"/>
                    </a:cubicBezTo>
                    <a:cubicBezTo>
                      <a:pt x="7133" y="2471"/>
                      <a:pt x="7133" y="1769"/>
                      <a:pt x="6830" y="1465"/>
                    </a:cubicBezTo>
                    <a:cubicBezTo>
                      <a:pt x="6547" y="1162"/>
                      <a:pt x="4887" y="659"/>
                      <a:pt x="4536" y="528"/>
                    </a:cubicBezTo>
                    <a:cubicBezTo>
                      <a:pt x="4190" y="376"/>
                      <a:pt x="4122" y="329"/>
                      <a:pt x="3709" y="135"/>
                    </a:cubicBezTo>
                    <a:cubicBezTo>
                      <a:pt x="3522" y="41"/>
                      <a:pt x="3010" y="16"/>
                      <a:pt x="2509" y="16"/>
                    </a:cubicBezTo>
                    <a:cubicBezTo>
                      <a:pt x="1954" y="16"/>
                      <a:pt x="1411" y="46"/>
                      <a:pt x="1331" y="46"/>
                    </a:cubicBezTo>
                    <a:cubicBezTo>
                      <a:pt x="1331" y="46"/>
                      <a:pt x="1193" y="1"/>
                      <a:pt x="10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3"/>
              <p:cNvSpPr/>
              <p:nvPr/>
            </p:nvSpPr>
            <p:spPr>
              <a:xfrm>
                <a:off x="1866100" y="3950891"/>
                <a:ext cx="606240" cy="319217"/>
              </a:xfrm>
              <a:custGeom>
                <a:avLst/>
                <a:gdLst/>
                <a:ahLst/>
                <a:cxnLst/>
                <a:rect l="l" t="t" r="r" b="b"/>
                <a:pathLst>
                  <a:path w="7118" h="3748" extrusionOk="0">
                    <a:moveTo>
                      <a:pt x="938" y="110"/>
                    </a:moveTo>
                    <a:cubicBezTo>
                      <a:pt x="1116" y="110"/>
                      <a:pt x="1247" y="178"/>
                      <a:pt x="1247" y="178"/>
                    </a:cubicBezTo>
                    <a:lnTo>
                      <a:pt x="1268" y="178"/>
                    </a:lnTo>
                    <a:cubicBezTo>
                      <a:pt x="1357" y="157"/>
                      <a:pt x="1834" y="131"/>
                      <a:pt x="2357" y="131"/>
                    </a:cubicBezTo>
                    <a:cubicBezTo>
                      <a:pt x="2619" y="131"/>
                      <a:pt x="2902" y="131"/>
                      <a:pt x="3122" y="157"/>
                    </a:cubicBezTo>
                    <a:cubicBezTo>
                      <a:pt x="3342" y="178"/>
                      <a:pt x="3536" y="199"/>
                      <a:pt x="3625" y="241"/>
                    </a:cubicBezTo>
                    <a:cubicBezTo>
                      <a:pt x="4017" y="440"/>
                      <a:pt x="4106" y="482"/>
                      <a:pt x="4452" y="634"/>
                    </a:cubicBezTo>
                    <a:cubicBezTo>
                      <a:pt x="4630" y="702"/>
                      <a:pt x="5128" y="875"/>
                      <a:pt x="5630" y="1047"/>
                    </a:cubicBezTo>
                    <a:cubicBezTo>
                      <a:pt x="5871" y="1137"/>
                      <a:pt x="6112" y="1246"/>
                      <a:pt x="6306" y="1336"/>
                    </a:cubicBezTo>
                    <a:cubicBezTo>
                      <a:pt x="6526" y="1419"/>
                      <a:pt x="6678" y="1508"/>
                      <a:pt x="6725" y="1571"/>
                    </a:cubicBezTo>
                    <a:cubicBezTo>
                      <a:pt x="6856" y="1702"/>
                      <a:pt x="6940" y="1943"/>
                      <a:pt x="6960" y="2184"/>
                    </a:cubicBezTo>
                    <a:cubicBezTo>
                      <a:pt x="7008" y="2425"/>
                      <a:pt x="6987" y="2645"/>
                      <a:pt x="6960" y="2749"/>
                    </a:cubicBezTo>
                    <a:cubicBezTo>
                      <a:pt x="6940" y="2880"/>
                      <a:pt x="6898" y="3058"/>
                      <a:pt x="6746" y="3231"/>
                    </a:cubicBezTo>
                    <a:cubicBezTo>
                      <a:pt x="6615" y="3404"/>
                      <a:pt x="6374" y="3561"/>
                      <a:pt x="5913" y="3624"/>
                    </a:cubicBezTo>
                    <a:cubicBezTo>
                      <a:pt x="5814" y="3633"/>
                      <a:pt x="5702" y="3637"/>
                      <a:pt x="5581" y="3637"/>
                    </a:cubicBezTo>
                    <a:cubicBezTo>
                      <a:pt x="5146" y="3637"/>
                      <a:pt x="4592" y="3584"/>
                      <a:pt x="4080" y="3514"/>
                    </a:cubicBezTo>
                    <a:cubicBezTo>
                      <a:pt x="3776" y="3472"/>
                      <a:pt x="3473" y="3404"/>
                      <a:pt x="3232" y="3362"/>
                    </a:cubicBezTo>
                    <a:cubicBezTo>
                      <a:pt x="2991" y="3320"/>
                      <a:pt x="2818" y="3273"/>
                      <a:pt x="2771" y="3252"/>
                    </a:cubicBezTo>
                    <a:cubicBezTo>
                      <a:pt x="2640" y="3210"/>
                      <a:pt x="2559" y="3195"/>
                      <a:pt x="2475" y="3195"/>
                    </a:cubicBezTo>
                    <a:cubicBezTo>
                      <a:pt x="2391" y="3195"/>
                      <a:pt x="2305" y="3210"/>
                      <a:pt x="2163" y="3231"/>
                    </a:cubicBezTo>
                    <a:lnTo>
                      <a:pt x="2012" y="3231"/>
                    </a:lnTo>
                    <a:cubicBezTo>
                      <a:pt x="1944" y="3231"/>
                      <a:pt x="1855" y="3210"/>
                      <a:pt x="1771" y="3189"/>
                    </a:cubicBezTo>
                    <a:cubicBezTo>
                      <a:pt x="1572" y="3168"/>
                      <a:pt x="1331" y="3100"/>
                      <a:pt x="1095" y="3038"/>
                    </a:cubicBezTo>
                    <a:cubicBezTo>
                      <a:pt x="875" y="2969"/>
                      <a:pt x="655" y="2880"/>
                      <a:pt x="482" y="2797"/>
                    </a:cubicBezTo>
                    <a:cubicBezTo>
                      <a:pt x="393" y="2776"/>
                      <a:pt x="331" y="2729"/>
                      <a:pt x="283" y="2687"/>
                    </a:cubicBezTo>
                    <a:cubicBezTo>
                      <a:pt x="242" y="2666"/>
                      <a:pt x="221" y="2619"/>
                      <a:pt x="200" y="2619"/>
                    </a:cubicBezTo>
                    <a:cubicBezTo>
                      <a:pt x="179" y="2488"/>
                      <a:pt x="132" y="2011"/>
                      <a:pt x="132" y="1529"/>
                    </a:cubicBezTo>
                    <a:cubicBezTo>
                      <a:pt x="132" y="1288"/>
                      <a:pt x="132" y="1027"/>
                      <a:pt x="179" y="833"/>
                    </a:cubicBezTo>
                    <a:cubicBezTo>
                      <a:pt x="200" y="613"/>
                      <a:pt x="262" y="440"/>
                      <a:pt x="352" y="351"/>
                    </a:cubicBezTo>
                    <a:cubicBezTo>
                      <a:pt x="524" y="178"/>
                      <a:pt x="744" y="110"/>
                      <a:pt x="938" y="110"/>
                    </a:cubicBezTo>
                    <a:close/>
                    <a:moveTo>
                      <a:pt x="917" y="0"/>
                    </a:moveTo>
                    <a:cubicBezTo>
                      <a:pt x="723" y="0"/>
                      <a:pt x="462" y="68"/>
                      <a:pt x="262" y="288"/>
                    </a:cubicBezTo>
                    <a:cubicBezTo>
                      <a:pt x="153" y="393"/>
                      <a:pt x="90" y="592"/>
                      <a:pt x="69" y="812"/>
                    </a:cubicBezTo>
                    <a:cubicBezTo>
                      <a:pt x="22" y="1027"/>
                      <a:pt x="1" y="1288"/>
                      <a:pt x="1" y="1529"/>
                    </a:cubicBezTo>
                    <a:cubicBezTo>
                      <a:pt x="1" y="2011"/>
                      <a:pt x="69" y="2488"/>
                      <a:pt x="90" y="2645"/>
                    </a:cubicBezTo>
                    <a:cubicBezTo>
                      <a:pt x="111" y="2708"/>
                      <a:pt x="153" y="2749"/>
                      <a:pt x="221" y="2797"/>
                    </a:cubicBezTo>
                    <a:cubicBezTo>
                      <a:pt x="262" y="2818"/>
                      <a:pt x="352" y="2859"/>
                      <a:pt x="441" y="2907"/>
                    </a:cubicBezTo>
                    <a:cubicBezTo>
                      <a:pt x="613" y="2990"/>
                      <a:pt x="833" y="3079"/>
                      <a:pt x="1069" y="3142"/>
                    </a:cubicBezTo>
                    <a:cubicBezTo>
                      <a:pt x="1310" y="3210"/>
                      <a:pt x="1551" y="3273"/>
                      <a:pt x="1750" y="3299"/>
                    </a:cubicBezTo>
                    <a:cubicBezTo>
                      <a:pt x="1834" y="3320"/>
                      <a:pt x="1923" y="3341"/>
                      <a:pt x="2012" y="3341"/>
                    </a:cubicBezTo>
                    <a:cubicBezTo>
                      <a:pt x="2043" y="3352"/>
                      <a:pt x="2076" y="3357"/>
                      <a:pt x="2106" y="3357"/>
                    </a:cubicBezTo>
                    <a:cubicBezTo>
                      <a:pt x="2136" y="3357"/>
                      <a:pt x="2163" y="3352"/>
                      <a:pt x="2184" y="3341"/>
                    </a:cubicBezTo>
                    <a:cubicBezTo>
                      <a:pt x="2329" y="3320"/>
                      <a:pt x="2399" y="3303"/>
                      <a:pt x="2469" y="3303"/>
                    </a:cubicBezTo>
                    <a:cubicBezTo>
                      <a:pt x="2535" y="3303"/>
                      <a:pt x="2601" y="3319"/>
                      <a:pt x="2729" y="3362"/>
                    </a:cubicBezTo>
                    <a:cubicBezTo>
                      <a:pt x="2818" y="3404"/>
                      <a:pt x="2970" y="3430"/>
                      <a:pt x="3211" y="3472"/>
                    </a:cubicBezTo>
                    <a:cubicBezTo>
                      <a:pt x="3452" y="3535"/>
                      <a:pt x="3756" y="3582"/>
                      <a:pt x="4080" y="3624"/>
                    </a:cubicBezTo>
                    <a:cubicBezTo>
                      <a:pt x="4576" y="3694"/>
                      <a:pt x="5126" y="3747"/>
                      <a:pt x="5570" y="3747"/>
                    </a:cubicBezTo>
                    <a:cubicBezTo>
                      <a:pt x="5694" y="3747"/>
                      <a:pt x="5809" y="3743"/>
                      <a:pt x="5913" y="3734"/>
                    </a:cubicBezTo>
                    <a:cubicBezTo>
                      <a:pt x="6395" y="3666"/>
                      <a:pt x="6678" y="3493"/>
                      <a:pt x="6830" y="3299"/>
                    </a:cubicBezTo>
                    <a:cubicBezTo>
                      <a:pt x="7008" y="3100"/>
                      <a:pt x="7050" y="2907"/>
                      <a:pt x="7070" y="2776"/>
                    </a:cubicBezTo>
                    <a:cubicBezTo>
                      <a:pt x="7091" y="2645"/>
                      <a:pt x="7118" y="2425"/>
                      <a:pt x="7070" y="2163"/>
                    </a:cubicBezTo>
                    <a:cubicBezTo>
                      <a:pt x="7050" y="1922"/>
                      <a:pt x="6960" y="1660"/>
                      <a:pt x="6809" y="1487"/>
                    </a:cubicBezTo>
                    <a:cubicBezTo>
                      <a:pt x="6725" y="1398"/>
                      <a:pt x="6568" y="1309"/>
                      <a:pt x="6374" y="1226"/>
                    </a:cubicBezTo>
                    <a:cubicBezTo>
                      <a:pt x="6154" y="1137"/>
                      <a:pt x="5913" y="1027"/>
                      <a:pt x="5651" y="943"/>
                    </a:cubicBezTo>
                    <a:cubicBezTo>
                      <a:pt x="5175" y="765"/>
                      <a:pt x="4651" y="592"/>
                      <a:pt x="4499" y="524"/>
                    </a:cubicBezTo>
                    <a:cubicBezTo>
                      <a:pt x="4148" y="393"/>
                      <a:pt x="4080" y="330"/>
                      <a:pt x="3666" y="157"/>
                    </a:cubicBezTo>
                    <a:cubicBezTo>
                      <a:pt x="3557" y="89"/>
                      <a:pt x="3363" y="68"/>
                      <a:pt x="3122" y="47"/>
                    </a:cubicBezTo>
                    <a:cubicBezTo>
                      <a:pt x="2902" y="26"/>
                      <a:pt x="2619" y="26"/>
                      <a:pt x="2357" y="26"/>
                    </a:cubicBezTo>
                    <a:cubicBezTo>
                      <a:pt x="1834" y="26"/>
                      <a:pt x="1357" y="47"/>
                      <a:pt x="1268" y="68"/>
                    </a:cubicBezTo>
                    <a:cubicBezTo>
                      <a:pt x="1268" y="47"/>
                      <a:pt x="1116" y="0"/>
                      <a:pt x="91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3"/>
              <p:cNvSpPr/>
              <p:nvPr/>
            </p:nvSpPr>
            <p:spPr>
              <a:xfrm>
                <a:off x="1884837" y="3895105"/>
                <a:ext cx="282424" cy="168637"/>
              </a:xfrm>
              <a:custGeom>
                <a:avLst/>
                <a:gdLst/>
                <a:ahLst/>
                <a:cxnLst/>
                <a:rect l="l" t="t" r="r" b="b"/>
                <a:pathLst>
                  <a:path w="3316" h="1980" extrusionOk="0">
                    <a:moveTo>
                      <a:pt x="3316" y="0"/>
                    </a:moveTo>
                    <a:lnTo>
                      <a:pt x="111" y="131"/>
                    </a:lnTo>
                    <a:lnTo>
                      <a:pt x="1" y="1268"/>
                    </a:lnTo>
                    <a:cubicBezTo>
                      <a:pt x="1" y="1268"/>
                      <a:pt x="173" y="1661"/>
                      <a:pt x="676" y="1901"/>
                    </a:cubicBezTo>
                    <a:cubicBezTo>
                      <a:pt x="797" y="1957"/>
                      <a:pt x="924" y="1980"/>
                      <a:pt x="1054" y="1980"/>
                    </a:cubicBezTo>
                    <a:cubicBezTo>
                      <a:pt x="1441" y="1980"/>
                      <a:pt x="1860" y="1774"/>
                      <a:pt x="2268" y="1598"/>
                    </a:cubicBezTo>
                    <a:cubicBezTo>
                      <a:pt x="2714" y="1393"/>
                      <a:pt x="3100" y="1377"/>
                      <a:pt x="3204" y="1377"/>
                    </a:cubicBezTo>
                    <a:cubicBezTo>
                      <a:pt x="3222" y="1377"/>
                      <a:pt x="3232" y="1378"/>
                      <a:pt x="3232" y="1378"/>
                    </a:cubicBezTo>
                    <a:lnTo>
                      <a:pt x="3316" y="0"/>
                    </a:ln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3"/>
              <p:cNvSpPr/>
              <p:nvPr/>
            </p:nvSpPr>
            <p:spPr>
              <a:xfrm>
                <a:off x="1881260" y="3891528"/>
                <a:ext cx="291792" cy="176387"/>
              </a:xfrm>
              <a:custGeom>
                <a:avLst/>
                <a:gdLst/>
                <a:ahLst/>
                <a:cxnLst/>
                <a:rect l="l" t="t" r="r" b="b"/>
                <a:pathLst>
                  <a:path w="3426" h="2071" extrusionOk="0">
                    <a:moveTo>
                      <a:pt x="3295" y="111"/>
                    </a:moveTo>
                    <a:lnTo>
                      <a:pt x="3227" y="1378"/>
                    </a:lnTo>
                    <a:cubicBezTo>
                      <a:pt x="3143" y="1378"/>
                      <a:pt x="2771" y="1378"/>
                      <a:pt x="2289" y="1593"/>
                    </a:cubicBezTo>
                    <a:cubicBezTo>
                      <a:pt x="2027" y="1703"/>
                      <a:pt x="1745" y="1834"/>
                      <a:pt x="1483" y="1902"/>
                    </a:cubicBezTo>
                    <a:cubicBezTo>
                      <a:pt x="1354" y="1933"/>
                      <a:pt x="1225" y="1953"/>
                      <a:pt x="1101" y="1953"/>
                    </a:cubicBezTo>
                    <a:cubicBezTo>
                      <a:pt x="973" y="1953"/>
                      <a:pt x="851" y="1931"/>
                      <a:pt x="739" y="1875"/>
                    </a:cubicBezTo>
                    <a:cubicBezTo>
                      <a:pt x="263" y="1661"/>
                      <a:pt x="105" y="1310"/>
                      <a:pt x="105" y="1289"/>
                    </a:cubicBezTo>
                    <a:lnTo>
                      <a:pt x="194" y="241"/>
                    </a:lnTo>
                    <a:lnTo>
                      <a:pt x="3295" y="111"/>
                    </a:lnTo>
                    <a:close/>
                    <a:moveTo>
                      <a:pt x="3358" y="1"/>
                    </a:moveTo>
                    <a:lnTo>
                      <a:pt x="84" y="132"/>
                    </a:lnTo>
                    <a:lnTo>
                      <a:pt x="1" y="1310"/>
                    </a:lnTo>
                    <a:lnTo>
                      <a:pt x="1" y="1331"/>
                    </a:lnTo>
                    <a:cubicBezTo>
                      <a:pt x="1" y="1331"/>
                      <a:pt x="174" y="1744"/>
                      <a:pt x="697" y="1985"/>
                    </a:cubicBezTo>
                    <a:cubicBezTo>
                      <a:pt x="835" y="2043"/>
                      <a:pt x="979" y="2071"/>
                      <a:pt x="1122" y="2071"/>
                    </a:cubicBezTo>
                    <a:cubicBezTo>
                      <a:pt x="1251" y="2071"/>
                      <a:pt x="1380" y="2049"/>
                      <a:pt x="1504" y="2006"/>
                    </a:cubicBezTo>
                    <a:cubicBezTo>
                      <a:pt x="1786" y="1943"/>
                      <a:pt x="2069" y="1813"/>
                      <a:pt x="2331" y="1682"/>
                    </a:cubicBezTo>
                    <a:cubicBezTo>
                      <a:pt x="2771" y="1497"/>
                      <a:pt x="3137" y="1482"/>
                      <a:pt x="3243" y="1482"/>
                    </a:cubicBezTo>
                    <a:cubicBezTo>
                      <a:pt x="3263" y="1482"/>
                      <a:pt x="3274" y="1483"/>
                      <a:pt x="3274" y="1483"/>
                    </a:cubicBezTo>
                    <a:lnTo>
                      <a:pt x="3337" y="1483"/>
                    </a:lnTo>
                    <a:lnTo>
                      <a:pt x="3426"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3"/>
              <p:cNvSpPr/>
              <p:nvPr/>
            </p:nvSpPr>
            <p:spPr>
              <a:xfrm>
                <a:off x="1427650" y="4240805"/>
                <a:ext cx="583500" cy="155350"/>
              </a:xfrm>
              <a:custGeom>
                <a:avLst/>
                <a:gdLst/>
                <a:ahLst/>
                <a:cxnLst/>
                <a:rect l="l" t="t" r="r" b="b"/>
                <a:pathLst>
                  <a:path w="6851" h="1824" extrusionOk="0">
                    <a:moveTo>
                      <a:pt x="64" y="0"/>
                    </a:moveTo>
                    <a:cubicBezTo>
                      <a:pt x="64" y="0"/>
                      <a:pt x="1" y="393"/>
                      <a:pt x="111" y="550"/>
                    </a:cubicBezTo>
                    <a:cubicBezTo>
                      <a:pt x="242" y="681"/>
                      <a:pt x="1661" y="1309"/>
                      <a:pt x="1876" y="1309"/>
                    </a:cubicBezTo>
                    <a:cubicBezTo>
                      <a:pt x="1885" y="1310"/>
                      <a:pt x="1894" y="1311"/>
                      <a:pt x="1903" y="1311"/>
                    </a:cubicBezTo>
                    <a:cubicBezTo>
                      <a:pt x="2090" y="1311"/>
                      <a:pt x="2138" y="1072"/>
                      <a:pt x="2233" y="1072"/>
                    </a:cubicBezTo>
                    <a:cubicBezTo>
                      <a:pt x="2238" y="1072"/>
                      <a:pt x="2243" y="1073"/>
                      <a:pt x="2247" y="1074"/>
                    </a:cubicBezTo>
                    <a:cubicBezTo>
                      <a:pt x="2357" y="1074"/>
                      <a:pt x="4211" y="1728"/>
                      <a:pt x="5149" y="1812"/>
                    </a:cubicBezTo>
                    <a:cubicBezTo>
                      <a:pt x="5250" y="1820"/>
                      <a:pt x="5344" y="1823"/>
                      <a:pt x="5431" y="1823"/>
                    </a:cubicBezTo>
                    <a:cubicBezTo>
                      <a:pt x="6137" y="1823"/>
                      <a:pt x="6419" y="1596"/>
                      <a:pt x="6610" y="1419"/>
                    </a:cubicBezTo>
                    <a:cubicBezTo>
                      <a:pt x="6809" y="1246"/>
                      <a:pt x="6851" y="964"/>
                      <a:pt x="6851" y="964"/>
                    </a:cubicBezTo>
                    <a:lnTo>
                      <a:pt x="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3"/>
              <p:cNvSpPr/>
              <p:nvPr/>
            </p:nvSpPr>
            <p:spPr>
              <a:xfrm>
                <a:off x="1427650" y="4235439"/>
                <a:ext cx="589291" cy="165145"/>
              </a:xfrm>
              <a:custGeom>
                <a:avLst/>
                <a:gdLst/>
                <a:ahLst/>
                <a:cxnLst/>
                <a:rect l="l" t="t" r="r" b="b"/>
                <a:pathLst>
                  <a:path w="6919" h="1939" extrusionOk="0">
                    <a:moveTo>
                      <a:pt x="132" y="131"/>
                    </a:moveTo>
                    <a:lnTo>
                      <a:pt x="6767" y="1090"/>
                    </a:lnTo>
                    <a:cubicBezTo>
                      <a:pt x="6767" y="1137"/>
                      <a:pt x="6720" y="1309"/>
                      <a:pt x="6568" y="1461"/>
                    </a:cubicBezTo>
                    <a:cubicBezTo>
                      <a:pt x="6458" y="1550"/>
                      <a:pt x="6327" y="1660"/>
                      <a:pt x="6133" y="1723"/>
                    </a:cubicBezTo>
                    <a:cubicBezTo>
                      <a:pt x="5972" y="1789"/>
                      <a:pt x="5765" y="1829"/>
                      <a:pt x="5484" y="1829"/>
                    </a:cubicBezTo>
                    <a:cubicBezTo>
                      <a:pt x="5382" y="1829"/>
                      <a:pt x="5271" y="1823"/>
                      <a:pt x="5149" y="1812"/>
                    </a:cubicBezTo>
                    <a:cubicBezTo>
                      <a:pt x="4693" y="1765"/>
                      <a:pt x="3991" y="1592"/>
                      <a:pt x="3405" y="1419"/>
                    </a:cubicBezTo>
                    <a:cubicBezTo>
                      <a:pt x="3101" y="1330"/>
                      <a:pt x="2839" y="1241"/>
                      <a:pt x="2640" y="1179"/>
                    </a:cubicBezTo>
                    <a:cubicBezTo>
                      <a:pt x="2530" y="1158"/>
                      <a:pt x="2446" y="1137"/>
                      <a:pt x="2378" y="1110"/>
                    </a:cubicBezTo>
                    <a:cubicBezTo>
                      <a:pt x="2315" y="1090"/>
                      <a:pt x="2289" y="1069"/>
                      <a:pt x="2247" y="1069"/>
                    </a:cubicBezTo>
                    <a:cubicBezTo>
                      <a:pt x="2206" y="1069"/>
                      <a:pt x="2158" y="1090"/>
                      <a:pt x="2116" y="1137"/>
                    </a:cubicBezTo>
                    <a:cubicBezTo>
                      <a:pt x="2096" y="1158"/>
                      <a:pt x="2075" y="1179"/>
                      <a:pt x="2054" y="1220"/>
                    </a:cubicBezTo>
                    <a:cubicBezTo>
                      <a:pt x="2027" y="1241"/>
                      <a:pt x="2007" y="1289"/>
                      <a:pt x="1965" y="1289"/>
                    </a:cubicBezTo>
                    <a:cubicBezTo>
                      <a:pt x="1944" y="1309"/>
                      <a:pt x="1923" y="1330"/>
                      <a:pt x="1876" y="1330"/>
                    </a:cubicBezTo>
                    <a:cubicBezTo>
                      <a:pt x="1855" y="1330"/>
                      <a:pt x="1813" y="1309"/>
                      <a:pt x="1766" y="1289"/>
                    </a:cubicBezTo>
                    <a:cubicBezTo>
                      <a:pt x="1703" y="1268"/>
                      <a:pt x="1635" y="1241"/>
                      <a:pt x="1551" y="1220"/>
                    </a:cubicBezTo>
                    <a:cubicBezTo>
                      <a:pt x="1373" y="1158"/>
                      <a:pt x="1179" y="1069"/>
                      <a:pt x="980" y="980"/>
                    </a:cubicBezTo>
                    <a:cubicBezTo>
                      <a:pt x="786" y="896"/>
                      <a:pt x="587" y="807"/>
                      <a:pt x="435" y="744"/>
                    </a:cubicBezTo>
                    <a:cubicBezTo>
                      <a:pt x="373" y="697"/>
                      <a:pt x="305" y="655"/>
                      <a:pt x="242" y="634"/>
                    </a:cubicBezTo>
                    <a:cubicBezTo>
                      <a:pt x="195" y="587"/>
                      <a:pt x="174" y="566"/>
                      <a:pt x="153" y="566"/>
                    </a:cubicBezTo>
                    <a:cubicBezTo>
                      <a:pt x="132" y="524"/>
                      <a:pt x="111" y="393"/>
                      <a:pt x="111" y="283"/>
                    </a:cubicBezTo>
                    <a:cubicBezTo>
                      <a:pt x="111" y="194"/>
                      <a:pt x="111" y="152"/>
                      <a:pt x="132" y="131"/>
                    </a:cubicBezTo>
                    <a:close/>
                    <a:moveTo>
                      <a:pt x="22" y="0"/>
                    </a:moveTo>
                    <a:lnTo>
                      <a:pt x="22" y="42"/>
                    </a:lnTo>
                    <a:cubicBezTo>
                      <a:pt x="22" y="42"/>
                      <a:pt x="1" y="152"/>
                      <a:pt x="1" y="283"/>
                    </a:cubicBezTo>
                    <a:cubicBezTo>
                      <a:pt x="1" y="393"/>
                      <a:pt x="1" y="545"/>
                      <a:pt x="90" y="634"/>
                    </a:cubicBezTo>
                    <a:cubicBezTo>
                      <a:pt x="111" y="676"/>
                      <a:pt x="132" y="697"/>
                      <a:pt x="195" y="718"/>
                    </a:cubicBezTo>
                    <a:cubicBezTo>
                      <a:pt x="242" y="765"/>
                      <a:pt x="305" y="786"/>
                      <a:pt x="394" y="828"/>
                    </a:cubicBezTo>
                    <a:cubicBezTo>
                      <a:pt x="545" y="917"/>
                      <a:pt x="744" y="1006"/>
                      <a:pt x="938" y="1090"/>
                    </a:cubicBezTo>
                    <a:cubicBezTo>
                      <a:pt x="1137" y="1179"/>
                      <a:pt x="1331" y="1268"/>
                      <a:pt x="1504" y="1330"/>
                    </a:cubicBezTo>
                    <a:cubicBezTo>
                      <a:pt x="1593" y="1351"/>
                      <a:pt x="1661" y="1372"/>
                      <a:pt x="1724" y="1399"/>
                    </a:cubicBezTo>
                    <a:cubicBezTo>
                      <a:pt x="1792" y="1419"/>
                      <a:pt x="1834" y="1440"/>
                      <a:pt x="1876" y="1440"/>
                    </a:cubicBezTo>
                    <a:cubicBezTo>
                      <a:pt x="1944" y="1440"/>
                      <a:pt x="1986" y="1419"/>
                      <a:pt x="2027" y="1399"/>
                    </a:cubicBezTo>
                    <a:cubicBezTo>
                      <a:pt x="2075" y="1351"/>
                      <a:pt x="2116" y="1330"/>
                      <a:pt x="2137" y="1289"/>
                    </a:cubicBezTo>
                    <a:cubicBezTo>
                      <a:pt x="2158" y="1268"/>
                      <a:pt x="2185" y="1220"/>
                      <a:pt x="2206" y="1200"/>
                    </a:cubicBezTo>
                    <a:cubicBezTo>
                      <a:pt x="2226" y="1179"/>
                      <a:pt x="2226" y="1179"/>
                      <a:pt x="2247" y="1179"/>
                    </a:cubicBezTo>
                    <a:cubicBezTo>
                      <a:pt x="2226" y="1179"/>
                      <a:pt x="2289" y="1200"/>
                      <a:pt x="2357" y="1220"/>
                    </a:cubicBezTo>
                    <a:cubicBezTo>
                      <a:pt x="2399" y="1241"/>
                      <a:pt x="2488" y="1268"/>
                      <a:pt x="2598" y="1289"/>
                    </a:cubicBezTo>
                    <a:cubicBezTo>
                      <a:pt x="2792" y="1351"/>
                      <a:pt x="3075" y="1440"/>
                      <a:pt x="3384" y="1529"/>
                    </a:cubicBezTo>
                    <a:cubicBezTo>
                      <a:pt x="3970" y="1702"/>
                      <a:pt x="4672" y="1875"/>
                      <a:pt x="5149" y="1922"/>
                    </a:cubicBezTo>
                    <a:cubicBezTo>
                      <a:pt x="5271" y="1933"/>
                      <a:pt x="5384" y="1939"/>
                      <a:pt x="5487" y="1939"/>
                    </a:cubicBezTo>
                    <a:cubicBezTo>
                      <a:pt x="5774" y="1939"/>
                      <a:pt x="5993" y="1899"/>
                      <a:pt x="6154" y="1833"/>
                    </a:cubicBezTo>
                    <a:cubicBezTo>
                      <a:pt x="6395" y="1744"/>
                      <a:pt x="6547" y="1634"/>
                      <a:pt x="6636" y="1529"/>
                    </a:cubicBezTo>
                    <a:cubicBezTo>
                      <a:pt x="6851" y="1330"/>
                      <a:pt x="6919" y="1048"/>
                      <a:pt x="6919" y="1048"/>
                    </a:cubicBezTo>
                    <a:lnTo>
                      <a:pt x="6919" y="980"/>
                    </a:lnTo>
                    <a:lnTo>
                      <a:pt x="22"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3"/>
              <p:cNvSpPr/>
              <p:nvPr/>
            </p:nvSpPr>
            <p:spPr>
              <a:xfrm>
                <a:off x="1431228" y="4028905"/>
                <a:ext cx="595083" cy="351582"/>
              </a:xfrm>
              <a:custGeom>
                <a:avLst/>
                <a:gdLst/>
                <a:ahLst/>
                <a:cxnLst/>
                <a:rect l="l" t="t" r="r" b="b"/>
                <a:pathLst>
                  <a:path w="6987" h="4128" extrusionOk="0">
                    <a:moveTo>
                      <a:pt x="961" y="0"/>
                    </a:moveTo>
                    <a:cubicBezTo>
                      <a:pt x="788" y="0"/>
                      <a:pt x="588" y="45"/>
                      <a:pt x="414" y="200"/>
                    </a:cubicBezTo>
                    <a:cubicBezTo>
                      <a:pt x="1" y="571"/>
                      <a:pt x="1" y="2184"/>
                      <a:pt x="22" y="2467"/>
                    </a:cubicBezTo>
                    <a:cubicBezTo>
                      <a:pt x="47" y="2741"/>
                      <a:pt x="1580" y="3344"/>
                      <a:pt x="1934" y="3344"/>
                    </a:cubicBezTo>
                    <a:cubicBezTo>
                      <a:pt x="1945" y="3344"/>
                      <a:pt x="1956" y="3343"/>
                      <a:pt x="1965" y="3342"/>
                    </a:cubicBezTo>
                    <a:cubicBezTo>
                      <a:pt x="2050" y="3335"/>
                      <a:pt x="2115" y="3331"/>
                      <a:pt x="2169" y="3331"/>
                    </a:cubicBezTo>
                    <a:cubicBezTo>
                      <a:pt x="2294" y="3331"/>
                      <a:pt x="2368" y="3354"/>
                      <a:pt x="2535" y="3431"/>
                    </a:cubicBezTo>
                    <a:cubicBezTo>
                      <a:pt x="2767" y="3559"/>
                      <a:pt x="4626" y="4128"/>
                      <a:pt x="5580" y="4128"/>
                    </a:cubicBezTo>
                    <a:cubicBezTo>
                      <a:pt x="5597" y="4128"/>
                      <a:pt x="5614" y="4128"/>
                      <a:pt x="5630" y="4127"/>
                    </a:cubicBezTo>
                    <a:cubicBezTo>
                      <a:pt x="6594" y="4127"/>
                      <a:pt x="6767" y="3583"/>
                      <a:pt x="6830" y="3342"/>
                    </a:cubicBezTo>
                    <a:cubicBezTo>
                      <a:pt x="6919" y="3122"/>
                      <a:pt x="6987" y="2425"/>
                      <a:pt x="6725" y="2095"/>
                    </a:cubicBezTo>
                    <a:cubicBezTo>
                      <a:pt x="6463" y="1750"/>
                      <a:pt x="4866" y="1074"/>
                      <a:pt x="4541" y="896"/>
                    </a:cubicBezTo>
                    <a:cubicBezTo>
                      <a:pt x="4211" y="723"/>
                      <a:pt x="4148" y="655"/>
                      <a:pt x="3756" y="440"/>
                    </a:cubicBezTo>
                    <a:cubicBezTo>
                      <a:pt x="3384" y="200"/>
                      <a:pt x="1551" y="90"/>
                      <a:pt x="1399" y="90"/>
                    </a:cubicBezTo>
                    <a:cubicBezTo>
                      <a:pt x="1399" y="90"/>
                      <a:pt x="1206" y="0"/>
                      <a:pt x="9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3"/>
              <p:cNvSpPr/>
              <p:nvPr/>
            </p:nvSpPr>
            <p:spPr>
              <a:xfrm>
                <a:off x="1427650" y="4024817"/>
                <a:ext cx="596446" cy="361036"/>
              </a:xfrm>
              <a:custGeom>
                <a:avLst/>
                <a:gdLst/>
                <a:ahLst/>
                <a:cxnLst/>
                <a:rect l="l" t="t" r="r" b="b"/>
                <a:pathLst>
                  <a:path w="7003" h="4239" extrusionOk="0">
                    <a:moveTo>
                      <a:pt x="993" y="110"/>
                    </a:moveTo>
                    <a:cubicBezTo>
                      <a:pt x="1033" y="110"/>
                      <a:pt x="1073" y="112"/>
                      <a:pt x="1111" y="117"/>
                    </a:cubicBezTo>
                    <a:cubicBezTo>
                      <a:pt x="1289" y="138"/>
                      <a:pt x="1420" y="206"/>
                      <a:pt x="1420" y="206"/>
                    </a:cubicBezTo>
                    <a:lnTo>
                      <a:pt x="1441" y="206"/>
                    </a:lnTo>
                    <a:cubicBezTo>
                      <a:pt x="1504" y="206"/>
                      <a:pt x="2007" y="227"/>
                      <a:pt x="2530" y="289"/>
                    </a:cubicBezTo>
                    <a:cubicBezTo>
                      <a:pt x="2792" y="310"/>
                      <a:pt x="3054" y="337"/>
                      <a:pt x="3274" y="378"/>
                    </a:cubicBezTo>
                    <a:cubicBezTo>
                      <a:pt x="3515" y="420"/>
                      <a:pt x="3688" y="488"/>
                      <a:pt x="3777" y="530"/>
                    </a:cubicBezTo>
                    <a:cubicBezTo>
                      <a:pt x="4148" y="771"/>
                      <a:pt x="4232" y="813"/>
                      <a:pt x="4562" y="991"/>
                    </a:cubicBezTo>
                    <a:cubicBezTo>
                      <a:pt x="4735" y="1096"/>
                      <a:pt x="5196" y="1295"/>
                      <a:pt x="5672" y="1536"/>
                    </a:cubicBezTo>
                    <a:cubicBezTo>
                      <a:pt x="5913" y="1667"/>
                      <a:pt x="6154" y="1777"/>
                      <a:pt x="6327" y="1881"/>
                    </a:cubicBezTo>
                    <a:cubicBezTo>
                      <a:pt x="6526" y="1991"/>
                      <a:pt x="6678" y="2101"/>
                      <a:pt x="6720" y="2170"/>
                    </a:cubicBezTo>
                    <a:cubicBezTo>
                      <a:pt x="6830" y="2321"/>
                      <a:pt x="6872" y="2583"/>
                      <a:pt x="6898" y="2824"/>
                    </a:cubicBezTo>
                    <a:cubicBezTo>
                      <a:pt x="6898" y="3039"/>
                      <a:pt x="6851" y="3280"/>
                      <a:pt x="6830" y="3369"/>
                    </a:cubicBezTo>
                    <a:cubicBezTo>
                      <a:pt x="6788" y="3500"/>
                      <a:pt x="6720" y="3673"/>
                      <a:pt x="6568" y="3824"/>
                    </a:cubicBezTo>
                    <a:cubicBezTo>
                      <a:pt x="6395" y="3976"/>
                      <a:pt x="6154" y="4133"/>
                      <a:pt x="5672" y="4133"/>
                    </a:cubicBezTo>
                    <a:cubicBezTo>
                      <a:pt x="5238" y="4133"/>
                      <a:pt x="4515" y="3976"/>
                      <a:pt x="3887" y="3824"/>
                    </a:cubicBezTo>
                    <a:cubicBezTo>
                      <a:pt x="3578" y="3741"/>
                      <a:pt x="3274" y="3652"/>
                      <a:pt x="3054" y="3583"/>
                    </a:cubicBezTo>
                    <a:cubicBezTo>
                      <a:pt x="2813" y="3521"/>
                      <a:pt x="2661" y="3453"/>
                      <a:pt x="2598" y="3432"/>
                    </a:cubicBezTo>
                    <a:cubicBezTo>
                      <a:pt x="2436" y="3358"/>
                      <a:pt x="2343" y="3333"/>
                      <a:pt x="2220" y="3333"/>
                    </a:cubicBezTo>
                    <a:cubicBezTo>
                      <a:pt x="2160" y="3333"/>
                      <a:pt x="2092" y="3339"/>
                      <a:pt x="2007" y="3348"/>
                    </a:cubicBezTo>
                    <a:cubicBezTo>
                      <a:pt x="1986" y="3348"/>
                      <a:pt x="1923" y="3348"/>
                      <a:pt x="1855" y="3322"/>
                    </a:cubicBezTo>
                    <a:cubicBezTo>
                      <a:pt x="1792" y="3301"/>
                      <a:pt x="1703" y="3280"/>
                      <a:pt x="1614" y="3259"/>
                    </a:cubicBezTo>
                    <a:cubicBezTo>
                      <a:pt x="1420" y="3191"/>
                      <a:pt x="1179" y="3107"/>
                      <a:pt x="959" y="3018"/>
                    </a:cubicBezTo>
                    <a:cubicBezTo>
                      <a:pt x="744" y="2929"/>
                      <a:pt x="524" y="2824"/>
                      <a:pt x="373" y="2735"/>
                    </a:cubicBezTo>
                    <a:cubicBezTo>
                      <a:pt x="284" y="2693"/>
                      <a:pt x="221" y="2646"/>
                      <a:pt x="174" y="2604"/>
                    </a:cubicBezTo>
                    <a:cubicBezTo>
                      <a:pt x="132" y="2562"/>
                      <a:pt x="132" y="2515"/>
                      <a:pt x="132" y="2515"/>
                    </a:cubicBezTo>
                    <a:cubicBezTo>
                      <a:pt x="111" y="2384"/>
                      <a:pt x="111" y="1908"/>
                      <a:pt x="153" y="1426"/>
                    </a:cubicBezTo>
                    <a:cubicBezTo>
                      <a:pt x="174" y="1185"/>
                      <a:pt x="221" y="944"/>
                      <a:pt x="284" y="729"/>
                    </a:cubicBezTo>
                    <a:cubicBezTo>
                      <a:pt x="325" y="530"/>
                      <a:pt x="414" y="378"/>
                      <a:pt x="504" y="289"/>
                    </a:cubicBezTo>
                    <a:cubicBezTo>
                      <a:pt x="659" y="151"/>
                      <a:pt x="831" y="110"/>
                      <a:pt x="993" y="110"/>
                    </a:cubicBezTo>
                    <a:close/>
                    <a:moveTo>
                      <a:pt x="993" y="0"/>
                    </a:moveTo>
                    <a:cubicBezTo>
                      <a:pt x="819" y="0"/>
                      <a:pt x="613" y="45"/>
                      <a:pt x="435" y="206"/>
                    </a:cubicBezTo>
                    <a:cubicBezTo>
                      <a:pt x="305" y="310"/>
                      <a:pt x="242" y="488"/>
                      <a:pt x="174" y="703"/>
                    </a:cubicBezTo>
                    <a:cubicBezTo>
                      <a:pt x="111" y="923"/>
                      <a:pt x="64" y="1164"/>
                      <a:pt x="43" y="1405"/>
                    </a:cubicBezTo>
                    <a:cubicBezTo>
                      <a:pt x="1" y="1908"/>
                      <a:pt x="1" y="2363"/>
                      <a:pt x="1" y="2536"/>
                    </a:cubicBezTo>
                    <a:cubicBezTo>
                      <a:pt x="22" y="2583"/>
                      <a:pt x="64" y="2646"/>
                      <a:pt x="111" y="2693"/>
                    </a:cubicBezTo>
                    <a:cubicBezTo>
                      <a:pt x="153" y="2735"/>
                      <a:pt x="242" y="2777"/>
                      <a:pt x="305" y="2824"/>
                    </a:cubicBezTo>
                    <a:cubicBezTo>
                      <a:pt x="483" y="2929"/>
                      <a:pt x="697" y="3039"/>
                      <a:pt x="917" y="3128"/>
                    </a:cubicBezTo>
                    <a:cubicBezTo>
                      <a:pt x="1158" y="3217"/>
                      <a:pt x="1373" y="3301"/>
                      <a:pt x="1572" y="3369"/>
                    </a:cubicBezTo>
                    <a:cubicBezTo>
                      <a:pt x="1682" y="3390"/>
                      <a:pt x="1766" y="3411"/>
                      <a:pt x="1834" y="3432"/>
                    </a:cubicBezTo>
                    <a:cubicBezTo>
                      <a:pt x="1897" y="3453"/>
                      <a:pt x="1965" y="3453"/>
                      <a:pt x="2007" y="3453"/>
                    </a:cubicBezTo>
                    <a:cubicBezTo>
                      <a:pt x="2112" y="3445"/>
                      <a:pt x="2181" y="3437"/>
                      <a:pt x="2239" y="3437"/>
                    </a:cubicBezTo>
                    <a:cubicBezTo>
                      <a:pt x="2338" y="3437"/>
                      <a:pt x="2403" y="3459"/>
                      <a:pt x="2551" y="3542"/>
                    </a:cubicBezTo>
                    <a:cubicBezTo>
                      <a:pt x="2619" y="3563"/>
                      <a:pt x="2792" y="3631"/>
                      <a:pt x="3012" y="3693"/>
                    </a:cubicBezTo>
                    <a:cubicBezTo>
                      <a:pt x="3253" y="3762"/>
                      <a:pt x="3536" y="3845"/>
                      <a:pt x="3860" y="3934"/>
                    </a:cubicBezTo>
                    <a:cubicBezTo>
                      <a:pt x="4494" y="4086"/>
                      <a:pt x="5196" y="4238"/>
                      <a:pt x="5693" y="4238"/>
                    </a:cubicBezTo>
                    <a:cubicBezTo>
                      <a:pt x="6175" y="4238"/>
                      <a:pt x="6458" y="4086"/>
                      <a:pt x="6636" y="3913"/>
                    </a:cubicBezTo>
                    <a:cubicBezTo>
                      <a:pt x="6830" y="3741"/>
                      <a:pt x="6898" y="3521"/>
                      <a:pt x="6940" y="3411"/>
                    </a:cubicBezTo>
                    <a:cubicBezTo>
                      <a:pt x="6961" y="3280"/>
                      <a:pt x="7003" y="3060"/>
                      <a:pt x="7003" y="2798"/>
                    </a:cubicBezTo>
                    <a:cubicBezTo>
                      <a:pt x="7003" y="2562"/>
                      <a:pt x="6961" y="2300"/>
                      <a:pt x="6809" y="2101"/>
                    </a:cubicBezTo>
                    <a:cubicBezTo>
                      <a:pt x="6741" y="2012"/>
                      <a:pt x="6589" y="1908"/>
                      <a:pt x="6395" y="1798"/>
                    </a:cubicBezTo>
                    <a:cubicBezTo>
                      <a:pt x="6196" y="1667"/>
                      <a:pt x="5955" y="1557"/>
                      <a:pt x="5719" y="1426"/>
                    </a:cubicBezTo>
                    <a:cubicBezTo>
                      <a:pt x="5259" y="1206"/>
                      <a:pt x="4756" y="991"/>
                      <a:pt x="4604" y="902"/>
                    </a:cubicBezTo>
                    <a:cubicBezTo>
                      <a:pt x="4279" y="729"/>
                      <a:pt x="4211" y="661"/>
                      <a:pt x="3839" y="420"/>
                    </a:cubicBezTo>
                    <a:cubicBezTo>
                      <a:pt x="3729" y="358"/>
                      <a:pt x="3536" y="310"/>
                      <a:pt x="3295" y="269"/>
                    </a:cubicBezTo>
                    <a:cubicBezTo>
                      <a:pt x="3075" y="227"/>
                      <a:pt x="2813" y="206"/>
                      <a:pt x="2551" y="159"/>
                    </a:cubicBezTo>
                    <a:cubicBezTo>
                      <a:pt x="2027" y="117"/>
                      <a:pt x="1530" y="96"/>
                      <a:pt x="1462" y="96"/>
                    </a:cubicBezTo>
                    <a:cubicBezTo>
                      <a:pt x="1441" y="75"/>
                      <a:pt x="1310" y="28"/>
                      <a:pt x="1111" y="7"/>
                    </a:cubicBezTo>
                    <a:cubicBezTo>
                      <a:pt x="1074" y="3"/>
                      <a:pt x="1035" y="0"/>
                      <a:pt x="99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3"/>
              <p:cNvSpPr/>
              <p:nvPr/>
            </p:nvSpPr>
            <p:spPr>
              <a:xfrm>
                <a:off x="1496382" y="3966051"/>
                <a:ext cx="275269" cy="175706"/>
              </a:xfrm>
              <a:custGeom>
                <a:avLst/>
                <a:gdLst/>
                <a:ahLst/>
                <a:cxnLst/>
                <a:rect l="l" t="t" r="r" b="b"/>
                <a:pathLst>
                  <a:path w="3232" h="2063" extrusionOk="0">
                    <a:moveTo>
                      <a:pt x="372" y="0"/>
                    </a:moveTo>
                    <a:lnTo>
                      <a:pt x="0" y="1131"/>
                    </a:lnTo>
                    <a:cubicBezTo>
                      <a:pt x="0" y="1131"/>
                      <a:pt x="199" y="1571"/>
                      <a:pt x="1090" y="1896"/>
                    </a:cubicBezTo>
                    <a:cubicBezTo>
                      <a:pt x="1436" y="2023"/>
                      <a:pt x="1798" y="2063"/>
                      <a:pt x="2113" y="2063"/>
                    </a:cubicBezTo>
                    <a:cubicBezTo>
                      <a:pt x="2612" y="2063"/>
                      <a:pt x="2991" y="1964"/>
                      <a:pt x="2991" y="1964"/>
                    </a:cubicBezTo>
                    <a:lnTo>
                      <a:pt x="3231" y="828"/>
                    </a:lnTo>
                    <a:lnTo>
                      <a:pt x="372" y="0"/>
                    </a:ln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3"/>
              <p:cNvSpPr/>
              <p:nvPr/>
            </p:nvSpPr>
            <p:spPr>
              <a:xfrm>
                <a:off x="1492805" y="3960259"/>
                <a:ext cx="284212" cy="186948"/>
              </a:xfrm>
              <a:custGeom>
                <a:avLst/>
                <a:gdLst/>
                <a:ahLst/>
                <a:cxnLst/>
                <a:rect l="l" t="t" r="r" b="b"/>
                <a:pathLst>
                  <a:path w="3337" h="2195" extrusionOk="0">
                    <a:moveTo>
                      <a:pt x="456" y="131"/>
                    </a:moveTo>
                    <a:lnTo>
                      <a:pt x="3205" y="937"/>
                    </a:lnTo>
                    <a:lnTo>
                      <a:pt x="2991" y="1985"/>
                    </a:lnTo>
                    <a:cubicBezTo>
                      <a:pt x="2950" y="2000"/>
                      <a:pt x="2609" y="2083"/>
                      <a:pt x="2160" y="2083"/>
                    </a:cubicBezTo>
                    <a:cubicBezTo>
                      <a:pt x="1855" y="2083"/>
                      <a:pt x="1501" y="2045"/>
                      <a:pt x="1158" y="1922"/>
                    </a:cubicBezTo>
                    <a:cubicBezTo>
                      <a:pt x="718" y="1770"/>
                      <a:pt x="456" y="1571"/>
                      <a:pt x="304" y="1419"/>
                    </a:cubicBezTo>
                    <a:cubicBezTo>
                      <a:pt x="152" y="1288"/>
                      <a:pt x="110" y="1199"/>
                      <a:pt x="110" y="1199"/>
                    </a:cubicBezTo>
                    <a:lnTo>
                      <a:pt x="456" y="131"/>
                    </a:lnTo>
                    <a:close/>
                    <a:moveTo>
                      <a:pt x="372" y="0"/>
                    </a:moveTo>
                    <a:lnTo>
                      <a:pt x="372" y="47"/>
                    </a:lnTo>
                    <a:lnTo>
                      <a:pt x="0" y="1199"/>
                    </a:lnTo>
                    <a:lnTo>
                      <a:pt x="0" y="1226"/>
                    </a:lnTo>
                    <a:cubicBezTo>
                      <a:pt x="0" y="1226"/>
                      <a:pt x="42" y="1356"/>
                      <a:pt x="215" y="1508"/>
                    </a:cubicBezTo>
                    <a:cubicBezTo>
                      <a:pt x="372" y="1660"/>
                      <a:pt x="655" y="1854"/>
                      <a:pt x="1111" y="2032"/>
                    </a:cubicBezTo>
                    <a:cubicBezTo>
                      <a:pt x="1461" y="2156"/>
                      <a:pt x="1825" y="2195"/>
                      <a:pt x="2141" y="2195"/>
                    </a:cubicBezTo>
                    <a:cubicBezTo>
                      <a:pt x="2649" y="2195"/>
                      <a:pt x="3033" y="2095"/>
                      <a:pt x="3033" y="2095"/>
                    </a:cubicBezTo>
                    <a:lnTo>
                      <a:pt x="3074" y="2074"/>
                    </a:lnTo>
                    <a:lnTo>
                      <a:pt x="3336" y="854"/>
                    </a:lnTo>
                    <a:lnTo>
                      <a:pt x="372"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3"/>
              <p:cNvSpPr/>
              <p:nvPr/>
            </p:nvSpPr>
            <p:spPr>
              <a:xfrm>
                <a:off x="2072634" y="3968521"/>
                <a:ext cx="390334" cy="194273"/>
              </a:xfrm>
              <a:custGeom>
                <a:avLst/>
                <a:gdLst/>
                <a:ahLst/>
                <a:cxnLst/>
                <a:rect l="l" t="t" r="r" b="b"/>
                <a:pathLst>
                  <a:path w="4583" h="2281" extrusionOk="0">
                    <a:moveTo>
                      <a:pt x="978" y="1"/>
                    </a:moveTo>
                    <a:cubicBezTo>
                      <a:pt x="637" y="1"/>
                      <a:pt x="301" y="130"/>
                      <a:pt x="194" y="474"/>
                    </a:cubicBezTo>
                    <a:cubicBezTo>
                      <a:pt x="0" y="1060"/>
                      <a:pt x="477" y="1542"/>
                      <a:pt x="938" y="1736"/>
                    </a:cubicBezTo>
                    <a:cubicBezTo>
                      <a:pt x="1372" y="1956"/>
                      <a:pt x="3095" y="2260"/>
                      <a:pt x="3577" y="2281"/>
                    </a:cubicBezTo>
                    <a:cubicBezTo>
                      <a:pt x="4080" y="2281"/>
                      <a:pt x="4583" y="1825"/>
                      <a:pt x="4363" y="1411"/>
                    </a:cubicBezTo>
                    <a:cubicBezTo>
                      <a:pt x="4143" y="998"/>
                      <a:pt x="2488" y="537"/>
                      <a:pt x="2247" y="427"/>
                    </a:cubicBezTo>
                    <a:cubicBezTo>
                      <a:pt x="1985" y="296"/>
                      <a:pt x="1592" y="144"/>
                      <a:pt x="1592" y="144"/>
                    </a:cubicBezTo>
                    <a:cubicBezTo>
                      <a:pt x="1428" y="57"/>
                      <a:pt x="1202" y="1"/>
                      <a:pt x="9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3"/>
              <p:cNvSpPr/>
              <p:nvPr/>
            </p:nvSpPr>
            <p:spPr>
              <a:xfrm>
                <a:off x="1336690" y="2795237"/>
                <a:ext cx="957226" cy="1149369"/>
              </a:xfrm>
              <a:custGeom>
                <a:avLst/>
                <a:gdLst/>
                <a:ahLst/>
                <a:cxnLst/>
                <a:rect l="l" t="t" r="r" b="b"/>
                <a:pathLst>
                  <a:path w="11239" h="13495" extrusionOk="0">
                    <a:moveTo>
                      <a:pt x="3729" y="0"/>
                    </a:moveTo>
                    <a:lnTo>
                      <a:pt x="456" y="241"/>
                    </a:lnTo>
                    <a:cubicBezTo>
                      <a:pt x="456" y="241"/>
                      <a:pt x="0" y="2310"/>
                      <a:pt x="1132" y="3818"/>
                    </a:cubicBezTo>
                    <a:cubicBezTo>
                      <a:pt x="2268" y="5300"/>
                      <a:pt x="2467" y="5300"/>
                      <a:pt x="3666" y="6740"/>
                    </a:cubicBezTo>
                    <a:cubicBezTo>
                      <a:pt x="4866" y="8180"/>
                      <a:pt x="5258" y="13203"/>
                      <a:pt x="5258" y="13203"/>
                    </a:cubicBezTo>
                    <a:cubicBezTo>
                      <a:pt x="6169" y="13418"/>
                      <a:pt x="7028" y="13494"/>
                      <a:pt x="7788" y="13494"/>
                    </a:cubicBezTo>
                    <a:cubicBezTo>
                      <a:pt x="9630" y="13494"/>
                      <a:pt x="10888" y="13045"/>
                      <a:pt x="10888" y="13045"/>
                    </a:cubicBezTo>
                    <a:cubicBezTo>
                      <a:pt x="10888" y="13045"/>
                      <a:pt x="11239" y="8097"/>
                      <a:pt x="10013" y="5106"/>
                    </a:cubicBezTo>
                    <a:cubicBezTo>
                      <a:pt x="8772" y="2137"/>
                      <a:pt x="5258" y="2268"/>
                      <a:pt x="4342" y="2095"/>
                    </a:cubicBezTo>
                    <a:cubicBezTo>
                      <a:pt x="3425" y="1917"/>
                      <a:pt x="3729" y="0"/>
                      <a:pt x="37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3"/>
              <p:cNvSpPr/>
              <p:nvPr/>
            </p:nvSpPr>
            <p:spPr>
              <a:xfrm>
                <a:off x="2076212" y="3963666"/>
                <a:ext cx="382754" cy="204919"/>
              </a:xfrm>
              <a:custGeom>
                <a:avLst/>
                <a:gdLst/>
                <a:ahLst/>
                <a:cxnLst/>
                <a:rect l="l" t="t" r="r" b="b"/>
                <a:pathLst>
                  <a:path w="4494" h="2406" extrusionOk="0">
                    <a:moveTo>
                      <a:pt x="942" y="123"/>
                    </a:moveTo>
                    <a:cubicBezTo>
                      <a:pt x="1155" y="123"/>
                      <a:pt x="1374" y="183"/>
                      <a:pt x="1529" y="269"/>
                    </a:cubicBezTo>
                    <a:cubicBezTo>
                      <a:pt x="1529" y="269"/>
                      <a:pt x="1922" y="421"/>
                      <a:pt x="2184" y="531"/>
                    </a:cubicBezTo>
                    <a:cubicBezTo>
                      <a:pt x="2247" y="573"/>
                      <a:pt x="2399" y="615"/>
                      <a:pt x="2577" y="683"/>
                    </a:cubicBezTo>
                    <a:cubicBezTo>
                      <a:pt x="2771" y="746"/>
                      <a:pt x="3011" y="835"/>
                      <a:pt x="3252" y="924"/>
                    </a:cubicBezTo>
                    <a:cubicBezTo>
                      <a:pt x="3493" y="1007"/>
                      <a:pt x="3708" y="1096"/>
                      <a:pt x="3907" y="1206"/>
                    </a:cubicBezTo>
                    <a:cubicBezTo>
                      <a:pt x="4080" y="1316"/>
                      <a:pt x="4232" y="1400"/>
                      <a:pt x="4279" y="1489"/>
                    </a:cubicBezTo>
                    <a:cubicBezTo>
                      <a:pt x="4363" y="1683"/>
                      <a:pt x="4300" y="1861"/>
                      <a:pt x="4148" y="2013"/>
                    </a:cubicBezTo>
                    <a:cubicBezTo>
                      <a:pt x="4028" y="2172"/>
                      <a:pt x="3815" y="2277"/>
                      <a:pt x="3594" y="2277"/>
                    </a:cubicBezTo>
                    <a:cubicBezTo>
                      <a:pt x="3575" y="2277"/>
                      <a:pt x="3555" y="2277"/>
                      <a:pt x="3535" y="2275"/>
                    </a:cubicBezTo>
                    <a:cubicBezTo>
                      <a:pt x="3294" y="2275"/>
                      <a:pt x="2750" y="2186"/>
                      <a:pt x="2205" y="2076"/>
                    </a:cubicBezTo>
                    <a:cubicBezTo>
                      <a:pt x="1660" y="1971"/>
                      <a:pt x="1116" y="1840"/>
                      <a:pt x="917" y="1751"/>
                    </a:cubicBezTo>
                    <a:cubicBezTo>
                      <a:pt x="697" y="1641"/>
                      <a:pt x="482" y="1489"/>
                      <a:pt x="330" y="1269"/>
                    </a:cubicBezTo>
                    <a:cubicBezTo>
                      <a:pt x="173" y="1076"/>
                      <a:pt x="110" y="835"/>
                      <a:pt x="199" y="552"/>
                    </a:cubicBezTo>
                    <a:cubicBezTo>
                      <a:pt x="283" y="290"/>
                      <a:pt x="503" y="159"/>
                      <a:pt x="765" y="138"/>
                    </a:cubicBezTo>
                    <a:cubicBezTo>
                      <a:pt x="822" y="128"/>
                      <a:pt x="882" y="123"/>
                      <a:pt x="942" y="123"/>
                    </a:cubicBezTo>
                    <a:close/>
                    <a:moveTo>
                      <a:pt x="916" y="0"/>
                    </a:moveTo>
                    <a:cubicBezTo>
                      <a:pt x="865" y="0"/>
                      <a:pt x="815" y="3"/>
                      <a:pt x="765" y="7"/>
                    </a:cubicBezTo>
                    <a:cubicBezTo>
                      <a:pt x="461" y="49"/>
                      <a:pt x="199" y="201"/>
                      <a:pt x="89" y="531"/>
                    </a:cubicBezTo>
                    <a:cubicBezTo>
                      <a:pt x="0" y="835"/>
                      <a:pt x="68" y="1117"/>
                      <a:pt x="241" y="1337"/>
                    </a:cubicBezTo>
                    <a:cubicBezTo>
                      <a:pt x="393" y="1578"/>
                      <a:pt x="634" y="1751"/>
                      <a:pt x="875" y="1861"/>
                    </a:cubicBezTo>
                    <a:cubicBezTo>
                      <a:pt x="1116" y="1971"/>
                      <a:pt x="1639" y="2102"/>
                      <a:pt x="2184" y="2186"/>
                    </a:cubicBezTo>
                    <a:cubicBezTo>
                      <a:pt x="2729" y="2296"/>
                      <a:pt x="3273" y="2385"/>
                      <a:pt x="3535" y="2406"/>
                    </a:cubicBezTo>
                    <a:cubicBezTo>
                      <a:pt x="3797" y="2406"/>
                      <a:pt x="4059" y="2275"/>
                      <a:pt x="4232" y="2102"/>
                    </a:cubicBezTo>
                    <a:cubicBezTo>
                      <a:pt x="4410" y="1924"/>
                      <a:pt x="4493" y="1662"/>
                      <a:pt x="4363" y="1447"/>
                    </a:cubicBezTo>
                    <a:cubicBezTo>
                      <a:pt x="4300" y="1316"/>
                      <a:pt x="4148" y="1206"/>
                      <a:pt x="3949" y="1096"/>
                    </a:cubicBezTo>
                    <a:cubicBezTo>
                      <a:pt x="3755" y="1007"/>
                      <a:pt x="3535" y="897"/>
                      <a:pt x="3294" y="814"/>
                    </a:cubicBezTo>
                    <a:cubicBezTo>
                      <a:pt x="3053" y="725"/>
                      <a:pt x="2818" y="636"/>
                      <a:pt x="2619" y="573"/>
                    </a:cubicBezTo>
                    <a:cubicBezTo>
                      <a:pt x="2425" y="505"/>
                      <a:pt x="2268" y="463"/>
                      <a:pt x="2226" y="421"/>
                    </a:cubicBezTo>
                    <a:cubicBezTo>
                      <a:pt x="1964" y="311"/>
                      <a:pt x="1571" y="159"/>
                      <a:pt x="1571" y="159"/>
                    </a:cubicBezTo>
                    <a:cubicBezTo>
                      <a:pt x="1390" y="51"/>
                      <a:pt x="1152" y="0"/>
                      <a:pt x="91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3"/>
              <p:cNvSpPr/>
              <p:nvPr/>
            </p:nvSpPr>
            <p:spPr>
              <a:xfrm>
                <a:off x="1330899" y="2789445"/>
                <a:ext cx="944280" cy="1158993"/>
              </a:xfrm>
              <a:custGeom>
                <a:avLst/>
                <a:gdLst/>
                <a:ahLst/>
                <a:cxnLst/>
                <a:rect l="l" t="t" r="r" b="b"/>
                <a:pathLst>
                  <a:path w="11087" h="13608" extrusionOk="0">
                    <a:moveTo>
                      <a:pt x="3734" y="131"/>
                    </a:moveTo>
                    <a:cubicBezTo>
                      <a:pt x="3734" y="178"/>
                      <a:pt x="3666" y="571"/>
                      <a:pt x="3687" y="1048"/>
                    </a:cubicBezTo>
                    <a:cubicBezTo>
                      <a:pt x="3713" y="1309"/>
                      <a:pt x="3755" y="1571"/>
                      <a:pt x="3865" y="1791"/>
                    </a:cubicBezTo>
                    <a:cubicBezTo>
                      <a:pt x="3975" y="2011"/>
                      <a:pt x="4148" y="2184"/>
                      <a:pt x="4389" y="2226"/>
                    </a:cubicBezTo>
                    <a:cubicBezTo>
                      <a:pt x="5347" y="2404"/>
                      <a:pt x="8819" y="2247"/>
                      <a:pt x="10019" y="5195"/>
                    </a:cubicBezTo>
                    <a:cubicBezTo>
                      <a:pt x="10626" y="6677"/>
                      <a:pt x="10846" y="8662"/>
                      <a:pt x="10914" y="10280"/>
                    </a:cubicBezTo>
                    <a:cubicBezTo>
                      <a:pt x="10977" y="11851"/>
                      <a:pt x="10888" y="13030"/>
                      <a:pt x="10888" y="13072"/>
                    </a:cubicBezTo>
                    <a:cubicBezTo>
                      <a:pt x="10844" y="13086"/>
                      <a:pt x="9650" y="13504"/>
                      <a:pt x="7872" y="13504"/>
                    </a:cubicBezTo>
                    <a:cubicBezTo>
                      <a:pt x="7126" y="13504"/>
                      <a:pt x="6278" y="13431"/>
                      <a:pt x="5368" y="13223"/>
                    </a:cubicBezTo>
                    <a:cubicBezTo>
                      <a:pt x="5368" y="13181"/>
                      <a:pt x="5284" y="11982"/>
                      <a:pt x="5023" y="10563"/>
                    </a:cubicBezTo>
                    <a:cubicBezTo>
                      <a:pt x="4782" y="9144"/>
                      <a:pt x="4389" y="7531"/>
                      <a:pt x="3776" y="6766"/>
                    </a:cubicBezTo>
                    <a:cubicBezTo>
                      <a:pt x="2577" y="5326"/>
                      <a:pt x="2378" y="5347"/>
                      <a:pt x="1247" y="3844"/>
                    </a:cubicBezTo>
                    <a:cubicBezTo>
                      <a:pt x="152" y="2378"/>
                      <a:pt x="571" y="440"/>
                      <a:pt x="592" y="372"/>
                    </a:cubicBezTo>
                    <a:lnTo>
                      <a:pt x="3734" y="131"/>
                    </a:lnTo>
                    <a:close/>
                    <a:moveTo>
                      <a:pt x="3865" y="0"/>
                    </a:moveTo>
                    <a:lnTo>
                      <a:pt x="482" y="262"/>
                    </a:lnTo>
                    <a:lnTo>
                      <a:pt x="482" y="309"/>
                    </a:lnTo>
                    <a:cubicBezTo>
                      <a:pt x="482" y="309"/>
                      <a:pt x="0" y="2378"/>
                      <a:pt x="1158" y="3907"/>
                    </a:cubicBezTo>
                    <a:cubicBezTo>
                      <a:pt x="2294" y="5415"/>
                      <a:pt x="2488" y="5389"/>
                      <a:pt x="3687" y="6855"/>
                    </a:cubicBezTo>
                    <a:cubicBezTo>
                      <a:pt x="4279" y="7552"/>
                      <a:pt x="4672" y="9165"/>
                      <a:pt x="4913" y="10584"/>
                    </a:cubicBezTo>
                    <a:cubicBezTo>
                      <a:pt x="5174" y="12024"/>
                      <a:pt x="5258" y="13271"/>
                      <a:pt x="5258" y="13271"/>
                    </a:cubicBezTo>
                    <a:lnTo>
                      <a:pt x="5258" y="13312"/>
                    </a:lnTo>
                    <a:lnTo>
                      <a:pt x="5305" y="13312"/>
                    </a:lnTo>
                    <a:cubicBezTo>
                      <a:pt x="6233" y="13531"/>
                      <a:pt x="7103" y="13608"/>
                      <a:pt x="7869" y="13608"/>
                    </a:cubicBezTo>
                    <a:cubicBezTo>
                      <a:pt x="9714" y="13608"/>
                      <a:pt x="10956" y="13161"/>
                      <a:pt x="10956" y="13161"/>
                    </a:cubicBezTo>
                    <a:lnTo>
                      <a:pt x="10998" y="13161"/>
                    </a:lnTo>
                    <a:lnTo>
                      <a:pt x="10998" y="13113"/>
                    </a:lnTo>
                    <a:cubicBezTo>
                      <a:pt x="10998" y="13113"/>
                      <a:pt x="11087" y="11872"/>
                      <a:pt x="11019" y="10259"/>
                    </a:cubicBezTo>
                    <a:cubicBezTo>
                      <a:pt x="10956" y="8641"/>
                      <a:pt x="10736" y="6656"/>
                      <a:pt x="10129" y="5153"/>
                    </a:cubicBezTo>
                    <a:cubicBezTo>
                      <a:pt x="8882" y="2142"/>
                      <a:pt x="5305" y="2273"/>
                      <a:pt x="4410" y="2095"/>
                    </a:cubicBezTo>
                    <a:cubicBezTo>
                      <a:pt x="4190" y="2074"/>
                      <a:pt x="4059" y="1943"/>
                      <a:pt x="3975" y="1749"/>
                    </a:cubicBezTo>
                    <a:cubicBezTo>
                      <a:pt x="3865" y="1550"/>
                      <a:pt x="3818" y="1288"/>
                      <a:pt x="3797" y="1048"/>
                    </a:cubicBezTo>
                    <a:cubicBezTo>
                      <a:pt x="3776" y="545"/>
                      <a:pt x="3844" y="68"/>
                      <a:pt x="3844" y="68"/>
                    </a:cubicBezTo>
                    <a:lnTo>
                      <a:pt x="3865"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3"/>
              <p:cNvSpPr/>
              <p:nvPr/>
            </p:nvSpPr>
            <p:spPr>
              <a:xfrm>
                <a:off x="1104349" y="2878617"/>
                <a:ext cx="921965" cy="1183948"/>
              </a:xfrm>
              <a:custGeom>
                <a:avLst/>
                <a:gdLst/>
                <a:ahLst/>
                <a:cxnLst/>
                <a:rect l="l" t="t" r="r" b="b"/>
                <a:pathLst>
                  <a:path w="10825" h="13901" extrusionOk="0">
                    <a:moveTo>
                      <a:pt x="4802" y="1"/>
                    </a:moveTo>
                    <a:lnTo>
                      <a:pt x="1026" y="545"/>
                    </a:lnTo>
                    <a:cubicBezTo>
                      <a:pt x="1026" y="545"/>
                      <a:pt x="63" y="1441"/>
                      <a:pt x="21" y="2949"/>
                    </a:cubicBezTo>
                    <a:cubicBezTo>
                      <a:pt x="0" y="4452"/>
                      <a:pt x="587" y="5829"/>
                      <a:pt x="2289" y="6133"/>
                    </a:cubicBezTo>
                    <a:cubicBezTo>
                      <a:pt x="2820" y="6234"/>
                      <a:pt x="3324" y="6270"/>
                      <a:pt x="3767" y="6270"/>
                    </a:cubicBezTo>
                    <a:cubicBezTo>
                      <a:pt x="4766" y="6270"/>
                      <a:pt x="5457" y="6091"/>
                      <a:pt x="5457" y="6091"/>
                    </a:cubicBezTo>
                    <a:lnTo>
                      <a:pt x="5457" y="6091"/>
                    </a:lnTo>
                    <a:lnTo>
                      <a:pt x="3556" y="12789"/>
                    </a:lnTo>
                    <a:cubicBezTo>
                      <a:pt x="3556" y="12789"/>
                      <a:pt x="4320" y="13507"/>
                      <a:pt x="6216" y="13836"/>
                    </a:cubicBezTo>
                    <a:cubicBezTo>
                      <a:pt x="6502" y="13882"/>
                      <a:pt x="6761" y="13901"/>
                      <a:pt x="6994" y="13901"/>
                    </a:cubicBezTo>
                    <a:cubicBezTo>
                      <a:pt x="8330" y="13901"/>
                      <a:pt x="8835" y="13271"/>
                      <a:pt x="8835" y="13271"/>
                    </a:cubicBezTo>
                    <a:cubicBezTo>
                      <a:pt x="8835" y="13271"/>
                      <a:pt x="10322" y="7421"/>
                      <a:pt x="10584" y="5546"/>
                    </a:cubicBezTo>
                    <a:cubicBezTo>
                      <a:pt x="10825" y="3666"/>
                      <a:pt x="10081" y="2425"/>
                      <a:pt x="8924" y="2142"/>
                    </a:cubicBezTo>
                    <a:cubicBezTo>
                      <a:pt x="7773" y="1861"/>
                      <a:pt x="5873" y="1440"/>
                      <a:pt x="5336" y="1440"/>
                    </a:cubicBezTo>
                    <a:cubicBezTo>
                      <a:pt x="5323" y="1440"/>
                      <a:pt x="5311" y="1440"/>
                      <a:pt x="5300" y="1441"/>
                    </a:cubicBezTo>
                    <a:cubicBezTo>
                      <a:pt x="5296" y="1441"/>
                      <a:pt x="5293" y="1441"/>
                      <a:pt x="5290" y="1441"/>
                    </a:cubicBezTo>
                    <a:cubicBezTo>
                      <a:pt x="4823" y="1441"/>
                      <a:pt x="4802" y="1"/>
                      <a:pt x="4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3"/>
              <p:cNvSpPr/>
              <p:nvPr/>
            </p:nvSpPr>
            <p:spPr>
              <a:xfrm>
                <a:off x="1100772" y="2873251"/>
                <a:ext cx="919751" cy="1194083"/>
              </a:xfrm>
              <a:custGeom>
                <a:avLst/>
                <a:gdLst/>
                <a:ahLst/>
                <a:cxnLst/>
                <a:rect l="l" t="t" r="r" b="b"/>
                <a:pathLst>
                  <a:path w="10799" h="14020" extrusionOk="0">
                    <a:moveTo>
                      <a:pt x="4797" y="132"/>
                    </a:moveTo>
                    <a:cubicBezTo>
                      <a:pt x="4797" y="194"/>
                      <a:pt x="4797" y="456"/>
                      <a:pt x="4865" y="807"/>
                    </a:cubicBezTo>
                    <a:cubicBezTo>
                      <a:pt x="4886" y="980"/>
                      <a:pt x="4949" y="1179"/>
                      <a:pt x="5017" y="1310"/>
                    </a:cubicBezTo>
                    <a:cubicBezTo>
                      <a:pt x="5059" y="1394"/>
                      <a:pt x="5106" y="1441"/>
                      <a:pt x="5148" y="1483"/>
                    </a:cubicBezTo>
                    <a:cubicBezTo>
                      <a:pt x="5211" y="1551"/>
                      <a:pt x="5279" y="1572"/>
                      <a:pt x="5342" y="1572"/>
                    </a:cubicBezTo>
                    <a:cubicBezTo>
                      <a:pt x="5362" y="1568"/>
                      <a:pt x="5386" y="1566"/>
                      <a:pt x="5413" y="1566"/>
                    </a:cubicBezTo>
                    <a:cubicBezTo>
                      <a:pt x="5534" y="1566"/>
                      <a:pt x="5720" y="1600"/>
                      <a:pt x="5934" y="1635"/>
                    </a:cubicBezTo>
                    <a:cubicBezTo>
                      <a:pt x="6195" y="1656"/>
                      <a:pt x="6520" y="1724"/>
                      <a:pt x="6871" y="1813"/>
                    </a:cubicBezTo>
                    <a:cubicBezTo>
                      <a:pt x="7567" y="1944"/>
                      <a:pt x="8353" y="2116"/>
                      <a:pt x="8945" y="2268"/>
                    </a:cubicBezTo>
                    <a:cubicBezTo>
                      <a:pt x="9510" y="2399"/>
                      <a:pt x="9971" y="2771"/>
                      <a:pt x="10275" y="3337"/>
                    </a:cubicBezTo>
                    <a:cubicBezTo>
                      <a:pt x="10558" y="3907"/>
                      <a:pt x="10689" y="4667"/>
                      <a:pt x="10558" y="5609"/>
                    </a:cubicBezTo>
                    <a:cubicBezTo>
                      <a:pt x="10317" y="7463"/>
                      <a:pt x="8856" y="13287"/>
                      <a:pt x="8835" y="13308"/>
                    </a:cubicBezTo>
                    <a:cubicBezTo>
                      <a:pt x="8835" y="13308"/>
                      <a:pt x="8683" y="13507"/>
                      <a:pt x="8269" y="13680"/>
                    </a:cubicBezTo>
                    <a:cubicBezTo>
                      <a:pt x="8000" y="13802"/>
                      <a:pt x="7607" y="13902"/>
                      <a:pt x="7084" y="13902"/>
                    </a:cubicBezTo>
                    <a:cubicBezTo>
                      <a:pt x="6845" y="13902"/>
                      <a:pt x="6579" y="13881"/>
                      <a:pt x="6284" y="13831"/>
                    </a:cubicBezTo>
                    <a:cubicBezTo>
                      <a:pt x="5321" y="13680"/>
                      <a:pt x="4666" y="13418"/>
                      <a:pt x="4232" y="13203"/>
                    </a:cubicBezTo>
                    <a:cubicBezTo>
                      <a:pt x="3839" y="12983"/>
                      <a:pt x="3687" y="12831"/>
                      <a:pt x="3666" y="12831"/>
                    </a:cubicBezTo>
                    <a:lnTo>
                      <a:pt x="5583" y="6065"/>
                    </a:lnTo>
                    <a:lnTo>
                      <a:pt x="5473" y="6086"/>
                    </a:lnTo>
                    <a:cubicBezTo>
                      <a:pt x="5473" y="6086"/>
                      <a:pt x="4760" y="6273"/>
                      <a:pt x="3737" y="6273"/>
                    </a:cubicBezTo>
                    <a:cubicBezTo>
                      <a:pt x="3320" y="6273"/>
                      <a:pt x="2850" y="6242"/>
                      <a:pt x="2357" y="6154"/>
                    </a:cubicBezTo>
                    <a:cubicBezTo>
                      <a:pt x="1503" y="5976"/>
                      <a:pt x="938" y="5583"/>
                      <a:pt x="587" y="5018"/>
                    </a:cubicBezTo>
                    <a:cubicBezTo>
                      <a:pt x="236" y="4452"/>
                      <a:pt x="105" y="3750"/>
                      <a:pt x="131" y="3012"/>
                    </a:cubicBezTo>
                    <a:cubicBezTo>
                      <a:pt x="173" y="1551"/>
                      <a:pt x="1068" y="697"/>
                      <a:pt x="1089" y="676"/>
                    </a:cubicBezTo>
                    <a:lnTo>
                      <a:pt x="4797" y="132"/>
                    </a:lnTo>
                    <a:close/>
                    <a:moveTo>
                      <a:pt x="4907" y="1"/>
                    </a:moveTo>
                    <a:lnTo>
                      <a:pt x="1021" y="566"/>
                    </a:lnTo>
                    <a:lnTo>
                      <a:pt x="1021" y="587"/>
                    </a:lnTo>
                    <a:cubicBezTo>
                      <a:pt x="1021" y="587"/>
                      <a:pt x="42" y="1483"/>
                      <a:pt x="21" y="3012"/>
                    </a:cubicBezTo>
                    <a:cubicBezTo>
                      <a:pt x="0" y="3777"/>
                      <a:pt x="131" y="4494"/>
                      <a:pt x="498" y="5086"/>
                    </a:cubicBezTo>
                    <a:cubicBezTo>
                      <a:pt x="869" y="5651"/>
                      <a:pt x="1461" y="6086"/>
                      <a:pt x="2331" y="6264"/>
                    </a:cubicBezTo>
                    <a:cubicBezTo>
                      <a:pt x="2842" y="6359"/>
                      <a:pt x="3322" y="6392"/>
                      <a:pt x="3744" y="6392"/>
                    </a:cubicBezTo>
                    <a:cubicBezTo>
                      <a:pt x="4674" y="6392"/>
                      <a:pt x="5326" y="6231"/>
                      <a:pt x="5431" y="6217"/>
                    </a:cubicBezTo>
                    <a:lnTo>
                      <a:pt x="5431" y="6217"/>
                    </a:lnTo>
                    <a:lnTo>
                      <a:pt x="3535" y="12852"/>
                    </a:lnTo>
                    <a:lnTo>
                      <a:pt x="3556" y="12873"/>
                    </a:lnTo>
                    <a:cubicBezTo>
                      <a:pt x="3556" y="12873"/>
                      <a:pt x="3750" y="13072"/>
                      <a:pt x="4190" y="13287"/>
                    </a:cubicBezTo>
                    <a:cubicBezTo>
                      <a:pt x="4624" y="13528"/>
                      <a:pt x="5300" y="13790"/>
                      <a:pt x="6258" y="13941"/>
                    </a:cubicBezTo>
                    <a:cubicBezTo>
                      <a:pt x="6559" y="13997"/>
                      <a:pt x="6832" y="14020"/>
                      <a:pt x="7077" y="14020"/>
                    </a:cubicBezTo>
                    <a:cubicBezTo>
                      <a:pt x="7618" y="14020"/>
                      <a:pt x="8026" y="13908"/>
                      <a:pt x="8311" y="13790"/>
                    </a:cubicBezTo>
                    <a:cubicBezTo>
                      <a:pt x="8746" y="13617"/>
                      <a:pt x="8924" y="13376"/>
                      <a:pt x="8924" y="13376"/>
                    </a:cubicBezTo>
                    <a:lnTo>
                      <a:pt x="8945" y="13376"/>
                    </a:lnTo>
                    <a:lnTo>
                      <a:pt x="8945" y="13355"/>
                    </a:lnTo>
                    <a:cubicBezTo>
                      <a:pt x="8945" y="13355"/>
                      <a:pt x="10427" y="7505"/>
                      <a:pt x="10668" y="5630"/>
                    </a:cubicBezTo>
                    <a:cubicBezTo>
                      <a:pt x="10799" y="4667"/>
                      <a:pt x="10668" y="3881"/>
                      <a:pt x="10364" y="3274"/>
                    </a:cubicBezTo>
                    <a:cubicBezTo>
                      <a:pt x="10055" y="2682"/>
                      <a:pt x="9578" y="2289"/>
                      <a:pt x="8966" y="2158"/>
                    </a:cubicBezTo>
                    <a:cubicBezTo>
                      <a:pt x="8379" y="2006"/>
                      <a:pt x="7594" y="1834"/>
                      <a:pt x="6892" y="1682"/>
                    </a:cubicBezTo>
                    <a:cubicBezTo>
                      <a:pt x="6546" y="1614"/>
                      <a:pt x="6216" y="1551"/>
                      <a:pt x="5954" y="1504"/>
                    </a:cubicBezTo>
                    <a:cubicBezTo>
                      <a:pt x="5672" y="1462"/>
                      <a:pt x="5473" y="1441"/>
                      <a:pt x="5342" y="1441"/>
                    </a:cubicBezTo>
                    <a:cubicBezTo>
                      <a:pt x="5331" y="1446"/>
                      <a:pt x="5320" y="1449"/>
                      <a:pt x="5309" y="1449"/>
                    </a:cubicBezTo>
                    <a:cubicBezTo>
                      <a:pt x="5277" y="1449"/>
                      <a:pt x="5246" y="1428"/>
                      <a:pt x="5211" y="1394"/>
                    </a:cubicBezTo>
                    <a:cubicBezTo>
                      <a:pt x="5190" y="1373"/>
                      <a:pt x="5148" y="1331"/>
                      <a:pt x="5127" y="1263"/>
                    </a:cubicBezTo>
                    <a:cubicBezTo>
                      <a:pt x="5059" y="1132"/>
                      <a:pt x="4996" y="959"/>
                      <a:pt x="4975" y="786"/>
                    </a:cubicBezTo>
                    <a:cubicBezTo>
                      <a:pt x="4907" y="435"/>
                      <a:pt x="4907" y="64"/>
                      <a:pt x="4907" y="64"/>
                    </a:cubicBezTo>
                    <a:lnTo>
                      <a:pt x="4907"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3"/>
              <p:cNvSpPr/>
              <p:nvPr/>
            </p:nvSpPr>
            <p:spPr>
              <a:xfrm>
                <a:off x="1639551" y="4063143"/>
                <a:ext cx="378155" cy="219398"/>
              </a:xfrm>
              <a:custGeom>
                <a:avLst/>
                <a:gdLst/>
                <a:ahLst/>
                <a:cxnLst/>
                <a:rect l="l" t="t" r="r" b="b"/>
                <a:pathLst>
                  <a:path w="4440" h="2576" extrusionOk="0">
                    <a:moveTo>
                      <a:pt x="927" y="1"/>
                    </a:moveTo>
                    <a:cubicBezTo>
                      <a:pt x="639" y="1"/>
                      <a:pt x="367" y="113"/>
                      <a:pt x="241" y="410"/>
                    </a:cubicBezTo>
                    <a:cubicBezTo>
                      <a:pt x="0" y="976"/>
                      <a:pt x="414" y="1500"/>
                      <a:pt x="828" y="1740"/>
                    </a:cubicBezTo>
                    <a:cubicBezTo>
                      <a:pt x="1268" y="2002"/>
                      <a:pt x="2922" y="2505"/>
                      <a:pt x="3404" y="2568"/>
                    </a:cubicBezTo>
                    <a:cubicBezTo>
                      <a:pt x="3441" y="2573"/>
                      <a:pt x="3477" y="2575"/>
                      <a:pt x="3514" y="2575"/>
                    </a:cubicBezTo>
                    <a:cubicBezTo>
                      <a:pt x="3982" y="2575"/>
                      <a:pt x="4439" y="2186"/>
                      <a:pt x="4279" y="1782"/>
                    </a:cubicBezTo>
                    <a:cubicBezTo>
                      <a:pt x="4101" y="1348"/>
                      <a:pt x="2509" y="714"/>
                      <a:pt x="2268" y="562"/>
                    </a:cubicBezTo>
                    <a:cubicBezTo>
                      <a:pt x="2053" y="431"/>
                      <a:pt x="1660" y="232"/>
                      <a:pt x="1660" y="232"/>
                    </a:cubicBezTo>
                    <a:cubicBezTo>
                      <a:pt x="1472" y="97"/>
                      <a:pt x="1193" y="1"/>
                      <a:pt x="9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3"/>
              <p:cNvSpPr/>
              <p:nvPr/>
            </p:nvSpPr>
            <p:spPr>
              <a:xfrm>
                <a:off x="1643128" y="4058799"/>
                <a:ext cx="373811" cy="227745"/>
              </a:xfrm>
              <a:custGeom>
                <a:avLst/>
                <a:gdLst/>
                <a:ahLst/>
                <a:cxnLst/>
                <a:rect l="l" t="t" r="r" b="b"/>
                <a:pathLst>
                  <a:path w="4389" h="2674" extrusionOk="0">
                    <a:moveTo>
                      <a:pt x="854" y="110"/>
                    </a:moveTo>
                    <a:cubicBezTo>
                      <a:pt x="1116" y="110"/>
                      <a:pt x="1419" y="199"/>
                      <a:pt x="1592" y="330"/>
                    </a:cubicBezTo>
                    <a:cubicBezTo>
                      <a:pt x="1592" y="330"/>
                      <a:pt x="1985" y="524"/>
                      <a:pt x="2205" y="676"/>
                    </a:cubicBezTo>
                    <a:cubicBezTo>
                      <a:pt x="2273" y="723"/>
                      <a:pt x="2425" y="786"/>
                      <a:pt x="2598" y="854"/>
                    </a:cubicBezTo>
                    <a:cubicBezTo>
                      <a:pt x="2797" y="938"/>
                      <a:pt x="3011" y="1048"/>
                      <a:pt x="3231" y="1158"/>
                    </a:cubicBezTo>
                    <a:cubicBezTo>
                      <a:pt x="3451" y="1289"/>
                      <a:pt x="3687" y="1399"/>
                      <a:pt x="3865" y="1530"/>
                    </a:cubicBezTo>
                    <a:cubicBezTo>
                      <a:pt x="4038" y="1640"/>
                      <a:pt x="4148" y="1771"/>
                      <a:pt x="4190" y="1854"/>
                    </a:cubicBezTo>
                    <a:cubicBezTo>
                      <a:pt x="4258" y="2032"/>
                      <a:pt x="4190" y="2226"/>
                      <a:pt x="4017" y="2357"/>
                    </a:cubicBezTo>
                    <a:cubicBezTo>
                      <a:pt x="3883" y="2491"/>
                      <a:pt x="3663" y="2560"/>
                      <a:pt x="3463" y="2560"/>
                    </a:cubicBezTo>
                    <a:cubicBezTo>
                      <a:pt x="3436" y="2560"/>
                      <a:pt x="3409" y="2559"/>
                      <a:pt x="3383" y="2556"/>
                    </a:cubicBezTo>
                    <a:cubicBezTo>
                      <a:pt x="3142" y="2530"/>
                      <a:pt x="2598" y="2378"/>
                      <a:pt x="2074" y="2226"/>
                    </a:cubicBezTo>
                    <a:cubicBezTo>
                      <a:pt x="1550" y="2053"/>
                      <a:pt x="1027" y="1854"/>
                      <a:pt x="833" y="1744"/>
                    </a:cubicBezTo>
                    <a:cubicBezTo>
                      <a:pt x="613" y="1613"/>
                      <a:pt x="414" y="1441"/>
                      <a:pt x="283" y="1221"/>
                    </a:cubicBezTo>
                    <a:cubicBezTo>
                      <a:pt x="178" y="985"/>
                      <a:pt x="131" y="744"/>
                      <a:pt x="241" y="482"/>
                    </a:cubicBezTo>
                    <a:cubicBezTo>
                      <a:pt x="351" y="220"/>
                      <a:pt x="592" y="131"/>
                      <a:pt x="854" y="110"/>
                    </a:cubicBezTo>
                    <a:close/>
                    <a:moveTo>
                      <a:pt x="854" y="0"/>
                    </a:moveTo>
                    <a:cubicBezTo>
                      <a:pt x="545" y="0"/>
                      <a:pt x="262" y="131"/>
                      <a:pt x="131" y="435"/>
                    </a:cubicBezTo>
                    <a:cubicBezTo>
                      <a:pt x="0" y="744"/>
                      <a:pt x="68" y="1027"/>
                      <a:pt x="199" y="1268"/>
                    </a:cubicBezTo>
                    <a:cubicBezTo>
                      <a:pt x="330" y="1509"/>
                      <a:pt x="545" y="1702"/>
                      <a:pt x="765" y="1833"/>
                    </a:cubicBezTo>
                    <a:cubicBezTo>
                      <a:pt x="985" y="1964"/>
                      <a:pt x="1508" y="2163"/>
                      <a:pt x="2053" y="2336"/>
                    </a:cubicBezTo>
                    <a:cubicBezTo>
                      <a:pt x="2577" y="2488"/>
                      <a:pt x="3100" y="2640"/>
                      <a:pt x="3362" y="2661"/>
                    </a:cubicBezTo>
                    <a:cubicBezTo>
                      <a:pt x="3409" y="2669"/>
                      <a:pt x="3457" y="2673"/>
                      <a:pt x="3504" y="2673"/>
                    </a:cubicBezTo>
                    <a:cubicBezTo>
                      <a:pt x="3722" y="2673"/>
                      <a:pt x="3938" y="2588"/>
                      <a:pt x="4080" y="2446"/>
                    </a:cubicBezTo>
                    <a:cubicBezTo>
                      <a:pt x="4279" y="2294"/>
                      <a:pt x="4389" y="2053"/>
                      <a:pt x="4300" y="1812"/>
                    </a:cubicBezTo>
                    <a:cubicBezTo>
                      <a:pt x="4237" y="1681"/>
                      <a:pt x="4106" y="1551"/>
                      <a:pt x="3907" y="1420"/>
                    </a:cubicBezTo>
                    <a:cubicBezTo>
                      <a:pt x="3734" y="1310"/>
                      <a:pt x="3514" y="1179"/>
                      <a:pt x="3273" y="1069"/>
                    </a:cubicBezTo>
                    <a:cubicBezTo>
                      <a:pt x="3059" y="959"/>
                      <a:pt x="2839" y="854"/>
                      <a:pt x="2640" y="765"/>
                    </a:cubicBezTo>
                    <a:cubicBezTo>
                      <a:pt x="2467" y="676"/>
                      <a:pt x="2315" y="613"/>
                      <a:pt x="2273" y="566"/>
                    </a:cubicBezTo>
                    <a:cubicBezTo>
                      <a:pt x="2032" y="435"/>
                      <a:pt x="1660" y="241"/>
                      <a:pt x="1660" y="241"/>
                    </a:cubicBezTo>
                    <a:cubicBezTo>
                      <a:pt x="1440" y="89"/>
                      <a:pt x="1137" y="0"/>
                      <a:pt x="85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3"/>
              <p:cNvSpPr/>
              <p:nvPr/>
            </p:nvSpPr>
            <p:spPr>
              <a:xfrm>
                <a:off x="1901360" y="3100907"/>
                <a:ext cx="85681" cy="108762"/>
              </a:xfrm>
              <a:custGeom>
                <a:avLst/>
                <a:gdLst/>
                <a:ahLst/>
                <a:cxnLst/>
                <a:rect l="l" t="t" r="r" b="b"/>
                <a:pathLst>
                  <a:path w="1006" h="1277" extrusionOk="0">
                    <a:moveTo>
                      <a:pt x="67" y="0"/>
                    </a:moveTo>
                    <a:cubicBezTo>
                      <a:pt x="45" y="0"/>
                      <a:pt x="19" y="15"/>
                      <a:pt x="0" y="30"/>
                    </a:cubicBezTo>
                    <a:cubicBezTo>
                      <a:pt x="0" y="56"/>
                      <a:pt x="0" y="98"/>
                      <a:pt x="27" y="119"/>
                    </a:cubicBezTo>
                    <a:cubicBezTo>
                      <a:pt x="461" y="360"/>
                      <a:pt x="702" y="795"/>
                      <a:pt x="896" y="1234"/>
                    </a:cubicBezTo>
                    <a:cubicBezTo>
                      <a:pt x="896" y="1276"/>
                      <a:pt x="943" y="1276"/>
                      <a:pt x="964" y="1276"/>
                    </a:cubicBezTo>
                    <a:cubicBezTo>
                      <a:pt x="985" y="1255"/>
                      <a:pt x="1006" y="1234"/>
                      <a:pt x="985" y="1187"/>
                    </a:cubicBezTo>
                    <a:cubicBezTo>
                      <a:pt x="812" y="732"/>
                      <a:pt x="550" y="292"/>
                      <a:pt x="89" y="9"/>
                    </a:cubicBezTo>
                    <a:cubicBezTo>
                      <a:pt x="83" y="3"/>
                      <a:pt x="75" y="0"/>
                      <a:pt x="6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3"/>
              <p:cNvSpPr/>
              <p:nvPr/>
            </p:nvSpPr>
            <p:spPr>
              <a:xfrm>
                <a:off x="1975797" y="3219973"/>
                <a:ext cx="18823" cy="78867"/>
              </a:xfrm>
              <a:custGeom>
                <a:avLst/>
                <a:gdLst/>
                <a:ahLst/>
                <a:cxnLst/>
                <a:rect l="l" t="t" r="r" b="b"/>
                <a:pathLst>
                  <a:path w="221" h="926" extrusionOk="0">
                    <a:moveTo>
                      <a:pt x="68" y="1"/>
                    </a:moveTo>
                    <a:cubicBezTo>
                      <a:pt x="60" y="1"/>
                      <a:pt x="50" y="3"/>
                      <a:pt x="43" y="9"/>
                    </a:cubicBezTo>
                    <a:cubicBezTo>
                      <a:pt x="22" y="9"/>
                      <a:pt x="1" y="51"/>
                      <a:pt x="22" y="72"/>
                    </a:cubicBezTo>
                    <a:cubicBezTo>
                      <a:pt x="111" y="313"/>
                      <a:pt x="69" y="596"/>
                      <a:pt x="90" y="884"/>
                    </a:cubicBezTo>
                    <a:cubicBezTo>
                      <a:pt x="90" y="905"/>
                      <a:pt x="111" y="926"/>
                      <a:pt x="132" y="926"/>
                    </a:cubicBezTo>
                    <a:cubicBezTo>
                      <a:pt x="174" y="926"/>
                      <a:pt x="200" y="905"/>
                      <a:pt x="200" y="884"/>
                    </a:cubicBezTo>
                    <a:cubicBezTo>
                      <a:pt x="174" y="596"/>
                      <a:pt x="221" y="313"/>
                      <a:pt x="111" y="30"/>
                    </a:cubicBezTo>
                    <a:cubicBezTo>
                      <a:pt x="111" y="15"/>
                      <a:pt x="90" y="1"/>
                      <a:pt x="6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3"/>
              <p:cNvSpPr/>
              <p:nvPr/>
            </p:nvSpPr>
            <p:spPr>
              <a:xfrm>
                <a:off x="1975797" y="3086599"/>
                <a:ext cx="106292" cy="23422"/>
              </a:xfrm>
              <a:custGeom>
                <a:avLst/>
                <a:gdLst/>
                <a:ahLst/>
                <a:cxnLst/>
                <a:rect l="l" t="t" r="r" b="b"/>
                <a:pathLst>
                  <a:path w="1248" h="275" extrusionOk="0">
                    <a:moveTo>
                      <a:pt x="878" y="1"/>
                    </a:moveTo>
                    <a:cubicBezTo>
                      <a:pt x="588" y="1"/>
                      <a:pt x="316" y="60"/>
                      <a:pt x="43" y="156"/>
                    </a:cubicBezTo>
                    <a:cubicBezTo>
                      <a:pt x="1" y="177"/>
                      <a:pt x="1" y="198"/>
                      <a:pt x="1" y="245"/>
                    </a:cubicBezTo>
                    <a:cubicBezTo>
                      <a:pt x="16" y="260"/>
                      <a:pt x="31" y="275"/>
                      <a:pt x="55" y="275"/>
                    </a:cubicBezTo>
                    <a:cubicBezTo>
                      <a:pt x="65" y="275"/>
                      <a:pt x="76" y="272"/>
                      <a:pt x="90" y="266"/>
                    </a:cubicBezTo>
                    <a:cubicBezTo>
                      <a:pt x="342" y="170"/>
                      <a:pt x="598" y="108"/>
                      <a:pt x="870" y="108"/>
                    </a:cubicBezTo>
                    <a:cubicBezTo>
                      <a:pt x="971" y="108"/>
                      <a:pt x="1073" y="117"/>
                      <a:pt x="1179" y="135"/>
                    </a:cubicBezTo>
                    <a:cubicBezTo>
                      <a:pt x="1200" y="135"/>
                      <a:pt x="1247" y="114"/>
                      <a:pt x="1247" y="93"/>
                    </a:cubicBezTo>
                    <a:cubicBezTo>
                      <a:pt x="1247" y="46"/>
                      <a:pt x="1221" y="25"/>
                      <a:pt x="1200" y="25"/>
                    </a:cubicBezTo>
                    <a:cubicBezTo>
                      <a:pt x="1090" y="8"/>
                      <a:pt x="983" y="1"/>
                      <a:pt x="87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3"/>
              <p:cNvSpPr/>
              <p:nvPr/>
            </p:nvSpPr>
            <p:spPr>
              <a:xfrm>
                <a:off x="1992746" y="3132590"/>
                <a:ext cx="38923" cy="101182"/>
              </a:xfrm>
              <a:custGeom>
                <a:avLst/>
                <a:gdLst/>
                <a:ahLst/>
                <a:cxnLst/>
                <a:rect l="l" t="t" r="r" b="b"/>
                <a:pathLst>
                  <a:path w="457" h="1188" extrusionOk="0">
                    <a:moveTo>
                      <a:pt x="54" y="0"/>
                    </a:moveTo>
                    <a:cubicBezTo>
                      <a:pt x="45" y="0"/>
                      <a:pt x="34" y="3"/>
                      <a:pt x="22" y="9"/>
                    </a:cubicBezTo>
                    <a:cubicBezTo>
                      <a:pt x="1" y="30"/>
                      <a:pt x="1" y="77"/>
                      <a:pt x="22" y="98"/>
                    </a:cubicBezTo>
                    <a:cubicBezTo>
                      <a:pt x="263" y="402"/>
                      <a:pt x="284" y="752"/>
                      <a:pt x="347" y="1145"/>
                    </a:cubicBezTo>
                    <a:cubicBezTo>
                      <a:pt x="347" y="1166"/>
                      <a:pt x="368" y="1187"/>
                      <a:pt x="415" y="1187"/>
                    </a:cubicBezTo>
                    <a:cubicBezTo>
                      <a:pt x="436" y="1187"/>
                      <a:pt x="457" y="1145"/>
                      <a:pt x="457" y="1124"/>
                    </a:cubicBezTo>
                    <a:cubicBezTo>
                      <a:pt x="394" y="752"/>
                      <a:pt x="368" y="360"/>
                      <a:pt x="106" y="30"/>
                    </a:cubicBezTo>
                    <a:cubicBezTo>
                      <a:pt x="91" y="15"/>
                      <a:pt x="76" y="0"/>
                      <a:pt x="5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3"/>
              <p:cNvSpPr/>
              <p:nvPr/>
            </p:nvSpPr>
            <p:spPr>
              <a:xfrm>
                <a:off x="1147104" y="2760062"/>
                <a:ext cx="620549" cy="204664"/>
              </a:xfrm>
              <a:custGeom>
                <a:avLst/>
                <a:gdLst/>
                <a:ahLst/>
                <a:cxnLst/>
                <a:rect l="l" t="t" r="r" b="b"/>
                <a:pathLst>
                  <a:path w="7286" h="2403" extrusionOk="0">
                    <a:moveTo>
                      <a:pt x="5489" y="1"/>
                    </a:moveTo>
                    <a:cubicBezTo>
                      <a:pt x="5252" y="1"/>
                      <a:pt x="4993" y="18"/>
                      <a:pt x="4714" y="62"/>
                    </a:cubicBezTo>
                    <a:cubicBezTo>
                      <a:pt x="3316" y="282"/>
                      <a:pt x="132" y="586"/>
                      <a:pt x="132" y="586"/>
                    </a:cubicBezTo>
                    <a:cubicBezTo>
                      <a:pt x="132" y="586"/>
                      <a:pt x="1" y="1702"/>
                      <a:pt x="43" y="2047"/>
                    </a:cubicBezTo>
                    <a:cubicBezTo>
                      <a:pt x="85" y="2377"/>
                      <a:pt x="587" y="2377"/>
                      <a:pt x="1917" y="2398"/>
                    </a:cubicBezTo>
                    <a:cubicBezTo>
                      <a:pt x="2008" y="2401"/>
                      <a:pt x="2109" y="2402"/>
                      <a:pt x="2219" y="2402"/>
                    </a:cubicBezTo>
                    <a:cubicBezTo>
                      <a:pt x="3743" y="2402"/>
                      <a:pt x="7011" y="2145"/>
                      <a:pt x="7133" y="1984"/>
                    </a:cubicBezTo>
                    <a:cubicBezTo>
                      <a:pt x="7264" y="1806"/>
                      <a:pt x="7285" y="1110"/>
                      <a:pt x="7023" y="282"/>
                    </a:cubicBezTo>
                    <a:cubicBezTo>
                      <a:pt x="7023" y="282"/>
                      <a:pt x="6437" y="1"/>
                      <a:pt x="54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3"/>
              <p:cNvSpPr/>
              <p:nvPr/>
            </p:nvSpPr>
            <p:spPr>
              <a:xfrm>
                <a:off x="1143101" y="2755292"/>
                <a:ext cx="624552" cy="214884"/>
              </a:xfrm>
              <a:custGeom>
                <a:avLst/>
                <a:gdLst/>
                <a:ahLst/>
                <a:cxnLst/>
                <a:rect l="l" t="t" r="r" b="b"/>
                <a:pathLst>
                  <a:path w="7333" h="2523" extrusionOk="0">
                    <a:moveTo>
                      <a:pt x="5698" y="118"/>
                    </a:moveTo>
                    <a:cubicBezTo>
                      <a:pt x="6526" y="139"/>
                      <a:pt x="7008" y="380"/>
                      <a:pt x="7029" y="380"/>
                    </a:cubicBezTo>
                    <a:cubicBezTo>
                      <a:pt x="7139" y="773"/>
                      <a:pt x="7201" y="1145"/>
                      <a:pt x="7201" y="1428"/>
                    </a:cubicBezTo>
                    <a:cubicBezTo>
                      <a:pt x="7228" y="1579"/>
                      <a:pt x="7201" y="1710"/>
                      <a:pt x="7201" y="1799"/>
                    </a:cubicBezTo>
                    <a:cubicBezTo>
                      <a:pt x="7180" y="1909"/>
                      <a:pt x="7159" y="1972"/>
                      <a:pt x="7139" y="2019"/>
                    </a:cubicBezTo>
                    <a:cubicBezTo>
                      <a:pt x="7139" y="2011"/>
                      <a:pt x="7136" y="2008"/>
                      <a:pt x="7132" y="2008"/>
                    </a:cubicBezTo>
                    <a:cubicBezTo>
                      <a:pt x="7125" y="2008"/>
                      <a:pt x="7111" y="2019"/>
                      <a:pt x="7097" y="2019"/>
                    </a:cubicBezTo>
                    <a:cubicBezTo>
                      <a:pt x="7070" y="2040"/>
                      <a:pt x="7029" y="2040"/>
                      <a:pt x="6966" y="2061"/>
                    </a:cubicBezTo>
                    <a:cubicBezTo>
                      <a:pt x="6856" y="2082"/>
                      <a:pt x="6678" y="2103"/>
                      <a:pt x="6484" y="2124"/>
                    </a:cubicBezTo>
                    <a:cubicBezTo>
                      <a:pt x="6112" y="2192"/>
                      <a:pt x="5588" y="2234"/>
                      <a:pt x="5023" y="2281"/>
                    </a:cubicBezTo>
                    <a:cubicBezTo>
                      <a:pt x="4046" y="2355"/>
                      <a:pt x="2956" y="2416"/>
                      <a:pt x="2261" y="2416"/>
                    </a:cubicBezTo>
                    <a:cubicBezTo>
                      <a:pt x="2162" y="2416"/>
                      <a:pt x="2072" y="2415"/>
                      <a:pt x="1991" y="2412"/>
                    </a:cubicBezTo>
                    <a:cubicBezTo>
                      <a:pt x="1310" y="2386"/>
                      <a:pt x="854" y="2386"/>
                      <a:pt x="551" y="2344"/>
                    </a:cubicBezTo>
                    <a:cubicBezTo>
                      <a:pt x="420" y="2323"/>
                      <a:pt x="310" y="2281"/>
                      <a:pt x="242" y="2234"/>
                    </a:cubicBezTo>
                    <a:cubicBezTo>
                      <a:pt x="179" y="2192"/>
                      <a:pt x="158" y="2150"/>
                      <a:pt x="132" y="2082"/>
                    </a:cubicBezTo>
                    <a:cubicBezTo>
                      <a:pt x="111" y="1930"/>
                      <a:pt x="132" y="1559"/>
                      <a:pt x="179" y="1255"/>
                    </a:cubicBezTo>
                    <a:cubicBezTo>
                      <a:pt x="200" y="946"/>
                      <a:pt x="221" y="731"/>
                      <a:pt x="221" y="684"/>
                    </a:cubicBezTo>
                    <a:cubicBezTo>
                      <a:pt x="289" y="684"/>
                      <a:pt x="3384" y="401"/>
                      <a:pt x="4761" y="186"/>
                    </a:cubicBezTo>
                    <a:cubicBezTo>
                      <a:pt x="5107" y="118"/>
                      <a:pt x="5437" y="118"/>
                      <a:pt x="5698" y="118"/>
                    </a:cubicBezTo>
                    <a:close/>
                    <a:moveTo>
                      <a:pt x="5502" y="1"/>
                    </a:moveTo>
                    <a:cubicBezTo>
                      <a:pt x="5273" y="1"/>
                      <a:pt x="5022" y="25"/>
                      <a:pt x="4761" y="76"/>
                    </a:cubicBezTo>
                    <a:cubicBezTo>
                      <a:pt x="3363" y="291"/>
                      <a:pt x="179" y="579"/>
                      <a:pt x="179" y="579"/>
                    </a:cubicBezTo>
                    <a:lnTo>
                      <a:pt x="111" y="600"/>
                    </a:lnTo>
                    <a:lnTo>
                      <a:pt x="111" y="642"/>
                    </a:lnTo>
                    <a:cubicBezTo>
                      <a:pt x="111" y="642"/>
                      <a:pt x="90" y="904"/>
                      <a:pt x="48" y="1234"/>
                    </a:cubicBezTo>
                    <a:cubicBezTo>
                      <a:pt x="27" y="1559"/>
                      <a:pt x="1" y="1909"/>
                      <a:pt x="27" y="2103"/>
                    </a:cubicBezTo>
                    <a:cubicBezTo>
                      <a:pt x="48" y="2192"/>
                      <a:pt x="90" y="2281"/>
                      <a:pt x="179" y="2344"/>
                    </a:cubicBezTo>
                    <a:cubicBezTo>
                      <a:pt x="262" y="2386"/>
                      <a:pt x="372" y="2433"/>
                      <a:pt x="551" y="2454"/>
                    </a:cubicBezTo>
                    <a:cubicBezTo>
                      <a:pt x="854" y="2496"/>
                      <a:pt x="1310" y="2496"/>
                      <a:pt x="1964" y="2517"/>
                    </a:cubicBezTo>
                    <a:cubicBezTo>
                      <a:pt x="2065" y="2521"/>
                      <a:pt x="2178" y="2523"/>
                      <a:pt x="2301" y="2523"/>
                    </a:cubicBezTo>
                    <a:cubicBezTo>
                      <a:pt x="3014" y="2523"/>
                      <a:pt x="4075" y="2462"/>
                      <a:pt x="5044" y="2386"/>
                    </a:cubicBezTo>
                    <a:cubicBezTo>
                      <a:pt x="5588" y="2344"/>
                      <a:pt x="6112" y="2302"/>
                      <a:pt x="6505" y="2234"/>
                    </a:cubicBezTo>
                    <a:cubicBezTo>
                      <a:pt x="6704" y="2213"/>
                      <a:pt x="6877" y="2192"/>
                      <a:pt x="6987" y="2171"/>
                    </a:cubicBezTo>
                    <a:cubicBezTo>
                      <a:pt x="7050" y="2150"/>
                      <a:pt x="7097" y="2150"/>
                      <a:pt x="7139" y="2124"/>
                    </a:cubicBezTo>
                    <a:cubicBezTo>
                      <a:pt x="7180" y="2124"/>
                      <a:pt x="7201" y="2103"/>
                      <a:pt x="7228" y="2082"/>
                    </a:cubicBezTo>
                    <a:cubicBezTo>
                      <a:pt x="7269" y="2019"/>
                      <a:pt x="7290" y="1930"/>
                      <a:pt x="7311" y="1820"/>
                    </a:cubicBezTo>
                    <a:cubicBezTo>
                      <a:pt x="7332" y="1710"/>
                      <a:pt x="7332" y="1579"/>
                      <a:pt x="7332" y="1428"/>
                    </a:cubicBezTo>
                    <a:cubicBezTo>
                      <a:pt x="7311" y="1124"/>
                      <a:pt x="7269" y="731"/>
                      <a:pt x="7139" y="317"/>
                    </a:cubicBezTo>
                    <a:lnTo>
                      <a:pt x="7118" y="291"/>
                    </a:lnTo>
                    <a:lnTo>
                      <a:pt x="7097" y="291"/>
                    </a:lnTo>
                    <a:cubicBezTo>
                      <a:pt x="7097" y="291"/>
                      <a:pt x="6573" y="29"/>
                      <a:pt x="5719" y="8"/>
                    </a:cubicBezTo>
                    <a:cubicBezTo>
                      <a:pt x="5650" y="3"/>
                      <a:pt x="5577" y="1"/>
                      <a:pt x="550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3"/>
              <p:cNvSpPr/>
              <p:nvPr/>
            </p:nvSpPr>
            <p:spPr>
              <a:xfrm>
                <a:off x="1230766" y="1096491"/>
                <a:ext cx="2248867" cy="2399609"/>
              </a:xfrm>
              <a:custGeom>
                <a:avLst/>
                <a:gdLst/>
                <a:ahLst/>
                <a:cxnLst/>
                <a:rect l="l" t="t" r="r" b="b"/>
                <a:pathLst>
                  <a:path w="26406" h="28176" extrusionOk="0">
                    <a:moveTo>
                      <a:pt x="6960" y="0"/>
                    </a:moveTo>
                    <a:lnTo>
                      <a:pt x="1" y="28175"/>
                    </a:lnTo>
                    <a:lnTo>
                      <a:pt x="21540" y="28175"/>
                    </a:lnTo>
                    <a:lnTo>
                      <a:pt x="264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3"/>
              <p:cNvSpPr/>
              <p:nvPr/>
            </p:nvSpPr>
            <p:spPr>
              <a:xfrm>
                <a:off x="1225401" y="1091126"/>
                <a:ext cx="2259513" cy="2408466"/>
              </a:xfrm>
              <a:custGeom>
                <a:avLst/>
                <a:gdLst/>
                <a:ahLst/>
                <a:cxnLst/>
                <a:rect l="l" t="t" r="r" b="b"/>
                <a:pathLst>
                  <a:path w="26531" h="28280" extrusionOk="0">
                    <a:moveTo>
                      <a:pt x="26400" y="132"/>
                    </a:moveTo>
                    <a:lnTo>
                      <a:pt x="21556" y="28170"/>
                    </a:lnTo>
                    <a:lnTo>
                      <a:pt x="153" y="28170"/>
                    </a:lnTo>
                    <a:lnTo>
                      <a:pt x="7071" y="132"/>
                    </a:lnTo>
                    <a:close/>
                    <a:moveTo>
                      <a:pt x="6982" y="1"/>
                    </a:moveTo>
                    <a:lnTo>
                      <a:pt x="6961" y="42"/>
                    </a:lnTo>
                    <a:lnTo>
                      <a:pt x="1" y="28280"/>
                    </a:lnTo>
                    <a:lnTo>
                      <a:pt x="21645" y="28280"/>
                    </a:lnTo>
                    <a:lnTo>
                      <a:pt x="26531"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3"/>
              <p:cNvSpPr/>
              <p:nvPr/>
            </p:nvSpPr>
            <p:spPr>
              <a:xfrm>
                <a:off x="1905597" y="1163344"/>
                <a:ext cx="1445506" cy="65236"/>
              </a:xfrm>
              <a:custGeom>
                <a:avLst/>
                <a:gdLst/>
                <a:ahLst/>
                <a:cxnLst/>
                <a:rect l="l" t="t" r="r" b="b"/>
                <a:pathLst>
                  <a:path w="16973" h="766" extrusionOk="0">
                    <a:moveTo>
                      <a:pt x="173" y="1"/>
                    </a:moveTo>
                    <a:lnTo>
                      <a:pt x="0" y="766"/>
                    </a:lnTo>
                    <a:lnTo>
                      <a:pt x="16842" y="766"/>
                    </a:lnTo>
                    <a:lnTo>
                      <a:pt x="169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3"/>
              <p:cNvSpPr/>
              <p:nvPr/>
            </p:nvSpPr>
            <p:spPr>
              <a:xfrm>
                <a:off x="1899721" y="1159852"/>
                <a:ext cx="1457173" cy="72731"/>
              </a:xfrm>
              <a:custGeom>
                <a:avLst/>
                <a:gdLst/>
                <a:ahLst/>
                <a:cxnLst/>
                <a:rect l="l" t="t" r="r" b="b"/>
                <a:pathLst>
                  <a:path w="17110" h="854" extrusionOk="0">
                    <a:moveTo>
                      <a:pt x="16979" y="110"/>
                    </a:moveTo>
                    <a:lnTo>
                      <a:pt x="16869" y="744"/>
                    </a:lnTo>
                    <a:lnTo>
                      <a:pt x="132" y="744"/>
                    </a:lnTo>
                    <a:lnTo>
                      <a:pt x="284" y="110"/>
                    </a:lnTo>
                    <a:close/>
                    <a:moveTo>
                      <a:pt x="200" y="0"/>
                    </a:moveTo>
                    <a:lnTo>
                      <a:pt x="200" y="42"/>
                    </a:lnTo>
                    <a:lnTo>
                      <a:pt x="1" y="854"/>
                    </a:lnTo>
                    <a:lnTo>
                      <a:pt x="16958" y="854"/>
                    </a:lnTo>
                    <a:lnTo>
                      <a:pt x="17110"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3"/>
              <p:cNvSpPr/>
              <p:nvPr/>
            </p:nvSpPr>
            <p:spPr>
              <a:xfrm>
                <a:off x="1881070" y="1267754"/>
                <a:ext cx="1451808" cy="65151"/>
              </a:xfrm>
              <a:custGeom>
                <a:avLst/>
                <a:gdLst/>
                <a:ahLst/>
                <a:cxnLst/>
                <a:rect l="l" t="t" r="r" b="b"/>
                <a:pathLst>
                  <a:path w="17047" h="765" extrusionOk="0">
                    <a:moveTo>
                      <a:pt x="178" y="0"/>
                    </a:moveTo>
                    <a:lnTo>
                      <a:pt x="0" y="765"/>
                    </a:lnTo>
                    <a:lnTo>
                      <a:pt x="16915" y="765"/>
                    </a:lnTo>
                    <a:lnTo>
                      <a:pt x="170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3"/>
              <p:cNvSpPr/>
              <p:nvPr/>
            </p:nvSpPr>
            <p:spPr>
              <a:xfrm>
                <a:off x="1873916" y="1261963"/>
                <a:ext cx="1464242" cy="74519"/>
              </a:xfrm>
              <a:custGeom>
                <a:avLst/>
                <a:gdLst/>
                <a:ahLst/>
                <a:cxnLst/>
                <a:rect l="l" t="t" r="r" b="b"/>
                <a:pathLst>
                  <a:path w="17193" h="875" extrusionOk="0">
                    <a:moveTo>
                      <a:pt x="17062" y="110"/>
                    </a:moveTo>
                    <a:lnTo>
                      <a:pt x="16952" y="765"/>
                    </a:lnTo>
                    <a:lnTo>
                      <a:pt x="152" y="765"/>
                    </a:lnTo>
                    <a:lnTo>
                      <a:pt x="304" y="110"/>
                    </a:lnTo>
                    <a:close/>
                    <a:moveTo>
                      <a:pt x="215" y="0"/>
                    </a:moveTo>
                    <a:lnTo>
                      <a:pt x="215" y="47"/>
                    </a:lnTo>
                    <a:lnTo>
                      <a:pt x="0" y="875"/>
                    </a:lnTo>
                    <a:lnTo>
                      <a:pt x="17041" y="875"/>
                    </a:lnTo>
                    <a:lnTo>
                      <a:pt x="17193"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3"/>
              <p:cNvSpPr/>
              <p:nvPr/>
            </p:nvSpPr>
            <p:spPr>
              <a:xfrm>
                <a:off x="1855181" y="1371653"/>
                <a:ext cx="1458962" cy="65236"/>
              </a:xfrm>
              <a:custGeom>
                <a:avLst/>
                <a:gdLst/>
                <a:ahLst/>
                <a:cxnLst/>
                <a:rect l="l" t="t" r="r" b="b"/>
                <a:pathLst>
                  <a:path w="17131" h="766" extrusionOk="0">
                    <a:moveTo>
                      <a:pt x="199" y="1"/>
                    </a:moveTo>
                    <a:lnTo>
                      <a:pt x="0" y="765"/>
                    </a:lnTo>
                    <a:lnTo>
                      <a:pt x="16999" y="765"/>
                    </a:lnTo>
                    <a:lnTo>
                      <a:pt x="171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3"/>
              <p:cNvSpPr/>
              <p:nvPr/>
            </p:nvSpPr>
            <p:spPr>
              <a:xfrm>
                <a:off x="1849815" y="1366288"/>
                <a:ext cx="1469607" cy="74179"/>
              </a:xfrm>
              <a:custGeom>
                <a:avLst/>
                <a:gdLst/>
                <a:ahLst/>
                <a:cxnLst/>
                <a:rect l="l" t="t" r="r" b="b"/>
                <a:pathLst>
                  <a:path w="17256" h="871" extrusionOk="0">
                    <a:moveTo>
                      <a:pt x="17125" y="106"/>
                    </a:moveTo>
                    <a:lnTo>
                      <a:pt x="17020" y="760"/>
                    </a:lnTo>
                    <a:lnTo>
                      <a:pt x="131" y="760"/>
                    </a:lnTo>
                    <a:lnTo>
                      <a:pt x="304" y="106"/>
                    </a:lnTo>
                    <a:close/>
                    <a:moveTo>
                      <a:pt x="215" y="1"/>
                    </a:moveTo>
                    <a:lnTo>
                      <a:pt x="194" y="43"/>
                    </a:lnTo>
                    <a:lnTo>
                      <a:pt x="0" y="870"/>
                    </a:lnTo>
                    <a:lnTo>
                      <a:pt x="17104" y="870"/>
                    </a:lnTo>
                    <a:lnTo>
                      <a:pt x="17256"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3"/>
              <p:cNvSpPr/>
              <p:nvPr/>
            </p:nvSpPr>
            <p:spPr>
              <a:xfrm>
                <a:off x="1829291" y="1475552"/>
                <a:ext cx="832318" cy="65236"/>
              </a:xfrm>
              <a:custGeom>
                <a:avLst/>
                <a:gdLst/>
                <a:ahLst/>
                <a:cxnLst/>
                <a:rect l="l" t="t" r="r" b="b"/>
                <a:pathLst>
                  <a:path w="9773" h="766" extrusionOk="0">
                    <a:moveTo>
                      <a:pt x="194" y="1"/>
                    </a:moveTo>
                    <a:lnTo>
                      <a:pt x="1" y="765"/>
                    </a:lnTo>
                    <a:lnTo>
                      <a:pt x="9621" y="765"/>
                    </a:lnTo>
                    <a:lnTo>
                      <a:pt x="9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3"/>
              <p:cNvSpPr/>
              <p:nvPr/>
            </p:nvSpPr>
            <p:spPr>
              <a:xfrm>
                <a:off x="1823500" y="1470187"/>
                <a:ext cx="845688" cy="76393"/>
              </a:xfrm>
              <a:custGeom>
                <a:avLst/>
                <a:gdLst/>
                <a:ahLst/>
                <a:cxnLst/>
                <a:rect l="l" t="t" r="r" b="b"/>
                <a:pathLst>
                  <a:path w="9930" h="897" extrusionOk="0">
                    <a:moveTo>
                      <a:pt x="9778" y="111"/>
                    </a:moveTo>
                    <a:lnTo>
                      <a:pt x="9647" y="787"/>
                    </a:lnTo>
                    <a:lnTo>
                      <a:pt x="152" y="787"/>
                    </a:lnTo>
                    <a:lnTo>
                      <a:pt x="309" y="111"/>
                    </a:lnTo>
                    <a:close/>
                    <a:moveTo>
                      <a:pt x="220" y="1"/>
                    </a:moveTo>
                    <a:lnTo>
                      <a:pt x="199" y="43"/>
                    </a:lnTo>
                    <a:lnTo>
                      <a:pt x="0" y="896"/>
                    </a:lnTo>
                    <a:lnTo>
                      <a:pt x="9736" y="896"/>
                    </a:lnTo>
                    <a:lnTo>
                      <a:pt x="9930"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3"/>
              <p:cNvSpPr/>
              <p:nvPr/>
            </p:nvSpPr>
            <p:spPr>
              <a:xfrm>
                <a:off x="1805190" y="1581750"/>
                <a:ext cx="1471907" cy="66940"/>
              </a:xfrm>
              <a:custGeom>
                <a:avLst/>
                <a:gdLst/>
                <a:ahLst/>
                <a:cxnLst/>
                <a:rect l="l" t="t" r="r" b="b"/>
                <a:pathLst>
                  <a:path w="17283" h="786" extrusionOk="0">
                    <a:moveTo>
                      <a:pt x="174" y="0"/>
                    </a:moveTo>
                    <a:lnTo>
                      <a:pt x="1" y="786"/>
                    </a:lnTo>
                    <a:lnTo>
                      <a:pt x="17152" y="786"/>
                    </a:lnTo>
                    <a:lnTo>
                      <a:pt x="172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p:nvPr/>
            </p:nvSpPr>
            <p:spPr>
              <a:xfrm>
                <a:off x="1797610" y="1575959"/>
                <a:ext cx="1484852" cy="76308"/>
              </a:xfrm>
              <a:custGeom>
                <a:avLst/>
                <a:gdLst/>
                <a:ahLst/>
                <a:cxnLst/>
                <a:rect l="l" t="t" r="r" b="b"/>
                <a:pathLst>
                  <a:path w="17435" h="896" extrusionOk="0">
                    <a:moveTo>
                      <a:pt x="17303" y="110"/>
                    </a:moveTo>
                    <a:lnTo>
                      <a:pt x="17173" y="786"/>
                    </a:lnTo>
                    <a:lnTo>
                      <a:pt x="153" y="786"/>
                    </a:lnTo>
                    <a:lnTo>
                      <a:pt x="304" y="110"/>
                    </a:lnTo>
                    <a:close/>
                    <a:moveTo>
                      <a:pt x="221" y="0"/>
                    </a:moveTo>
                    <a:lnTo>
                      <a:pt x="221" y="47"/>
                    </a:lnTo>
                    <a:lnTo>
                      <a:pt x="1" y="896"/>
                    </a:lnTo>
                    <a:lnTo>
                      <a:pt x="17282" y="896"/>
                    </a:lnTo>
                    <a:lnTo>
                      <a:pt x="17434"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3"/>
              <p:cNvSpPr/>
              <p:nvPr/>
            </p:nvSpPr>
            <p:spPr>
              <a:xfrm>
                <a:off x="1778875" y="1687438"/>
                <a:ext cx="1479486" cy="66940"/>
              </a:xfrm>
              <a:custGeom>
                <a:avLst/>
                <a:gdLst/>
                <a:ahLst/>
                <a:cxnLst/>
                <a:rect l="l" t="t" r="r" b="b"/>
                <a:pathLst>
                  <a:path w="17372" h="786" extrusionOk="0">
                    <a:moveTo>
                      <a:pt x="179" y="0"/>
                    </a:moveTo>
                    <a:lnTo>
                      <a:pt x="1" y="786"/>
                    </a:lnTo>
                    <a:lnTo>
                      <a:pt x="17220" y="786"/>
                    </a:lnTo>
                    <a:lnTo>
                      <a:pt x="173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3"/>
              <p:cNvSpPr/>
              <p:nvPr/>
            </p:nvSpPr>
            <p:spPr>
              <a:xfrm>
                <a:off x="1771721" y="1683861"/>
                <a:ext cx="1492006" cy="76308"/>
              </a:xfrm>
              <a:custGeom>
                <a:avLst/>
                <a:gdLst/>
                <a:ahLst/>
                <a:cxnLst/>
                <a:rect l="l" t="t" r="r" b="b"/>
                <a:pathLst>
                  <a:path w="17519" h="896" extrusionOk="0">
                    <a:moveTo>
                      <a:pt x="17387" y="110"/>
                    </a:moveTo>
                    <a:lnTo>
                      <a:pt x="17257" y="786"/>
                    </a:lnTo>
                    <a:lnTo>
                      <a:pt x="153" y="786"/>
                    </a:lnTo>
                    <a:lnTo>
                      <a:pt x="305" y="110"/>
                    </a:lnTo>
                    <a:close/>
                    <a:moveTo>
                      <a:pt x="216" y="0"/>
                    </a:moveTo>
                    <a:lnTo>
                      <a:pt x="216" y="42"/>
                    </a:lnTo>
                    <a:lnTo>
                      <a:pt x="1" y="896"/>
                    </a:lnTo>
                    <a:lnTo>
                      <a:pt x="17367" y="896"/>
                    </a:lnTo>
                    <a:lnTo>
                      <a:pt x="17518"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3"/>
              <p:cNvSpPr/>
              <p:nvPr/>
            </p:nvSpPr>
            <p:spPr>
              <a:xfrm>
                <a:off x="1751282" y="1795339"/>
                <a:ext cx="1486555" cy="68813"/>
              </a:xfrm>
              <a:custGeom>
                <a:avLst/>
                <a:gdLst/>
                <a:ahLst/>
                <a:cxnLst/>
                <a:rect l="l" t="t" r="r" b="b"/>
                <a:pathLst>
                  <a:path w="17455" h="808" extrusionOk="0">
                    <a:moveTo>
                      <a:pt x="194" y="1"/>
                    </a:moveTo>
                    <a:lnTo>
                      <a:pt x="0" y="807"/>
                    </a:lnTo>
                    <a:lnTo>
                      <a:pt x="17324" y="807"/>
                    </a:lnTo>
                    <a:lnTo>
                      <a:pt x="174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3"/>
              <p:cNvSpPr/>
              <p:nvPr/>
            </p:nvSpPr>
            <p:spPr>
              <a:xfrm>
                <a:off x="1745491" y="1791762"/>
                <a:ext cx="1499926" cy="76393"/>
              </a:xfrm>
              <a:custGeom>
                <a:avLst/>
                <a:gdLst/>
                <a:ahLst/>
                <a:cxnLst/>
                <a:rect l="l" t="t" r="r" b="b"/>
                <a:pathLst>
                  <a:path w="17612" h="897" extrusionOk="0">
                    <a:moveTo>
                      <a:pt x="17460" y="111"/>
                    </a:moveTo>
                    <a:lnTo>
                      <a:pt x="17350" y="786"/>
                    </a:lnTo>
                    <a:lnTo>
                      <a:pt x="152" y="786"/>
                    </a:lnTo>
                    <a:lnTo>
                      <a:pt x="309" y="111"/>
                    </a:lnTo>
                    <a:close/>
                    <a:moveTo>
                      <a:pt x="220" y="1"/>
                    </a:moveTo>
                    <a:lnTo>
                      <a:pt x="220" y="43"/>
                    </a:lnTo>
                    <a:lnTo>
                      <a:pt x="0" y="896"/>
                    </a:lnTo>
                    <a:lnTo>
                      <a:pt x="17434" y="896"/>
                    </a:lnTo>
                    <a:lnTo>
                      <a:pt x="1761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3"/>
              <p:cNvSpPr/>
              <p:nvPr/>
            </p:nvSpPr>
            <p:spPr>
              <a:xfrm>
                <a:off x="1724966" y="1905029"/>
                <a:ext cx="1291698" cy="68813"/>
              </a:xfrm>
              <a:custGeom>
                <a:avLst/>
                <a:gdLst/>
                <a:ahLst/>
                <a:cxnLst/>
                <a:rect l="l" t="t" r="r" b="b"/>
                <a:pathLst>
                  <a:path w="15167" h="808" extrusionOk="0">
                    <a:moveTo>
                      <a:pt x="199" y="1"/>
                    </a:moveTo>
                    <a:lnTo>
                      <a:pt x="0" y="807"/>
                    </a:lnTo>
                    <a:lnTo>
                      <a:pt x="15014" y="807"/>
                    </a:lnTo>
                    <a:lnTo>
                      <a:pt x="151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3"/>
              <p:cNvSpPr/>
              <p:nvPr/>
            </p:nvSpPr>
            <p:spPr>
              <a:xfrm>
                <a:off x="1719601" y="1899238"/>
                <a:ext cx="1302854" cy="78181"/>
              </a:xfrm>
              <a:custGeom>
                <a:avLst/>
                <a:gdLst/>
                <a:ahLst/>
                <a:cxnLst/>
                <a:rect l="l" t="t" r="r" b="b"/>
                <a:pathLst>
                  <a:path w="15298" h="918" extrusionOk="0">
                    <a:moveTo>
                      <a:pt x="15166" y="111"/>
                    </a:moveTo>
                    <a:lnTo>
                      <a:pt x="15035" y="813"/>
                    </a:lnTo>
                    <a:lnTo>
                      <a:pt x="152" y="813"/>
                    </a:lnTo>
                    <a:lnTo>
                      <a:pt x="304" y="111"/>
                    </a:lnTo>
                    <a:close/>
                    <a:moveTo>
                      <a:pt x="220" y="1"/>
                    </a:moveTo>
                    <a:lnTo>
                      <a:pt x="220" y="48"/>
                    </a:lnTo>
                    <a:lnTo>
                      <a:pt x="0" y="917"/>
                    </a:lnTo>
                    <a:lnTo>
                      <a:pt x="15145" y="917"/>
                    </a:lnTo>
                    <a:lnTo>
                      <a:pt x="15297"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3"/>
              <p:cNvSpPr/>
              <p:nvPr/>
            </p:nvSpPr>
            <p:spPr>
              <a:xfrm>
                <a:off x="1699077" y="2014804"/>
                <a:ext cx="1501714" cy="68728"/>
              </a:xfrm>
              <a:custGeom>
                <a:avLst/>
                <a:gdLst/>
                <a:ahLst/>
                <a:cxnLst/>
                <a:rect l="l" t="t" r="r" b="b"/>
                <a:pathLst>
                  <a:path w="17633" h="807" extrusionOk="0">
                    <a:moveTo>
                      <a:pt x="199" y="0"/>
                    </a:moveTo>
                    <a:lnTo>
                      <a:pt x="0" y="807"/>
                    </a:lnTo>
                    <a:lnTo>
                      <a:pt x="17481" y="807"/>
                    </a:lnTo>
                    <a:lnTo>
                      <a:pt x="176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1693712" y="2009013"/>
                <a:ext cx="1512445" cy="79885"/>
              </a:xfrm>
              <a:custGeom>
                <a:avLst/>
                <a:gdLst/>
                <a:ahLst/>
                <a:cxnLst/>
                <a:rect l="l" t="t" r="r" b="b"/>
                <a:pathLst>
                  <a:path w="17759" h="938" extrusionOk="0">
                    <a:moveTo>
                      <a:pt x="17607" y="110"/>
                    </a:moveTo>
                    <a:lnTo>
                      <a:pt x="17497" y="807"/>
                    </a:lnTo>
                    <a:lnTo>
                      <a:pt x="131" y="807"/>
                    </a:lnTo>
                    <a:lnTo>
                      <a:pt x="304" y="110"/>
                    </a:lnTo>
                    <a:close/>
                    <a:moveTo>
                      <a:pt x="215" y="0"/>
                    </a:moveTo>
                    <a:lnTo>
                      <a:pt x="194" y="47"/>
                    </a:lnTo>
                    <a:lnTo>
                      <a:pt x="1" y="938"/>
                    </a:lnTo>
                    <a:lnTo>
                      <a:pt x="17586" y="938"/>
                    </a:lnTo>
                    <a:lnTo>
                      <a:pt x="17759"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1671399" y="2124494"/>
                <a:ext cx="1508953" cy="70517"/>
              </a:xfrm>
              <a:custGeom>
                <a:avLst/>
                <a:gdLst/>
                <a:ahLst/>
                <a:cxnLst/>
                <a:rect l="l" t="t" r="r" b="b"/>
                <a:pathLst>
                  <a:path w="17718" h="828" extrusionOk="0">
                    <a:moveTo>
                      <a:pt x="194" y="1"/>
                    </a:moveTo>
                    <a:lnTo>
                      <a:pt x="1" y="828"/>
                    </a:lnTo>
                    <a:lnTo>
                      <a:pt x="17565" y="828"/>
                    </a:lnTo>
                    <a:lnTo>
                      <a:pt x="177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p:nvPr/>
            </p:nvSpPr>
            <p:spPr>
              <a:xfrm>
                <a:off x="1665608" y="2120492"/>
                <a:ext cx="1520025" cy="79885"/>
              </a:xfrm>
              <a:custGeom>
                <a:avLst/>
                <a:gdLst/>
                <a:ahLst/>
                <a:cxnLst/>
                <a:rect l="l" t="t" r="r" b="b"/>
                <a:pathLst>
                  <a:path w="17848" h="938" extrusionOk="0">
                    <a:moveTo>
                      <a:pt x="17717" y="110"/>
                    </a:moveTo>
                    <a:lnTo>
                      <a:pt x="17586" y="807"/>
                    </a:lnTo>
                    <a:lnTo>
                      <a:pt x="152" y="807"/>
                    </a:lnTo>
                    <a:lnTo>
                      <a:pt x="331" y="110"/>
                    </a:lnTo>
                    <a:close/>
                    <a:moveTo>
                      <a:pt x="221" y="0"/>
                    </a:moveTo>
                    <a:lnTo>
                      <a:pt x="221" y="48"/>
                    </a:lnTo>
                    <a:lnTo>
                      <a:pt x="1" y="938"/>
                    </a:lnTo>
                    <a:lnTo>
                      <a:pt x="17675" y="938"/>
                    </a:lnTo>
                    <a:lnTo>
                      <a:pt x="17848"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3"/>
              <p:cNvSpPr/>
              <p:nvPr/>
            </p:nvSpPr>
            <p:spPr>
              <a:xfrm>
                <a:off x="1645084" y="2237761"/>
                <a:ext cx="1514745" cy="70602"/>
              </a:xfrm>
              <a:custGeom>
                <a:avLst/>
                <a:gdLst/>
                <a:ahLst/>
                <a:cxnLst/>
                <a:rect l="l" t="t" r="r" b="b"/>
                <a:pathLst>
                  <a:path w="17786" h="829" extrusionOk="0">
                    <a:moveTo>
                      <a:pt x="200" y="1"/>
                    </a:moveTo>
                    <a:lnTo>
                      <a:pt x="1" y="828"/>
                    </a:lnTo>
                    <a:lnTo>
                      <a:pt x="17633" y="828"/>
                    </a:lnTo>
                    <a:lnTo>
                      <a:pt x="17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3"/>
              <p:cNvSpPr/>
              <p:nvPr/>
            </p:nvSpPr>
            <p:spPr>
              <a:xfrm>
                <a:off x="1637930" y="2231970"/>
                <a:ext cx="1527690" cy="79970"/>
              </a:xfrm>
              <a:custGeom>
                <a:avLst/>
                <a:gdLst/>
                <a:ahLst/>
                <a:cxnLst/>
                <a:rect l="l" t="t" r="r" b="b"/>
                <a:pathLst>
                  <a:path w="17938" h="939" extrusionOk="0">
                    <a:moveTo>
                      <a:pt x="17806" y="111"/>
                    </a:moveTo>
                    <a:lnTo>
                      <a:pt x="17675" y="833"/>
                    </a:lnTo>
                    <a:lnTo>
                      <a:pt x="153" y="833"/>
                    </a:lnTo>
                    <a:lnTo>
                      <a:pt x="326" y="111"/>
                    </a:lnTo>
                    <a:close/>
                    <a:moveTo>
                      <a:pt x="237" y="1"/>
                    </a:moveTo>
                    <a:lnTo>
                      <a:pt x="216" y="48"/>
                    </a:lnTo>
                    <a:lnTo>
                      <a:pt x="1" y="938"/>
                    </a:lnTo>
                    <a:lnTo>
                      <a:pt x="17780" y="938"/>
                    </a:lnTo>
                    <a:lnTo>
                      <a:pt x="17937"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3"/>
              <p:cNvSpPr/>
              <p:nvPr/>
            </p:nvSpPr>
            <p:spPr>
              <a:xfrm>
                <a:off x="1617491" y="2349240"/>
                <a:ext cx="919697" cy="72390"/>
              </a:xfrm>
              <a:custGeom>
                <a:avLst/>
                <a:gdLst/>
                <a:ahLst/>
                <a:cxnLst/>
                <a:rect l="l" t="t" r="r" b="b"/>
                <a:pathLst>
                  <a:path w="10799" h="850" extrusionOk="0">
                    <a:moveTo>
                      <a:pt x="194" y="1"/>
                    </a:moveTo>
                    <a:lnTo>
                      <a:pt x="0" y="849"/>
                    </a:lnTo>
                    <a:lnTo>
                      <a:pt x="10626" y="849"/>
                    </a:lnTo>
                    <a:lnTo>
                      <a:pt x="107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p:nvPr/>
            </p:nvSpPr>
            <p:spPr>
              <a:xfrm>
                <a:off x="1611615" y="2345237"/>
                <a:ext cx="931364" cy="80396"/>
              </a:xfrm>
              <a:custGeom>
                <a:avLst/>
                <a:gdLst/>
                <a:ahLst/>
                <a:cxnLst/>
                <a:rect l="l" t="t" r="r" b="b"/>
                <a:pathLst>
                  <a:path w="10936" h="944" extrusionOk="0">
                    <a:moveTo>
                      <a:pt x="10805" y="111"/>
                    </a:moveTo>
                    <a:lnTo>
                      <a:pt x="10653" y="833"/>
                    </a:lnTo>
                    <a:lnTo>
                      <a:pt x="132" y="833"/>
                    </a:lnTo>
                    <a:lnTo>
                      <a:pt x="310" y="111"/>
                    </a:lnTo>
                    <a:close/>
                    <a:moveTo>
                      <a:pt x="221" y="1"/>
                    </a:moveTo>
                    <a:lnTo>
                      <a:pt x="221" y="48"/>
                    </a:lnTo>
                    <a:lnTo>
                      <a:pt x="1" y="943"/>
                    </a:lnTo>
                    <a:lnTo>
                      <a:pt x="10737" y="943"/>
                    </a:lnTo>
                    <a:lnTo>
                      <a:pt x="10936"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3"/>
              <p:cNvSpPr/>
              <p:nvPr/>
            </p:nvSpPr>
            <p:spPr>
              <a:xfrm>
                <a:off x="1589387" y="2464380"/>
                <a:ext cx="1531607" cy="72731"/>
              </a:xfrm>
              <a:custGeom>
                <a:avLst/>
                <a:gdLst/>
                <a:ahLst/>
                <a:cxnLst/>
                <a:rect l="l" t="t" r="r" b="b"/>
                <a:pathLst>
                  <a:path w="17984" h="854" extrusionOk="0">
                    <a:moveTo>
                      <a:pt x="199" y="0"/>
                    </a:moveTo>
                    <a:lnTo>
                      <a:pt x="0" y="854"/>
                    </a:lnTo>
                    <a:lnTo>
                      <a:pt x="17826" y="854"/>
                    </a:lnTo>
                    <a:lnTo>
                      <a:pt x="179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3"/>
              <p:cNvSpPr/>
              <p:nvPr/>
            </p:nvSpPr>
            <p:spPr>
              <a:xfrm>
                <a:off x="1584022" y="2459015"/>
                <a:ext cx="1542338" cy="81673"/>
              </a:xfrm>
              <a:custGeom>
                <a:avLst/>
                <a:gdLst/>
                <a:ahLst/>
                <a:cxnLst/>
                <a:rect l="l" t="t" r="r" b="b"/>
                <a:pathLst>
                  <a:path w="18110" h="959" extrusionOk="0">
                    <a:moveTo>
                      <a:pt x="17958" y="105"/>
                    </a:moveTo>
                    <a:lnTo>
                      <a:pt x="17827" y="849"/>
                    </a:lnTo>
                    <a:lnTo>
                      <a:pt x="131" y="849"/>
                    </a:lnTo>
                    <a:lnTo>
                      <a:pt x="304" y="105"/>
                    </a:lnTo>
                    <a:close/>
                    <a:moveTo>
                      <a:pt x="215" y="0"/>
                    </a:moveTo>
                    <a:lnTo>
                      <a:pt x="215" y="42"/>
                    </a:lnTo>
                    <a:lnTo>
                      <a:pt x="0" y="959"/>
                    </a:lnTo>
                    <a:lnTo>
                      <a:pt x="17937" y="959"/>
                    </a:lnTo>
                    <a:lnTo>
                      <a:pt x="18109"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3"/>
              <p:cNvSpPr/>
              <p:nvPr/>
            </p:nvSpPr>
            <p:spPr>
              <a:xfrm>
                <a:off x="1561709" y="2579435"/>
                <a:ext cx="1536973" cy="72731"/>
              </a:xfrm>
              <a:custGeom>
                <a:avLst/>
                <a:gdLst/>
                <a:ahLst/>
                <a:cxnLst/>
                <a:rect l="l" t="t" r="r" b="b"/>
                <a:pathLst>
                  <a:path w="18047" h="854" extrusionOk="0">
                    <a:moveTo>
                      <a:pt x="194" y="0"/>
                    </a:moveTo>
                    <a:lnTo>
                      <a:pt x="0" y="854"/>
                    </a:lnTo>
                    <a:lnTo>
                      <a:pt x="17916" y="854"/>
                    </a:lnTo>
                    <a:lnTo>
                      <a:pt x="1804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3"/>
              <p:cNvSpPr/>
              <p:nvPr/>
            </p:nvSpPr>
            <p:spPr>
              <a:xfrm>
                <a:off x="1555918" y="2574070"/>
                <a:ext cx="1549918" cy="81673"/>
              </a:xfrm>
              <a:custGeom>
                <a:avLst/>
                <a:gdLst/>
                <a:ahLst/>
                <a:cxnLst/>
                <a:rect l="l" t="t" r="r" b="b"/>
                <a:pathLst>
                  <a:path w="18199" h="959" extrusionOk="0">
                    <a:moveTo>
                      <a:pt x="18047" y="110"/>
                    </a:moveTo>
                    <a:lnTo>
                      <a:pt x="17916" y="849"/>
                    </a:lnTo>
                    <a:lnTo>
                      <a:pt x="131" y="849"/>
                    </a:lnTo>
                    <a:lnTo>
                      <a:pt x="330" y="110"/>
                    </a:lnTo>
                    <a:close/>
                    <a:moveTo>
                      <a:pt x="220" y="0"/>
                    </a:moveTo>
                    <a:lnTo>
                      <a:pt x="220" y="42"/>
                    </a:lnTo>
                    <a:lnTo>
                      <a:pt x="0" y="959"/>
                    </a:lnTo>
                    <a:lnTo>
                      <a:pt x="18026" y="959"/>
                    </a:lnTo>
                    <a:lnTo>
                      <a:pt x="18199"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3"/>
              <p:cNvSpPr/>
              <p:nvPr/>
            </p:nvSpPr>
            <p:spPr>
              <a:xfrm>
                <a:off x="1533605" y="2694917"/>
                <a:ext cx="1544552" cy="74094"/>
              </a:xfrm>
              <a:custGeom>
                <a:avLst/>
                <a:gdLst/>
                <a:ahLst/>
                <a:cxnLst/>
                <a:rect l="l" t="t" r="r" b="b"/>
                <a:pathLst>
                  <a:path w="18136" h="870" extrusionOk="0">
                    <a:moveTo>
                      <a:pt x="199" y="1"/>
                    </a:moveTo>
                    <a:lnTo>
                      <a:pt x="0" y="870"/>
                    </a:lnTo>
                    <a:lnTo>
                      <a:pt x="17984" y="870"/>
                    </a:lnTo>
                    <a:lnTo>
                      <a:pt x="181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3"/>
              <p:cNvSpPr/>
              <p:nvPr/>
            </p:nvSpPr>
            <p:spPr>
              <a:xfrm>
                <a:off x="1528240" y="2690914"/>
                <a:ext cx="1555283" cy="82184"/>
              </a:xfrm>
              <a:custGeom>
                <a:avLst/>
                <a:gdLst/>
                <a:ahLst/>
                <a:cxnLst/>
                <a:rect l="l" t="t" r="r" b="b"/>
                <a:pathLst>
                  <a:path w="18262" h="965" extrusionOk="0">
                    <a:moveTo>
                      <a:pt x="18131" y="110"/>
                    </a:moveTo>
                    <a:lnTo>
                      <a:pt x="18000" y="854"/>
                    </a:lnTo>
                    <a:lnTo>
                      <a:pt x="132" y="854"/>
                    </a:lnTo>
                    <a:lnTo>
                      <a:pt x="304" y="110"/>
                    </a:lnTo>
                    <a:close/>
                    <a:moveTo>
                      <a:pt x="215" y="0"/>
                    </a:moveTo>
                    <a:lnTo>
                      <a:pt x="215" y="48"/>
                    </a:lnTo>
                    <a:lnTo>
                      <a:pt x="1" y="964"/>
                    </a:lnTo>
                    <a:lnTo>
                      <a:pt x="18110" y="964"/>
                    </a:lnTo>
                    <a:lnTo>
                      <a:pt x="18262"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3"/>
              <p:cNvSpPr/>
              <p:nvPr/>
            </p:nvSpPr>
            <p:spPr>
              <a:xfrm>
                <a:off x="1504139" y="2813549"/>
                <a:ext cx="1553495" cy="72816"/>
              </a:xfrm>
              <a:custGeom>
                <a:avLst/>
                <a:gdLst/>
                <a:ahLst/>
                <a:cxnLst/>
                <a:rect l="l" t="t" r="r" b="b"/>
                <a:pathLst>
                  <a:path w="18241" h="855" extrusionOk="0">
                    <a:moveTo>
                      <a:pt x="216" y="1"/>
                    </a:moveTo>
                    <a:lnTo>
                      <a:pt x="1" y="854"/>
                    </a:lnTo>
                    <a:lnTo>
                      <a:pt x="18089" y="854"/>
                    </a:lnTo>
                    <a:lnTo>
                      <a:pt x="182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3"/>
              <p:cNvSpPr/>
              <p:nvPr/>
            </p:nvSpPr>
            <p:spPr>
              <a:xfrm>
                <a:off x="1498348" y="2808183"/>
                <a:ext cx="1564651" cy="83547"/>
              </a:xfrm>
              <a:custGeom>
                <a:avLst/>
                <a:gdLst/>
                <a:ahLst/>
                <a:cxnLst/>
                <a:rect l="l" t="t" r="r" b="b"/>
                <a:pathLst>
                  <a:path w="18372" h="981" extrusionOk="0">
                    <a:moveTo>
                      <a:pt x="18241" y="111"/>
                    </a:moveTo>
                    <a:lnTo>
                      <a:pt x="18110" y="875"/>
                    </a:lnTo>
                    <a:lnTo>
                      <a:pt x="153" y="875"/>
                    </a:lnTo>
                    <a:lnTo>
                      <a:pt x="331" y="111"/>
                    </a:lnTo>
                    <a:close/>
                    <a:moveTo>
                      <a:pt x="242" y="1"/>
                    </a:moveTo>
                    <a:lnTo>
                      <a:pt x="242" y="43"/>
                    </a:lnTo>
                    <a:lnTo>
                      <a:pt x="1" y="980"/>
                    </a:lnTo>
                    <a:lnTo>
                      <a:pt x="18199" y="980"/>
                    </a:lnTo>
                    <a:lnTo>
                      <a:pt x="1837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3"/>
              <p:cNvSpPr/>
              <p:nvPr/>
            </p:nvSpPr>
            <p:spPr>
              <a:xfrm>
                <a:off x="1476035" y="2930818"/>
                <a:ext cx="804724" cy="76393"/>
              </a:xfrm>
              <a:custGeom>
                <a:avLst/>
                <a:gdLst/>
                <a:ahLst/>
                <a:cxnLst/>
                <a:rect l="l" t="t" r="r" b="b"/>
                <a:pathLst>
                  <a:path w="9449" h="897" extrusionOk="0">
                    <a:moveTo>
                      <a:pt x="221" y="1"/>
                    </a:moveTo>
                    <a:lnTo>
                      <a:pt x="1" y="896"/>
                    </a:lnTo>
                    <a:lnTo>
                      <a:pt x="9255" y="896"/>
                    </a:lnTo>
                    <a:lnTo>
                      <a:pt x="94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3"/>
              <p:cNvSpPr/>
              <p:nvPr/>
            </p:nvSpPr>
            <p:spPr>
              <a:xfrm>
                <a:off x="1470755" y="2927241"/>
                <a:ext cx="815796" cy="83547"/>
              </a:xfrm>
              <a:custGeom>
                <a:avLst/>
                <a:gdLst/>
                <a:ahLst/>
                <a:cxnLst/>
                <a:rect l="l" t="t" r="r" b="b"/>
                <a:pathLst>
                  <a:path w="9579" h="981" extrusionOk="0">
                    <a:moveTo>
                      <a:pt x="9426" y="106"/>
                    </a:moveTo>
                    <a:lnTo>
                      <a:pt x="9269" y="870"/>
                    </a:lnTo>
                    <a:lnTo>
                      <a:pt x="131" y="870"/>
                    </a:lnTo>
                    <a:lnTo>
                      <a:pt x="325" y="106"/>
                    </a:lnTo>
                    <a:close/>
                    <a:moveTo>
                      <a:pt x="236" y="1"/>
                    </a:moveTo>
                    <a:lnTo>
                      <a:pt x="215" y="43"/>
                    </a:lnTo>
                    <a:lnTo>
                      <a:pt x="0" y="980"/>
                    </a:lnTo>
                    <a:lnTo>
                      <a:pt x="9358" y="980"/>
                    </a:lnTo>
                    <a:lnTo>
                      <a:pt x="9578"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3"/>
              <p:cNvSpPr/>
              <p:nvPr/>
            </p:nvSpPr>
            <p:spPr>
              <a:xfrm>
                <a:off x="1446228" y="3051750"/>
                <a:ext cx="1568654" cy="74094"/>
              </a:xfrm>
              <a:custGeom>
                <a:avLst/>
                <a:gdLst/>
                <a:ahLst/>
                <a:cxnLst/>
                <a:rect l="l" t="t" r="r" b="b"/>
                <a:pathLst>
                  <a:path w="18419" h="870" extrusionOk="0">
                    <a:moveTo>
                      <a:pt x="220" y="0"/>
                    </a:moveTo>
                    <a:lnTo>
                      <a:pt x="0" y="869"/>
                    </a:lnTo>
                    <a:lnTo>
                      <a:pt x="18266" y="869"/>
                    </a:lnTo>
                    <a:lnTo>
                      <a:pt x="18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3"/>
              <p:cNvSpPr/>
              <p:nvPr/>
            </p:nvSpPr>
            <p:spPr>
              <a:xfrm>
                <a:off x="1440863" y="3045959"/>
                <a:ext cx="1579811" cy="85676"/>
              </a:xfrm>
              <a:custGeom>
                <a:avLst/>
                <a:gdLst/>
                <a:ahLst/>
                <a:cxnLst/>
                <a:rect l="l" t="t" r="r" b="b"/>
                <a:pathLst>
                  <a:path w="18550" h="1006" extrusionOk="0">
                    <a:moveTo>
                      <a:pt x="18418" y="110"/>
                    </a:moveTo>
                    <a:lnTo>
                      <a:pt x="18287" y="896"/>
                    </a:lnTo>
                    <a:lnTo>
                      <a:pt x="152" y="896"/>
                    </a:lnTo>
                    <a:lnTo>
                      <a:pt x="325" y="110"/>
                    </a:lnTo>
                    <a:close/>
                    <a:moveTo>
                      <a:pt x="241" y="0"/>
                    </a:moveTo>
                    <a:lnTo>
                      <a:pt x="241" y="47"/>
                    </a:lnTo>
                    <a:lnTo>
                      <a:pt x="0" y="1005"/>
                    </a:lnTo>
                    <a:lnTo>
                      <a:pt x="18371" y="1005"/>
                    </a:lnTo>
                    <a:lnTo>
                      <a:pt x="18549"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3"/>
              <p:cNvSpPr/>
              <p:nvPr/>
            </p:nvSpPr>
            <p:spPr>
              <a:xfrm>
                <a:off x="1416762" y="3172596"/>
                <a:ext cx="1577596" cy="75882"/>
              </a:xfrm>
              <a:custGeom>
                <a:avLst/>
                <a:gdLst/>
                <a:ahLst/>
                <a:cxnLst/>
                <a:rect l="l" t="t" r="r" b="b"/>
                <a:pathLst>
                  <a:path w="18524" h="891" extrusionOk="0">
                    <a:moveTo>
                      <a:pt x="215" y="0"/>
                    </a:moveTo>
                    <a:lnTo>
                      <a:pt x="0" y="891"/>
                    </a:lnTo>
                    <a:lnTo>
                      <a:pt x="18350" y="891"/>
                    </a:lnTo>
                    <a:lnTo>
                      <a:pt x="185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3"/>
              <p:cNvSpPr/>
              <p:nvPr/>
            </p:nvSpPr>
            <p:spPr>
              <a:xfrm>
                <a:off x="1410971" y="3166805"/>
                <a:ext cx="1589179" cy="87464"/>
              </a:xfrm>
              <a:custGeom>
                <a:avLst/>
                <a:gdLst/>
                <a:ahLst/>
                <a:cxnLst/>
                <a:rect l="l" t="t" r="r" b="b"/>
                <a:pathLst>
                  <a:path w="18660" h="1027" extrusionOk="0">
                    <a:moveTo>
                      <a:pt x="18528" y="131"/>
                    </a:moveTo>
                    <a:lnTo>
                      <a:pt x="18377" y="896"/>
                    </a:lnTo>
                    <a:lnTo>
                      <a:pt x="152" y="896"/>
                    </a:lnTo>
                    <a:lnTo>
                      <a:pt x="330" y="131"/>
                    </a:lnTo>
                    <a:close/>
                    <a:moveTo>
                      <a:pt x="241" y="0"/>
                    </a:moveTo>
                    <a:lnTo>
                      <a:pt x="241" y="42"/>
                    </a:lnTo>
                    <a:lnTo>
                      <a:pt x="0" y="1027"/>
                    </a:lnTo>
                    <a:lnTo>
                      <a:pt x="18481" y="1027"/>
                    </a:lnTo>
                    <a:lnTo>
                      <a:pt x="18659"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3"/>
              <p:cNvSpPr/>
              <p:nvPr/>
            </p:nvSpPr>
            <p:spPr>
              <a:xfrm>
                <a:off x="1386870" y="3295231"/>
                <a:ext cx="1585176" cy="75882"/>
              </a:xfrm>
              <a:custGeom>
                <a:avLst/>
                <a:gdLst/>
                <a:ahLst/>
                <a:cxnLst/>
                <a:rect l="l" t="t" r="r" b="b"/>
                <a:pathLst>
                  <a:path w="18613" h="891" extrusionOk="0">
                    <a:moveTo>
                      <a:pt x="241" y="0"/>
                    </a:moveTo>
                    <a:lnTo>
                      <a:pt x="1" y="891"/>
                    </a:lnTo>
                    <a:lnTo>
                      <a:pt x="18461" y="891"/>
                    </a:lnTo>
                    <a:lnTo>
                      <a:pt x="18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3"/>
              <p:cNvSpPr/>
              <p:nvPr/>
            </p:nvSpPr>
            <p:spPr>
              <a:xfrm>
                <a:off x="1381504" y="3289440"/>
                <a:ext cx="1596333" cy="87464"/>
              </a:xfrm>
              <a:custGeom>
                <a:avLst/>
                <a:gdLst/>
                <a:ahLst/>
                <a:cxnLst/>
                <a:rect l="l" t="t" r="r" b="b"/>
                <a:pathLst>
                  <a:path w="18744" h="1027" extrusionOk="0">
                    <a:moveTo>
                      <a:pt x="18613" y="110"/>
                    </a:moveTo>
                    <a:lnTo>
                      <a:pt x="18482" y="896"/>
                    </a:lnTo>
                    <a:lnTo>
                      <a:pt x="153" y="896"/>
                    </a:lnTo>
                    <a:lnTo>
                      <a:pt x="346" y="110"/>
                    </a:lnTo>
                    <a:close/>
                    <a:moveTo>
                      <a:pt x="236" y="0"/>
                    </a:moveTo>
                    <a:lnTo>
                      <a:pt x="236" y="42"/>
                    </a:lnTo>
                    <a:lnTo>
                      <a:pt x="1" y="1027"/>
                    </a:lnTo>
                    <a:lnTo>
                      <a:pt x="18565" y="1027"/>
                    </a:lnTo>
                    <a:lnTo>
                      <a:pt x="18744"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3"/>
              <p:cNvSpPr/>
              <p:nvPr/>
            </p:nvSpPr>
            <p:spPr>
              <a:xfrm>
                <a:off x="1593390" y="1951443"/>
                <a:ext cx="53569" cy="196135"/>
              </a:xfrm>
              <a:custGeom>
                <a:avLst/>
                <a:gdLst/>
                <a:ahLst/>
                <a:cxnLst/>
                <a:rect l="l" t="t" r="r" b="b"/>
                <a:pathLst>
                  <a:path w="629" h="2303" extrusionOk="0">
                    <a:moveTo>
                      <a:pt x="566" y="1"/>
                    </a:moveTo>
                    <a:cubicBezTo>
                      <a:pt x="545" y="1"/>
                      <a:pt x="498" y="22"/>
                      <a:pt x="498" y="43"/>
                    </a:cubicBezTo>
                    <a:lnTo>
                      <a:pt x="0" y="2226"/>
                    </a:lnTo>
                    <a:cubicBezTo>
                      <a:pt x="0" y="2268"/>
                      <a:pt x="0" y="2294"/>
                      <a:pt x="42" y="2294"/>
                    </a:cubicBezTo>
                    <a:cubicBezTo>
                      <a:pt x="48" y="2300"/>
                      <a:pt x="55" y="2302"/>
                      <a:pt x="62" y="2302"/>
                    </a:cubicBezTo>
                    <a:cubicBezTo>
                      <a:pt x="82" y="2302"/>
                      <a:pt x="105" y="2282"/>
                      <a:pt x="105" y="2247"/>
                    </a:cubicBezTo>
                    <a:lnTo>
                      <a:pt x="608" y="69"/>
                    </a:lnTo>
                    <a:cubicBezTo>
                      <a:pt x="629" y="43"/>
                      <a:pt x="608" y="1"/>
                      <a:pt x="56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3"/>
              <p:cNvSpPr/>
              <p:nvPr/>
            </p:nvSpPr>
            <p:spPr>
              <a:xfrm>
                <a:off x="1972306" y="1752431"/>
                <a:ext cx="492453" cy="652573"/>
              </a:xfrm>
              <a:custGeom>
                <a:avLst/>
                <a:gdLst/>
                <a:ahLst/>
                <a:cxnLst/>
                <a:rect l="l" t="t" r="r" b="b"/>
                <a:pathLst>
                  <a:path w="5782" h="7662" extrusionOk="0">
                    <a:moveTo>
                      <a:pt x="5520" y="0"/>
                    </a:moveTo>
                    <a:cubicBezTo>
                      <a:pt x="5321" y="0"/>
                      <a:pt x="5059" y="351"/>
                      <a:pt x="4451" y="896"/>
                    </a:cubicBezTo>
                    <a:cubicBezTo>
                      <a:pt x="4142" y="1179"/>
                      <a:pt x="3839" y="1509"/>
                      <a:pt x="3598" y="1791"/>
                    </a:cubicBezTo>
                    <a:cubicBezTo>
                      <a:pt x="3619" y="1749"/>
                      <a:pt x="3645" y="1702"/>
                      <a:pt x="3645" y="1640"/>
                    </a:cubicBezTo>
                    <a:cubicBezTo>
                      <a:pt x="3661" y="1422"/>
                      <a:pt x="3497" y="1266"/>
                      <a:pt x="3361" y="1266"/>
                    </a:cubicBezTo>
                    <a:cubicBezTo>
                      <a:pt x="3320" y="1266"/>
                      <a:pt x="3282" y="1280"/>
                      <a:pt x="3252" y="1310"/>
                    </a:cubicBezTo>
                    <a:cubicBezTo>
                      <a:pt x="3121" y="1440"/>
                      <a:pt x="2901" y="1619"/>
                      <a:pt x="2529" y="1833"/>
                    </a:cubicBezTo>
                    <a:cubicBezTo>
                      <a:pt x="2137" y="2032"/>
                      <a:pt x="1985" y="2357"/>
                      <a:pt x="1812" y="2729"/>
                    </a:cubicBezTo>
                    <a:cubicBezTo>
                      <a:pt x="1655" y="3101"/>
                      <a:pt x="1634" y="3321"/>
                      <a:pt x="1482" y="3645"/>
                    </a:cubicBezTo>
                    <a:cubicBezTo>
                      <a:pt x="1288" y="3886"/>
                      <a:pt x="848" y="4389"/>
                      <a:pt x="608" y="4583"/>
                    </a:cubicBezTo>
                    <a:cubicBezTo>
                      <a:pt x="262" y="4824"/>
                      <a:pt x="0" y="4735"/>
                      <a:pt x="283" y="5436"/>
                    </a:cubicBezTo>
                    <a:cubicBezTo>
                      <a:pt x="566" y="6133"/>
                      <a:pt x="869" y="6656"/>
                      <a:pt x="1393" y="7117"/>
                    </a:cubicBezTo>
                    <a:cubicBezTo>
                      <a:pt x="1896" y="7552"/>
                      <a:pt x="2509" y="7662"/>
                      <a:pt x="2509" y="7662"/>
                    </a:cubicBezTo>
                    <a:cubicBezTo>
                      <a:pt x="2509" y="7662"/>
                      <a:pt x="3053" y="7222"/>
                      <a:pt x="3446" y="6855"/>
                    </a:cubicBezTo>
                    <a:cubicBezTo>
                      <a:pt x="3708" y="6615"/>
                      <a:pt x="3949" y="6264"/>
                      <a:pt x="4080" y="6070"/>
                    </a:cubicBezTo>
                    <a:cubicBezTo>
                      <a:pt x="4320" y="6002"/>
                      <a:pt x="4603" y="5850"/>
                      <a:pt x="4907" y="5588"/>
                    </a:cubicBezTo>
                    <a:cubicBezTo>
                      <a:pt x="5389" y="5195"/>
                      <a:pt x="5520" y="4892"/>
                      <a:pt x="5347" y="4389"/>
                    </a:cubicBezTo>
                    <a:cubicBezTo>
                      <a:pt x="5190" y="3865"/>
                      <a:pt x="4645" y="3163"/>
                      <a:pt x="4514" y="2949"/>
                    </a:cubicBezTo>
                    <a:cubicBezTo>
                      <a:pt x="4383" y="2729"/>
                      <a:pt x="4755" y="2378"/>
                      <a:pt x="4907" y="2184"/>
                    </a:cubicBezTo>
                    <a:cubicBezTo>
                      <a:pt x="5085" y="2011"/>
                      <a:pt x="5562" y="1268"/>
                      <a:pt x="5672" y="854"/>
                    </a:cubicBezTo>
                    <a:cubicBezTo>
                      <a:pt x="5782" y="414"/>
                      <a:pt x="5761" y="131"/>
                      <a:pt x="5583" y="21"/>
                    </a:cubicBezTo>
                    <a:cubicBezTo>
                      <a:pt x="5562" y="21"/>
                      <a:pt x="5541" y="0"/>
                      <a:pt x="5520" y="0"/>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3"/>
              <p:cNvSpPr/>
              <p:nvPr/>
            </p:nvSpPr>
            <p:spPr>
              <a:xfrm>
                <a:off x="2271504" y="1748854"/>
                <a:ext cx="195039" cy="527713"/>
              </a:xfrm>
              <a:custGeom>
                <a:avLst/>
                <a:gdLst/>
                <a:ahLst/>
                <a:cxnLst/>
                <a:rect l="l" t="t" r="r" b="b"/>
                <a:pathLst>
                  <a:path w="2290" h="6196" extrusionOk="0">
                    <a:moveTo>
                      <a:pt x="2007" y="0"/>
                    </a:moveTo>
                    <a:cubicBezTo>
                      <a:pt x="1965" y="0"/>
                      <a:pt x="1918" y="0"/>
                      <a:pt x="1897" y="21"/>
                    </a:cubicBezTo>
                    <a:cubicBezTo>
                      <a:pt x="1808" y="42"/>
                      <a:pt x="1745" y="110"/>
                      <a:pt x="1656" y="173"/>
                    </a:cubicBezTo>
                    <a:cubicBezTo>
                      <a:pt x="1483" y="351"/>
                      <a:pt x="1242" y="587"/>
                      <a:pt x="891" y="917"/>
                    </a:cubicBezTo>
                    <a:cubicBezTo>
                      <a:pt x="608" y="1158"/>
                      <a:pt x="347" y="1462"/>
                      <a:pt x="132" y="1723"/>
                    </a:cubicBezTo>
                    <a:cubicBezTo>
                      <a:pt x="132" y="1723"/>
                      <a:pt x="85" y="1854"/>
                      <a:pt x="1" y="2053"/>
                    </a:cubicBezTo>
                    <a:cubicBezTo>
                      <a:pt x="237" y="1744"/>
                      <a:pt x="608" y="1331"/>
                      <a:pt x="980" y="980"/>
                    </a:cubicBezTo>
                    <a:cubicBezTo>
                      <a:pt x="1331" y="676"/>
                      <a:pt x="1572" y="414"/>
                      <a:pt x="1724" y="262"/>
                    </a:cubicBezTo>
                    <a:cubicBezTo>
                      <a:pt x="1808" y="194"/>
                      <a:pt x="1876" y="152"/>
                      <a:pt x="1939" y="131"/>
                    </a:cubicBezTo>
                    <a:cubicBezTo>
                      <a:pt x="1986" y="110"/>
                      <a:pt x="2007" y="110"/>
                      <a:pt x="2028" y="110"/>
                    </a:cubicBezTo>
                    <a:cubicBezTo>
                      <a:pt x="2117" y="173"/>
                      <a:pt x="2159" y="241"/>
                      <a:pt x="2159" y="372"/>
                    </a:cubicBezTo>
                    <a:cubicBezTo>
                      <a:pt x="2180" y="503"/>
                      <a:pt x="2159" y="676"/>
                      <a:pt x="2096" y="875"/>
                    </a:cubicBezTo>
                    <a:cubicBezTo>
                      <a:pt x="1986" y="1289"/>
                      <a:pt x="1504" y="2027"/>
                      <a:pt x="1352" y="2205"/>
                    </a:cubicBezTo>
                    <a:cubicBezTo>
                      <a:pt x="1284" y="2289"/>
                      <a:pt x="1132" y="2420"/>
                      <a:pt x="1048" y="2577"/>
                    </a:cubicBezTo>
                    <a:cubicBezTo>
                      <a:pt x="1001" y="2640"/>
                      <a:pt x="959" y="2729"/>
                      <a:pt x="938" y="2792"/>
                    </a:cubicBezTo>
                    <a:cubicBezTo>
                      <a:pt x="917" y="2881"/>
                      <a:pt x="917" y="2944"/>
                      <a:pt x="959" y="3033"/>
                    </a:cubicBezTo>
                    <a:cubicBezTo>
                      <a:pt x="1022" y="3143"/>
                      <a:pt x="1200" y="3363"/>
                      <a:pt x="1352" y="3624"/>
                    </a:cubicBezTo>
                    <a:cubicBezTo>
                      <a:pt x="1525" y="3907"/>
                      <a:pt x="1703" y="4190"/>
                      <a:pt x="1787" y="4452"/>
                    </a:cubicBezTo>
                    <a:cubicBezTo>
                      <a:pt x="1855" y="4693"/>
                      <a:pt x="1876" y="4886"/>
                      <a:pt x="1808" y="5065"/>
                    </a:cubicBezTo>
                    <a:cubicBezTo>
                      <a:pt x="1745" y="5237"/>
                      <a:pt x="1593" y="5389"/>
                      <a:pt x="1352" y="5588"/>
                    </a:cubicBezTo>
                    <a:cubicBezTo>
                      <a:pt x="1069" y="5824"/>
                      <a:pt x="787" y="6002"/>
                      <a:pt x="546" y="6065"/>
                    </a:cubicBezTo>
                    <a:lnTo>
                      <a:pt x="546" y="6086"/>
                    </a:lnTo>
                    <a:lnTo>
                      <a:pt x="478" y="6196"/>
                    </a:lnTo>
                    <a:cubicBezTo>
                      <a:pt x="760" y="6133"/>
                      <a:pt x="1090" y="5955"/>
                      <a:pt x="1441" y="5672"/>
                    </a:cubicBezTo>
                    <a:cubicBezTo>
                      <a:pt x="1677" y="5478"/>
                      <a:pt x="1834" y="5300"/>
                      <a:pt x="1897" y="5085"/>
                    </a:cubicBezTo>
                    <a:cubicBezTo>
                      <a:pt x="1986" y="4886"/>
                      <a:pt x="1986" y="4672"/>
                      <a:pt x="1897" y="4410"/>
                    </a:cubicBezTo>
                    <a:cubicBezTo>
                      <a:pt x="1808" y="4148"/>
                      <a:pt x="1635" y="3839"/>
                      <a:pt x="1462" y="3577"/>
                    </a:cubicBezTo>
                    <a:cubicBezTo>
                      <a:pt x="1284" y="3294"/>
                      <a:pt x="1111" y="3075"/>
                      <a:pt x="1048" y="2970"/>
                    </a:cubicBezTo>
                    <a:cubicBezTo>
                      <a:pt x="1022" y="2923"/>
                      <a:pt x="1022" y="2881"/>
                      <a:pt x="1048" y="2813"/>
                    </a:cubicBezTo>
                    <a:cubicBezTo>
                      <a:pt x="1048" y="2771"/>
                      <a:pt x="1090" y="2708"/>
                      <a:pt x="1132" y="2640"/>
                    </a:cubicBezTo>
                    <a:cubicBezTo>
                      <a:pt x="1221" y="2509"/>
                      <a:pt x="1352" y="2357"/>
                      <a:pt x="1441" y="2268"/>
                    </a:cubicBezTo>
                    <a:cubicBezTo>
                      <a:pt x="1614" y="2074"/>
                      <a:pt x="2096" y="1352"/>
                      <a:pt x="2200" y="917"/>
                    </a:cubicBezTo>
                    <a:cubicBezTo>
                      <a:pt x="2269" y="697"/>
                      <a:pt x="2290" y="503"/>
                      <a:pt x="2269" y="351"/>
                    </a:cubicBezTo>
                    <a:cubicBezTo>
                      <a:pt x="2269" y="220"/>
                      <a:pt x="2200" y="89"/>
                      <a:pt x="2096" y="21"/>
                    </a:cubicBezTo>
                    <a:cubicBezTo>
                      <a:pt x="2070" y="0"/>
                      <a:pt x="2028" y="0"/>
                      <a:pt x="200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3"/>
              <p:cNvSpPr/>
              <p:nvPr/>
            </p:nvSpPr>
            <p:spPr>
              <a:xfrm>
                <a:off x="1981674" y="2044134"/>
                <a:ext cx="349282" cy="366231"/>
              </a:xfrm>
              <a:custGeom>
                <a:avLst/>
                <a:gdLst/>
                <a:ahLst/>
                <a:cxnLst/>
                <a:rect l="l" t="t" r="r" b="b"/>
                <a:pathLst>
                  <a:path w="4101" h="4300" extrusionOk="0">
                    <a:moveTo>
                      <a:pt x="1482" y="0"/>
                    </a:moveTo>
                    <a:lnTo>
                      <a:pt x="1440" y="47"/>
                    </a:lnTo>
                    <a:cubicBezTo>
                      <a:pt x="1440" y="47"/>
                      <a:pt x="1283" y="241"/>
                      <a:pt x="1068" y="482"/>
                    </a:cubicBezTo>
                    <a:cubicBezTo>
                      <a:pt x="869" y="723"/>
                      <a:pt x="607" y="985"/>
                      <a:pt x="456" y="1095"/>
                    </a:cubicBezTo>
                    <a:cubicBezTo>
                      <a:pt x="304" y="1226"/>
                      <a:pt x="152" y="1247"/>
                      <a:pt x="63" y="1378"/>
                    </a:cubicBezTo>
                    <a:cubicBezTo>
                      <a:pt x="21" y="1440"/>
                      <a:pt x="0" y="1509"/>
                      <a:pt x="0" y="1618"/>
                    </a:cubicBezTo>
                    <a:cubicBezTo>
                      <a:pt x="21" y="1728"/>
                      <a:pt x="42" y="1859"/>
                      <a:pt x="131" y="2032"/>
                    </a:cubicBezTo>
                    <a:cubicBezTo>
                      <a:pt x="414" y="2729"/>
                      <a:pt x="717" y="3273"/>
                      <a:pt x="1241" y="3734"/>
                    </a:cubicBezTo>
                    <a:cubicBezTo>
                      <a:pt x="1765" y="4190"/>
                      <a:pt x="2399" y="4300"/>
                      <a:pt x="2399" y="4300"/>
                    </a:cubicBezTo>
                    <a:lnTo>
                      <a:pt x="2419" y="4300"/>
                    </a:lnTo>
                    <a:lnTo>
                      <a:pt x="2440" y="4279"/>
                    </a:lnTo>
                    <a:cubicBezTo>
                      <a:pt x="2440" y="4279"/>
                      <a:pt x="2964" y="3844"/>
                      <a:pt x="3357" y="3472"/>
                    </a:cubicBezTo>
                    <a:cubicBezTo>
                      <a:pt x="3771" y="3101"/>
                      <a:pt x="4101" y="2556"/>
                      <a:pt x="4101" y="2556"/>
                    </a:cubicBezTo>
                    <a:lnTo>
                      <a:pt x="4101" y="2535"/>
                    </a:lnTo>
                    <a:lnTo>
                      <a:pt x="3928" y="2598"/>
                    </a:lnTo>
                    <a:cubicBezTo>
                      <a:pt x="3839" y="2729"/>
                      <a:pt x="3598" y="3121"/>
                      <a:pt x="3294" y="3383"/>
                    </a:cubicBezTo>
                    <a:cubicBezTo>
                      <a:pt x="2922" y="3734"/>
                      <a:pt x="2399" y="4148"/>
                      <a:pt x="2378" y="4169"/>
                    </a:cubicBezTo>
                    <a:cubicBezTo>
                      <a:pt x="2357" y="4169"/>
                      <a:pt x="1807" y="4059"/>
                      <a:pt x="1330" y="3645"/>
                    </a:cubicBezTo>
                    <a:cubicBezTo>
                      <a:pt x="827" y="3190"/>
                      <a:pt x="498" y="2666"/>
                      <a:pt x="236" y="1990"/>
                    </a:cubicBezTo>
                    <a:cubicBezTo>
                      <a:pt x="152" y="1812"/>
                      <a:pt x="131" y="1681"/>
                      <a:pt x="105" y="1598"/>
                    </a:cubicBezTo>
                    <a:cubicBezTo>
                      <a:pt x="105" y="1509"/>
                      <a:pt x="131" y="1467"/>
                      <a:pt x="152" y="1440"/>
                    </a:cubicBezTo>
                    <a:cubicBezTo>
                      <a:pt x="194" y="1378"/>
                      <a:pt x="346" y="1336"/>
                      <a:pt x="524" y="1205"/>
                    </a:cubicBezTo>
                    <a:cubicBezTo>
                      <a:pt x="697" y="1074"/>
                      <a:pt x="958" y="812"/>
                      <a:pt x="1152" y="571"/>
                    </a:cubicBezTo>
                    <a:cubicBezTo>
                      <a:pt x="1241" y="461"/>
                      <a:pt x="1309" y="393"/>
                      <a:pt x="1351" y="330"/>
                    </a:cubicBezTo>
                    <a:lnTo>
                      <a:pt x="1393" y="262"/>
                    </a:lnTo>
                    <a:cubicBezTo>
                      <a:pt x="1440" y="220"/>
                      <a:pt x="1482" y="178"/>
                      <a:pt x="1482" y="157"/>
                    </a:cubicBezTo>
                    <a:lnTo>
                      <a:pt x="1503" y="26"/>
                    </a:lnTo>
                    <a:lnTo>
                      <a:pt x="1482"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3"/>
              <p:cNvSpPr/>
              <p:nvPr/>
            </p:nvSpPr>
            <p:spPr>
              <a:xfrm>
                <a:off x="1533345" y="2170780"/>
                <a:ext cx="617397" cy="401236"/>
              </a:xfrm>
              <a:custGeom>
                <a:avLst/>
                <a:gdLst/>
                <a:ahLst/>
                <a:cxnLst/>
                <a:rect l="l" t="t" r="r" b="b"/>
                <a:pathLst>
                  <a:path w="7249" h="4711" extrusionOk="0">
                    <a:moveTo>
                      <a:pt x="5395" y="1"/>
                    </a:moveTo>
                    <a:cubicBezTo>
                      <a:pt x="5395" y="1"/>
                      <a:pt x="5086" y="372"/>
                      <a:pt x="3798" y="739"/>
                    </a:cubicBezTo>
                    <a:cubicBezTo>
                      <a:pt x="2536" y="1111"/>
                      <a:pt x="917" y="1111"/>
                      <a:pt x="917" y="1111"/>
                    </a:cubicBezTo>
                    <a:cubicBezTo>
                      <a:pt x="917" y="1111"/>
                      <a:pt x="1" y="1703"/>
                      <a:pt x="111" y="3054"/>
                    </a:cubicBezTo>
                    <a:cubicBezTo>
                      <a:pt x="200" y="4384"/>
                      <a:pt x="1158" y="4646"/>
                      <a:pt x="1467" y="4693"/>
                    </a:cubicBezTo>
                    <a:cubicBezTo>
                      <a:pt x="1539" y="4703"/>
                      <a:pt x="1695" y="4710"/>
                      <a:pt x="1909" y="4710"/>
                    </a:cubicBezTo>
                    <a:cubicBezTo>
                      <a:pt x="2600" y="4710"/>
                      <a:pt x="3903" y="4632"/>
                      <a:pt x="5002" y="4300"/>
                    </a:cubicBezTo>
                    <a:cubicBezTo>
                      <a:pt x="6416" y="3860"/>
                      <a:pt x="7249" y="3143"/>
                      <a:pt x="7249" y="3143"/>
                    </a:cubicBezTo>
                    <a:lnTo>
                      <a:pt x="53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3"/>
              <p:cNvSpPr/>
              <p:nvPr/>
            </p:nvSpPr>
            <p:spPr>
              <a:xfrm>
                <a:off x="1529853" y="2163200"/>
                <a:ext cx="628044" cy="413841"/>
              </a:xfrm>
              <a:custGeom>
                <a:avLst/>
                <a:gdLst/>
                <a:ahLst/>
                <a:cxnLst/>
                <a:rect l="l" t="t" r="r" b="b"/>
                <a:pathLst>
                  <a:path w="7374" h="4859" extrusionOk="0">
                    <a:moveTo>
                      <a:pt x="5410" y="173"/>
                    </a:moveTo>
                    <a:lnTo>
                      <a:pt x="7222" y="3211"/>
                    </a:lnTo>
                    <a:cubicBezTo>
                      <a:pt x="7180" y="3253"/>
                      <a:pt x="6394" y="3907"/>
                      <a:pt x="5017" y="4321"/>
                    </a:cubicBezTo>
                    <a:cubicBezTo>
                      <a:pt x="4320" y="4541"/>
                      <a:pt x="3514" y="4651"/>
                      <a:pt x="2859" y="4714"/>
                    </a:cubicBezTo>
                    <a:cubicBezTo>
                      <a:pt x="2464" y="4738"/>
                      <a:pt x="2120" y="4748"/>
                      <a:pt x="1877" y="4748"/>
                    </a:cubicBezTo>
                    <a:cubicBezTo>
                      <a:pt x="1705" y="4748"/>
                      <a:pt x="1583" y="4743"/>
                      <a:pt x="1529" y="4735"/>
                    </a:cubicBezTo>
                    <a:cubicBezTo>
                      <a:pt x="1377" y="4714"/>
                      <a:pt x="1068" y="4625"/>
                      <a:pt x="786" y="4410"/>
                    </a:cubicBezTo>
                    <a:cubicBezTo>
                      <a:pt x="503" y="4169"/>
                      <a:pt x="241" y="3797"/>
                      <a:pt x="199" y="3143"/>
                    </a:cubicBezTo>
                    <a:cubicBezTo>
                      <a:pt x="110" y="1833"/>
                      <a:pt x="958" y="1268"/>
                      <a:pt x="985" y="1247"/>
                    </a:cubicBezTo>
                    <a:cubicBezTo>
                      <a:pt x="1026" y="1247"/>
                      <a:pt x="2598" y="1247"/>
                      <a:pt x="3865" y="875"/>
                    </a:cubicBezTo>
                    <a:cubicBezTo>
                      <a:pt x="4493" y="697"/>
                      <a:pt x="4912" y="503"/>
                      <a:pt x="5148" y="372"/>
                    </a:cubicBezTo>
                    <a:cubicBezTo>
                      <a:pt x="5347" y="262"/>
                      <a:pt x="5389" y="200"/>
                      <a:pt x="5410" y="173"/>
                    </a:cubicBezTo>
                    <a:close/>
                    <a:moveTo>
                      <a:pt x="5436" y="1"/>
                    </a:moveTo>
                    <a:lnTo>
                      <a:pt x="5389" y="69"/>
                    </a:lnTo>
                    <a:cubicBezTo>
                      <a:pt x="5389" y="69"/>
                      <a:pt x="5326" y="131"/>
                      <a:pt x="5085" y="283"/>
                    </a:cubicBezTo>
                    <a:cubicBezTo>
                      <a:pt x="4865" y="414"/>
                      <a:pt x="4472" y="592"/>
                      <a:pt x="3839" y="765"/>
                    </a:cubicBezTo>
                    <a:cubicBezTo>
                      <a:pt x="2577" y="1137"/>
                      <a:pt x="958" y="1137"/>
                      <a:pt x="958" y="1137"/>
                    </a:cubicBezTo>
                    <a:lnTo>
                      <a:pt x="937" y="1137"/>
                    </a:lnTo>
                    <a:lnTo>
                      <a:pt x="937" y="1158"/>
                    </a:lnTo>
                    <a:cubicBezTo>
                      <a:pt x="937" y="1158"/>
                      <a:pt x="0" y="1771"/>
                      <a:pt x="89" y="3143"/>
                    </a:cubicBezTo>
                    <a:cubicBezTo>
                      <a:pt x="131" y="3818"/>
                      <a:pt x="414" y="4258"/>
                      <a:pt x="723" y="4494"/>
                    </a:cubicBezTo>
                    <a:cubicBezTo>
                      <a:pt x="1006" y="4735"/>
                      <a:pt x="1351" y="4824"/>
                      <a:pt x="1508" y="4845"/>
                    </a:cubicBezTo>
                    <a:cubicBezTo>
                      <a:pt x="1580" y="4853"/>
                      <a:pt x="1708" y="4858"/>
                      <a:pt x="1882" y="4858"/>
                    </a:cubicBezTo>
                    <a:cubicBezTo>
                      <a:pt x="2127" y="4858"/>
                      <a:pt x="2464" y="4848"/>
                      <a:pt x="2859" y="4824"/>
                    </a:cubicBezTo>
                    <a:cubicBezTo>
                      <a:pt x="3535" y="4782"/>
                      <a:pt x="4341" y="4651"/>
                      <a:pt x="5064" y="4431"/>
                    </a:cubicBezTo>
                    <a:cubicBezTo>
                      <a:pt x="6504" y="3996"/>
                      <a:pt x="7332" y="3253"/>
                      <a:pt x="7332" y="3253"/>
                    </a:cubicBezTo>
                    <a:lnTo>
                      <a:pt x="7374" y="3232"/>
                    </a:lnTo>
                    <a:lnTo>
                      <a:pt x="5436"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3"/>
              <p:cNvSpPr/>
              <p:nvPr/>
            </p:nvSpPr>
            <p:spPr>
              <a:xfrm>
                <a:off x="1907151" y="2140374"/>
                <a:ext cx="308741" cy="349282"/>
              </a:xfrm>
              <a:custGeom>
                <a:avLst/>
                <a:gdLst/>
                <a:ahLst/>
                <a:cxnLst/>
                <a:rect l="l" t="t" r="r" b="b"/>
                <a:pathLst>
                  <a:path w="3625" h="4101" extrusionOk="0">
                    <a:moveTo>
                      <a:pt x="1294" y="0"/>
                    </a:moveTo>
                    <a:cubicBezTo>
                      <a:pt x="1119" y="0"/>
                      <a:pt x="821" y="288"/>
                      <a:pt x="503" y="399"/>
                    </a:cubicBezTo>
                    <a:cubicBezTo>
                      <a:pt x="131" y="530"/>
                      <a:pt x="0" y="965"/>
                      <a:pt x="220" y="1405"/>
                    </a:cubicBezTo>
                    <a:cubicBezTo>
                      <a:pt x="435" y="1819"/>
                      <a:pt x="1833" y="3845"/>
                      <a:pt x="2027" y="4002"/>
                    </a:cubicBezTo>
                    <a:cubicBezTo>
                      <a:pt x="2110" y="4063"/>
                      <a:pt x="2168" y="4101"/>
                      <a:pt x="2242" y="4101"/>
                    </a:cubicBezTo>
                    <a:cubicBezTo>
                      <a:pt x="2326" y="4101"/>
                      <a:pt x="2432" y="4052"/>
                      <a:pt x="2619" y="3934"/>
                    </a:cubicBezTo>
                    <a:cubicBezTo>
                      <a:pt x="2944" y="3714"/>
                      <a:pt x="3404" y="3322"/>
                      <a:pt x="3514" y="3170"/>
                    </a:cubicBezTo>
                    <a:cubicBezTo>
                      <a:pt x="3624" y="2997"/>
                      <a:pt x="3624" y="2866"/>
                      <a:pt x="3624" y="2866"/>
                    </a:cubicBezTo>
                    <a:lnTo>
                      <a:pt x="3624" y="2866"/>
                    </a:lnTo>
                    <a:cubicBezTo>
                      <a:pt x="3624" y="2866"/>
                      <a:pt x="3582" y="2941"/>
                      <a:pt x="3502" y="2941"/>
                    </a:cubicBezTo>
                    <a:cubicBezTo>
                      <a:pt x="3453" y="2941"/>
                      <a:pt x="3391" y="2913"/>
                      <a:pt x="3315" y="2824"/>
                    </a:cubicBezTo>
                    <a:cubicBezTo>
                      <a:pt x="3122" y="2604"/>
                      <a:pt x="1833" y="1054"/>
                      <a:pt x="1572" y="619"/>
                    </a:cubicBezTo>
                    <a:cubicBezTo>
                      <a:pt x="1331" y="206"/>
                      <a:pt x="1373" y="28"/>
                      <a:pt x="1373" y="28"/>
                    </a:cubicBezTo>
                    <a:cubicBezTo>
                      <a:pt x="1350" y="9"/>
                      <a:pt x="1324" y="0"/>
                      <a:pt x="1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3"/>
              <p:cNvSpPr/>
              <p:nvPr/>
            </p:nvSpPr>
            <p:spPr>
              <a:xfrm>
                <a:off x="1908940" y="2136201"/>
                <a:ext cx="312318" cy="358055"/>
              </a:xfrm>
              <a:custGeom>
                <a:avLst/>
                <a:gdLst/>
                <a:ahLst/>
                <a:cxnLst/>
                <a:rect l="l" t="t" r="r" b="b"/>
                <a:pathLst>
                  <a:path w="3667" h="4204" extrusionOk="0">
                    <a:moveTo>
                      <a:pt x="1259" y="112"/>
                    </a:moveTo>
                    <a:cubicBezTo>
                      <a:pt x="1279" y="112"/>
                      <a:pt x="1289" y="124"/>
                      <a:pt x="1289" y="124"/>
                    </a:cubicBezTo>
                    <a:cubicBezTo>
                      <a:pt x="1310" y="145"/>
                      <a:pt x="1310" y="187"/>
                      <a:pt x="1310" y="229"/>
                    </a:cubicBezTo>
                    <a:cubicBezTo>
                      <a:pt x="1331" y="338"/>
                      <a:pt x="1399" y="490"/>
                      <a:pt x="1509" y="689"/>
                    </a:cubicBezTo>
                    <a:cubicBezTo>
                      <a:pt x="1640" y="930"/>
                      <a:pt x="2032" y="1407"/>
                      <a:pt x="2399" y="1889"/>
                    </a:cubicBezTo>
                    <a:cubicBezTo>
                      <a:pt x="2771" y="2349"/>
                      <a:pt x="3143" y="2805"/>
                      <a:pt x="3253" y="2915"/>
                    </a:cubicBezTo>
                    <a:cubicBezTo>
                      <a:pt x="3294" y="2978"/>
                      <a:pt x="3362" y="3025"/>
                      <a:pt x="3404" y="3025"/>
                    </a:cubicBezTo>
                    <a:cubicBezTo>
                      <a:pt x="3425" y="3036"/>
                      <a:pt x="3442" y="3041"/>
                      <a:pt x="3457" y="3041"/>
                    </a:cubicBezTo>
                    <a:cubicBezTo>
                      <a:pt x="3471" y="3041"/>
                      <a:pt x="3483" y="3036"/>
                      <a:pt x="3493" y="3025"/>
                    </a:cubicBezTo>
                    <a:lnTo>
                      <a:pt x="3493" y="3025"/>
                    </a:lnTo>
                    <a:cubicBezTo>
                      <a:pt x="3493" y="3088"/>
                      <a:pt x="3493" y="3109"/>
                      <a:pt x="3446" y="3177"/>
                    </a:cubicBezTo>
                    <a:cubicBezTo>
                      <a:pt x="3404" y="3240"/>
                      <a:pt x="3273" y="3397"/>
                      <a:pt x="3101" y="3528"/>
                    </a:cubicBezTo>
                    <a:cubicBezTo>
                      <a:pt x="2923" y="3680"/>
                      <a:pt x="2729" y="3811"/>
                      <a:pt x="2556" y="3921"/>
                    </a:cubicBezTo>
                    <a:cubicBezTo>
                      <a:pt x="2399" y="4025"/>
                      <a:pt x="2294" y="4093"/>
                      <a:pt x="2226" y="4093"/>
                    </a:cubicBezTo>
                    <a:cubicBezTo>
                      <a:pt x="2184" y="4093"/>
                      <a:pt x="2137" y="4072"/>
                      <a:pt x="2032" y="4004"/>
                    </a:cubicBezTo>
                    <a:cubicBezTo>
                      <a:pt x="2032" y="3983"/>
                      <a:pt x="1985" y="3941"/>
                      <a:pt x="1922" y="3873"/>
                    </a:cubicBezTo>
                    <a:cubicBezTo>
                      <a:pt x="1875" y="3811"/>
                      <a:pt x="1791" y="3701"/>
                      <a:pt x="1723" y="3591"/>
                    </a:cubicBezTo>
                    <a:cubicBezTo>
                      <a:pt x="1551" y="3397"/>
                      <a:pt x="1352" y="3109"/>
                      <a:pt x="1158" y="2826"/>
                    </a:cubicBezTo>
                    <a:cubicBezTo>
                      <a:pt x="765" y="2239"/>
                      <a:pt x="351" y="1627"/>
                      <a:pt x="241" y="1433"/>
                    </a:cubicBezTo>
                    <a:cubicBezTo>
                      <a:pt x="131" y="1213"/>
                      <a:pt x="131" y="1014"/>
                      <a:pt x="173" y="862"/>
                    </a:cubicBezTo>
                    <a:cubicBezTo>
                      <a:pt x="220" y="689"/>
                      <a:pt x="330" y="558"/>
                      <a:pt x="503" y="490"/>
                    </a:cubicBezTo>
                    <a:cubicBezTo>
                      <a:pt x="697" y="428"/>
                      <a:pt x="875" y="297"/>
                      <a:pt x="1027" y="208"/>
                    </a:cubicBezTo>
                    <a:cubicBezTo>
                      <a:pt x="1116" y="166"/>
                      <a:pt x="1179" y="124"/>
                      <a:pt x="1221" y="124"/>
                    </a:cubicBezTo>
                    <a:cubicBezTo>
                      <a:pt x="1236" y="115"/>
                      <a:pt x="1249" y="112"/>
                      <a:pt x="1259" y="112"/>
                    </a:cubicBezTo>
                    <a:close/>
                    <a:moveTo>
                      <a:pt x="1282" y="0"/>
                    </a:moveTo>
                    <a:cubicBezTo>
                      <a:pt x="1255" y="0"/>
                      <a:pt x="1228" y="5"/>
                      <a:pt x="1200" y="14"/>
                    </a:cubicBezTo>
                    <a:cubicBezTo>
                      <a:pt x="1116" y="35"/>
                      <a:pt x="1048" y="56"/>
                      <a:pt x="985" y="124"/>
                    </a:cubicBezTo>
                    <a:cubicBezTo>
                      <a:pt x="828" y="208"/>
                      <a:pt x="634" y="318"/>
                      <a:pt x="461" y="407"/>
                    </a:cubicBezTo>
                    <a:cubicBezTo>
                      <a:pt x="262" y="469"/>
                      <a:pt x="131" y="621"/>
                      <a:pt x="68" y="820"/>
                    </a:cubicBezTo>
                    <a:cubicBezTo>
                      <a:pt x="0" y="1014"/>
                      <a:pt x="21" y="1255"/>
                      <a:pt x="152" y="1475"/>
                    </a:cubicBezTo>
                    <a:cubicBezTo>
                      <a:pt x="262" y="1695"/>
                      <a:pt x="655" y="2302"/>
                      <a:pt x="1069" y="2873"/>
                    </a:cubicBezTo>
                    <a:cubicBezTo>
                      <a:pt x="1268" y="3177"/>
                      <a:pt x="1461" y="3460"/>
                      <a:pt x="1613" y="3680"/>
                    </a:cubicBezTo>
                    <a:cubicBezTo>
                      <a:pt x="1702" y="3790"/>
                      <a:pt x="1770" y="3873"/>
                      <a:pt x="1833" y="3941"/>
                    </a:cubicBezTo>
                    <a:cubicBezTo>
                      <a:pt x="1901" y="4004"/>
                      <a:pt x="1922" y="4051"/>
                      <a:pt x="1964" y="4093"/>
                    </a:cubicBezTo>
                    <a:cubicBezTo>
                      <a:pt x="2074" y="4156"/>
                      <a:pt x="2137" y="4203"/>
                      <a:pt x="2247" y="4203"/>
                    </a:cubicBezTo>
                    <a:cubicBezTo>
                      <a:pt x="2357" y="4203"/>
                      <a:pt x="2446" y="4135"/>
                      <a:pt x="2619" y="4025"/>
                    </a:cubicBezTo>
                    <a:cubicBezTo>
                      <a:pt x="2792" y="3921"/>
                      <a:pt x="2991" y="3763"/>
                      <a:pt x="3163" y="3612"/>
                    </a:cubicBezTo>
                    <a:cubicBezTo>
                      <a:pt x="3342" y="3460"/>
                      <a:pt x="3493" y="3329"/>
                      <a:pt x="3535" y="3240"/>
                    </a:cubicBezTo>
                    <a:cubicBezTo>
                      <a:pt x="3645" y="3088"/>
                      <a:pt x="3645" y="2957"/>
                      <a:pt x="3645" y="2936"/>
                    </a:cubicBezTo>
                    <a:lnTo>
                      <a:pt x="3666" y="2915"/>
                    </a:lnTo>
                    <a:lnTo>
                      <a:pt x="3556" y="2873"/>
                    </a:lnTo>
                    <a:cubicBezTo>
                      <a:pt x="3556" y="2873"/>
                      <a:pt x="3535" y="2915"/>
                      <a:pt x="3493" y="2936"/>
                    </a:cubicBezTo>
                    <a:lnTo>
                      <a:pt x="3446" y="2936"/>
                    </a:lnTo>
                    <a:cubicBezTo>
                      <a:pt x="3404" y="2915"/>
                      <a:pt x="3383" y="2894"/>
                      <a:pt x="3342" y="2847"/>
                    </a:cubicBezTo>
                    <a:cubicBezTo>
                      <a:pt x="3232" y="2716"/>
                      <a:pt x="2860" y="2281"/>
                      <a:pt x="2488" y="1800"/>
                    </a:cubicBezTo>
                    <a:cubicBezTo>
                      <a:pt x="2116" y="1344"/>
                      <a:pt x="1723" y="841"/>
                      <a:pt x="1613" y="647"/>
                    </a:cubicBezTo>
                    <a:cubicBezTo>
                      <a:pt x="1482" y="428"/>
                      <a:pt x="1441" y="297"/>
                      <a:pt x="1420" y="208"/>
                    </a:cubicBezTo>
                    <a:lnTo>
                      <a:pt x="1420" y="98"/>
                    </a:lnTo>
                    <a:lnTo>
                      <a:pt x="1420" y="56"/>
                    </a:lnTo>
                    <a:lnTo>
                      <a:pt x="1399" y="35"/>
                    </a:lnTo>
                    <a:cubicBezTo>
                      <a:pt x="1359" y="10"/>
                      <a:pt x="1321" y="0"/>
                      <a:pt x="128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3"/>
              <p:cNvSpPr/>
              <p:nvPr/>
            </p:nvSpPr>
            <p:spPr>
              <a:xfrm>
                <a:off x="2093160" y="1854548"/>
                <a:ext cx="194954" cy="286427"/>
              </a:xfrm>
              <a:custGeom>
                <a:avLst/>
                <a:gdLst/>
                <a:ahLst/>
                <a:cxnLst/>
                <a:rect l="l" t="t" r="r" b="b"/>
                <a:pathLst>
                  <a:path w="2289" h="3363" extrusionOk="0">
                    <a:moveTo>
                      <a:pt x="1938" y="1"/>
                    </a:moveTo>
                    <a:cubicBezTo>
                      <a:pt x="1896" y="1"/>
                      <a:pt x="1833" y="27"/>
                      <a:pt x="1786" y="69"/>
                    </a:cubicBezTo>
                    <a:cubicBezTo>
                      <a:pt x="1676" y="200"/>
                      <a:pt x="1461" y="372"/>
                      <a:pt x="1069" y="592"/>
                    </a:cubicBezTo>
                    <a:cubicBezTo>
                      <a:pt x="676" y="812"/>
                      <a:pt x="524" y="1137"/>
                      <a:pt x="346" y="1509"/>
                    </a:cubicBezTo>
                    <a:cubicBezTo>
                      <a:pt x="173" y="1902"/>
                      <a:pt x="152" y="2122"/>
                      <a:pt x="0" y="2467"/>
                    </a:cubicBezTo>
                    <a:lnTo>
                      <a:pt x="0" y="2488"/>
                    </a:lnTo>
                    <a:cubicBezTo>
                      <a:pt x="0" y="2488"/>
                      <a:pt x="0" y="2535"/>
                      <a:pt x="21" y="2577"/>
                    </a:cubicBezTo>
                    <a:lnTo>
                      <a:pt x="105" y="2467"/>
                    </a:lnTo>
                    <a:cubicBezTo>
                      <a:pt x="262" y="2142"/>
                      <a:pt x="283" y="1923"/>
                      <a:pt x="456" y="1551"/>
                    </a:cubicBezTo>
                    <a:cubicBezTo>
                      <a:pt x="608" y="1179"/>
                      <a:pt x="760" y="875"/>
                      <a:pt x="1131" y="681"/>
                    </a:cubicBezTo>
                    <a:cubicBezTo>
                      <a:pt x="1524" y="461"/>
                      <a:pt x="1744" y="289"/>
                      <a:pt x="1875" y="158"/>
                    </a:cubicBezTo>
                    <a:cubicBezTo>
                      <a:pt x="1890" y="139"/>
                      <a:pt x="1905" y="123"/>
                      <a:pt x="1929" y="123"/>
                    </a:cubicBezTo>
                    <a:cubicBezTo>
                      <a:pt x="1939" y="123"/>
                      <a:pt x="1951" y="126"/>
                      <a:pt x="1964" y="132"/>
                    </a:cubicBezTo>
                    <a:cubicBezTo>
                      <a:pt x="1985" y="132"/>
                      <a:pt x="2027" y="132"/>
                      <a:pt x="2048" y="158"/>
                    </a:cubicBezTo>
                    <a:cubicBezTo>
                      <a:pt x="2116" y="221"/>
                      <a:pt x="2179" y="310"/>
                      <a:pt x="2158" y="441"/>
                    </a:cubicBezTo>
                    <a:cubicBezTo>
                      <a:pt x="2158" y="571"/>
                      <a:pt x="2095" y="681"/>
                      <a:pt x="2027" y="812"/>
                    </a:cubicBezTo>
                    <a:cubicBezTo>
                      <a:pt x="1964" y="943"/>
                      <a:pt x="1875" y="1074"/>
                      <a:pt x="1833" y="1247"/>
                    </a:cubicBezTo>
                    <a:cubicBezTo>
                      <a:pt x="1744" y="1572"/>
                      <a:pt x="1786" y="1881"/>
                      <a:pt x="1702" y="2425"/>
                    </a:cubicBezTo>
                    <a:cubicBezTo>
                      <a:pt x="1655" y="2708"/>
                      <a:pt x="1634" y="2991"/>
                      <a:pt x="1524" y="3211"/>
                    </a:cubicBezTo>
                    <a:cubicBezTo>
                      <a:pt x="1503" y="3253"/>
                      <a:pt x="1482" y="3321"/>
                      <a:pt x="1440" y="3363"/>
                    </a:cubicBezTo>
                    <a:cubicBezTo>
                      <a:pt x="1545" y="3342"/>
                      <a:pt x="1634" y="3253"/>
                      <a:pt x="1634" y="3253"/>
                    </a:cubicBezTo>
                    <a:cubicBezTo>
                      <a:pt x="1744" y="3012"/>
                      <a:pt x="1786" y="2729"/>
                      <a:pt x="1833" y="2446"/>
                    </a:cubicBezTo>
                    <a:cubicBezTo>
                      <a:pt x="1917" y="1881"/>
                      <a:pt x="1854" y="1572"/>
                      <a:pt x="1938" y="1268"/>
                    </a:cubicBezTo>
                    <a:cubicBezTo>
                      <a:pt x="1985" y="1116"/>
                      <a:pt x="2048" y="985"/>
                      <a:pt x="2116" y="875"/>
                    </a:cubicBezTo>
                    <a:cubicBezTo>
                      <a:pt x="2200" y="744"/>
                      <a:pt x="2268" y="613"/>
                      <a:pt x="2268" y="441"/>
                    </a:cubicBezTo>
                    <a:cubicBezTo>
                      <a:pt x="2289" y="289"/>
                      <a:pt x="2226" y="158"/>
                      <a:pt x="2116" y="69"/>
                    </a:cubicBezTo>
                    <a:cubicBezTo>
                      <a:pt x="2069" y="48"/>
                      <a:pt x="2027" y="27"/>
                      <a:pt x="196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3"/>
              <p:cNvSpPr/>
              <p:nvPr/>
            </p:nvSpPr>
            <p:spPr>
              <a:xfrm>
                <a:off x="2421827" y="2018242"/>
                <a:ext cx="117449" cy="163782"/>
              </a:xfrm>
              <a:custGeom>
                <a:avLst/>
                <a:gdLst/>
                <a:ahLst/>
                <a:cxnLst/>
                <a:rect l="l" t="t" r="r" b="b"/>
                <a:pathLst>
                  <a:path w="1379" h="1923" extrusionOk="0">
                    <a:moveTo>
                      <a:pt x="938" y="1"/>
                    </a:moveTo>
                    <a:cubicBezTo>
                      <a:pt x="938" y="1"/>
                      <a:pt x="676" y="200"/>
                      <a:pt x="415" y="592"/>
                    </a:cubicBezTo>
                    <a:cubicBezTo>
                      <a:pt x="153" y="959"/>
                      <a:pt x="132" y="985"/>
                      <a:pt x="69" y="1310"/>
                    </a:cubicBezTo>
                    <a:cubicBezTo>
                      <a:pt x="1" y="1640"/>
                      <a:pt x="263" y="1922"/>
                      <a:pt x="483" y="1922"/>
                    </a:cubicBezTo>
                    <a:cubicBezTo>
                      <a:pt x="697" y="1922"/>
                      <a:pt x="1179" y="1158"/>
                      <a:pt x="1289" y="807"/>
                    </a:cubicBezTo>
                    <a:cubicBezTo>
                      <a:pt x="1378" y="461"/>
                      <a:pt x="1289" y="304"/>
                      <a:pt x="938" y="1"/>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3"/>
              <p:cNvSpPr/>
              <p:nvPr/>
            </p:nvSpPr>
            <p:spPr>
              <a:xfrm>
                <a:off x="2420038" y="2012877"/>
                <a:ext cx="121027" cy="172725"/>
              </a:xfrm>
              <a:custGeom>
                <a:avLst/>
                <a:gdLst/>
                <a:ahLst/>
                <a:cxnLst/>
                <a:rect l="l" t="t" r="r" b="b"/>
                <a:pathLst>
                  <a:path w="1421" h="2028" extrusionOk="0">
                    <a:moveTo>
                      <a:pt x="959" y="153"/>
                    </a:moveTo>
                    <a:cubicBezTo>
                      <a:pt x="1090" y="283"/>
                      <a:pt x="1200" y="393"/>
                      <a:pt x="1242" y="477"/>
                    </a:cubicBezTo>
                    <a:cubicBezTo>
                      <a:pt x="1289" y="587"/>
                      <a:pt x="1289" y="697"/>
                      <a:pt x="1242" y="870"/>
                    </a:cubicBezTo>
                    <a:cubicBezTo>
                      <a:pt x="1200" y="1022"/>
                      <a:pt x="1069" y="1310"/>
                      <a:pt x="917" y="1525"/>
                    </a:cubicBezTo>
                    <a:cubicBezTo>
                      <a:pt x="828" y="1635"/>
                      <a:pt x="745" y="1745"/>
                      <a:pt x="676" y="1807"/>
                    </a:cubicBezTo>
                    <a:cubicBezTo>
                      <a:pt x="587" y="1896"/>
                      <a:pt x="525" y="1917"/>
                      <a:pt x="504" y="1917"/>
                    </a:cubicBezTo>
                    <a:cubicBezTo>
                      <a:pt x="415" y="1917"/>
                      <a:pt x="305" y="1876"/>
                      <a:pt x="242" y="1766"/>
                    </a:cubicBezTo>
                    <a:cubicBezTo>
                      <a:pt x="153" y="1677"/>
                      <a:pt x="111" y="1546"/>
                      <a:pt x="153" y="1394"/>
                    </a:cubicBezTo>
                    <a:cubicBezTo>
                      <a:pt x="221" y="1069"/>
                      <a:pt x="221" y="1069"/>
                      <a:pt x="483" y="676"/>
                    </a:cubicBezTo>
                    <a:cubicBezTo>
                      <a:pt x="718" y="325"/>
                      <a:pt x="938" y="174"/>
                      <a:pt x="959" y="153"/>
                    </a:cubicBezTo>
                    <a:close/>
                    <a:moveTo>
                      <a:pt x="959" y="1"/>
                    </a:moveTo>
                    <a:lnTo>
                      <a:pt x="938" y="22"/>
                    </a:lnTo>
                    <a:cubicBezTo>
                      <a:pt x="938" y="22"/>
                      <a:pt x="655" y="215"/>
                      <a:pt x="394" y="608"/>
                    </a:cubicBezTo>
                    <a:cubicBezTo>
                      <a:pt x="132" y="1001"/>
                      <a:pt x="111" y="1048"/>
                      <a:pt x="22" y="1373"/>
                    </a:cubicBezTo>
                    <a:cubicBezTo>
                      <a:pt x="1" y="1546"/>
                      <a:pt x="43" y="1724"/>
                      <a:pt x="132" y="1834"/>
                    </a:cubicBezTo>
                    <a:cubicBezTo>
                      <a:pt x="242" y="1965"/>
                      <a:pt x="373" y="2027"/>
                      <a:pt x="504" y="2027"/>
                    </a:cubicBezTo>
                    <a:cubicBezTo>
                      <a:pt x="587" y="2027"/>
                      <a:pt x="676" y="1985"/>
                      <a:pt x="745" y="1896"/>
                    </a:cubicBezTo>
                    <a:cubicBezTo>
                      <a:pt x="828" y="1807"/>
                      <a:pt x="917" y="1703"/>
                      <a:pt x="1006" y="1593"/>
                    </a:cubicBezTo>
                    <a:cubicBezTo>
                      <a:pt x="1158" y="1352"/>
                      <a:pt x="1310" y="1090"/>
                      <a:pt x="1352" y="891"/>
                    </a:cubicBezTo>
                    <a:cubicBezTo>
                      <a:pt x="1399" y="718"/>
                      <a:pt x="1420" y="566"/>
                      <a:pt x="1352" y="435"/>
                    </a:cubicBezTo>
                    <a:cubicBezTo>
                      <a:pt x="1289" y="304"/>
                      <a:pt x="1179" y="174"/>
                      <a:pt x="1006" y="22"/>
                    </a:cubicBezTo>
                    <a:lnTo>
                      <a:pt x="959"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3"/>
              <p:cNvSpPr/>
              <p:nvPr/>
            </p:nvSpPr>
            <p:spPr>
              <a:xfrm>
                <a:off x="2379072" y="1946019"/>
                <a:ext cx="130310" cy="182179"/>
              </a:xfrm>
              <a:custGeom>
                <a:avLst/>
                <a:gdLst/>
                <a:ahLst/>
                <a:cxnLst/>
                <a:rect l="l" t="t" r="r" b="b"/>
                <a:pathLst>
                  <a:path w="1530" h="2139" extrusionOk="0">
                    <a:moveTo>
                      <a:pt x="1047" y="0"/>
                    </a:moveTo>
                    <a:cubicBezTo>
                      <a:pt x="1047" y="0"/>
                      <a:pt x="613" y="608"/>
                      <a:pt x="440" y="938"/>
                    </a:cubicBezTo>
                    <a:cubicBezTo>
                      <a:pt x="262" y="1241"/>
                      <a:pt x="0" y="1461"/>
                      <a:pt x="262" y="1896"/>
                    </a:cubicBezTo>
                    <a:cubicBezTo>
                      <a:pt x="351" y="2067"/>
                      <a:pt x="458" y="2138"/>
                      <a:pt x="570" y="2138"/>
                    </a:cubicBezTo>
                    <a:cubicBezTo>
                      <a:pt x="760" y="2138"/>
                      <a:pt x="964" y="1932"/>
                      <a:pt x="1116" y="1655"/>
                    </a:cubicBezTo>
                    <a:cubicBezTo>
                      <a:pt x="1330" y="1241"/>
                      <a:pt x="1508" y="979"/>
                      <a:pt x="1508" y="697"/>
                    </a:cubicBezTo>
                    <a:cubicBezTo>
                      <a:pt x="1529" y="435"/>
                      <a:pt x="1356" y="194"/>
                      <a:pt x="1047" y="0"/>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3"/>
              <p:cNvSpPr/>
              <p:nvPr/>
            </p:nvSpPr>
            <p:spPr>
              <a:xfrm>
                <a:off x="2384864" y="1940228"/>
                <a:ext cx="128096" cy="192314"/>
              </a:xfrm>
              <a:custGeom>
                <a:avLst/>
                <a:gdLst/>
                <a:ahLst/>
                <a:cxnLst/>
                <a:rect l="l" t="t" r="r" b="b"/>
                <a:pathLst>
                  <a:path w="1504" h="2258" extrusionOk="0">
                    <a:moveTo>
                      <a:pt x="979" y="152"/>
                    </a:moveTo>
                    <a:cubicBezTo>
                      <a:pt x="1262" y="351"/>
                      <a:pt x="1393" y="524"/>
                      <a:pt x="1393" y="765"/>
                    </a:cubicBezTo>
                    <a:cubicBezTo>
                      <a:pt x="1393" y="1027"/>
                      <a:pt x="1220" y="1288"/>
                      <a:pt x="979" y="1702"/>
                    </a:cubicBezTo>
                    <a:cubicBezTo>
                      <a:pt x="869" y="1901"/>
                      <a:pt x="718" y="2074"/>
                      <a:pt x="608" y="2116"/>
                    </a:cubicBezTo>
                    <a:cubicBezTo>
                      <a:pt x="572" y="2143"/>
                      <a:pt x="534" y="2154"/>
                      <a:pt x="496" y="2154"/>
                    </a:cubicBezTo>
                    <a:cubicBezTo>
                      <a:pt x="469" y="2154"/>
                      <a:pt x="441" y="2148"/>
                      <a:pt x="414" y="2137"/>
                    </a:cubicBezTo>
                    <a:cubicBezTo>
                      <a:pt x="372" y="2116"/>
                      <a:pt x="304" y="2053"/>
                      <a:pt x="241" y="1943"/>
                    </a:cubicBezTo>
                    <a:cubicBezTo>
                      <a:pt x="131" y="1744"/>
                      <a:pt x="131" y="1592"/>
                      <a:pt x="173" y="1461"/>
                    </a:cubicBezTo>
                    <a:cubicBezTo>
                      <a:pt x="215" y="1330"/>
                      <a:pt x="325" y="1178"/>
                      <a:pt x="414" y="1027"/>
                    </a:cubicBezTo>
                    <a:cubicBezTo>
                      <a:pt x="566" y="723"/>
                      <a:pt x="938" y="220"/>
                      <a:pt x="979" y="152"/>
                    </a:cubicBezTo>
                    <a:close/>
                    <a:moveTo>
                      <a:pt x="959" y="0"/>
                    </a:moveTo>
                    <a:lnTo>
                      <a:pt x="917" y="42"/>
                    </a:lnTo>
                    <a:cubicBezTo>
                      <a:pt x="917" y="42"/>
                      <a:pt x="503" y="634"/>
                      <a:pt x="304" y="958"/>
                    </a:cubicBezTo>
                    <a:cubicBezTo>
                      <a:pt x="215" y="1136"/>
                      <a:pt x="131" y="1267"/>
                      <a:pt x="63" y="1419"/>
                    </a:cubicBezTo>
                    <a:cubicBezTo>
                      <a:pt x="0" y="1592"/>
                      <a:pt x="21" y="1770"/>
                      <a:pt x="152" y="2006"/>
                    </a:cubicBezTo>
                    <a:cubicBezTo>
                      <a:pt x="215" y="2116"/>
                      <a:pt x="283" y="2205"/>
                      <a:pt x="372" y="2226"/>
                    </a:cubicBezTo>
                    <a:cubicBezTo>
                      <a:pt x="414" y="2247"/>
                      <a:pt x="462" y="2257"/>
                      <a:pt x="511" y="2257"/>
                    </a:cubicBezTo>
                    <a:cubicBezTo>
                      <a:pt x="561" y="2257"/>
                      <a:pt x="610" y="2247"/>
                      <a:pt x="655" y="2226"/>
                    </a:cubicBezTo>
                    <a:cubicBezTo>
                      <a:pt x="807" y="2163"/>
                      <a:pt x="959" y="1985"/>
                      <a:pt x="1089" y="1770"/>
                    </a:cubicBezTo>
                    <a:cubicBezTo>
                      <a:pt x="1330" y="1330"/>
                      <a:pt x="1503" y="1068"/>
                      <a:pt x="1503" y="765"/>
                    </a:cubicBezTo>
                    <a:cubicBezTo>
                      <a:pt x="1503" y="482"/>
                      <a:pt x="1330" y="241"/>
                      <a:pt x="1000" y="21"/>
                    </a:cubicBezTo>
                    <a:lnTo>
                      <a:pt x="959"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3"/>
              <p:cNvSpPr/>
              <p:nvPr/>
            </p:nvSpPr>
            <p:spPr>
              <a:xfrm>
                <a:off x="2340235" y="1867920"/>
                <a:ext cx="141042" cy="199383"/>
              </a:xfrm>
              <a:custGeom>
                <a:avLst/>
                <a:gdLst/>
                <a:ahLst/>
                <a:cxnLst/>
                <a:rect l="l" t="t" r="r" b="b"/>
                <a:pathLst>
                  <a:path w="1656" h="2341" extrusionOk="0">
                    <a:moveTo>
                      <a:pt x="1090" y="1"/>
                    </a:moveTo>
                    <a:cubicBezTo>
                      <a:pt x="1090" y="1"/>
                      <a:pt x="849" y="153"/>
                      <a:pt x="608" y="456"/>
                    </a:cubicBezTo>
                    <a:cubicBezTo>
                      <a:pt x="346" y="786"/>
                      <a:pt x="283" y="1069"/>
                      <a:pt x="152" y="1394"/>
                    </a:cubicBezTo>
                    <a:cubicBezTo>
                      <a:pt x="0" y="1724"/>
                      <a:pt x="131" y="1965"/>
                      <a:pt x="325" y="2226"/>
                    </a:cubicBezTo>
                    <a:cubicBezTo>
                      <a:pt x="379" y="2306"/>
                      <a:pt x="443" y="2341"/>
                      <a:pt x="513" y="2341"/>
                    </a:cubicBezTo>
                    <a:cubicBezTo>
                      <a:pt x="673" y="2341"/>
                      <a:pt x="865" y="2156"/>
                      <a:pt x="1048" y="1896"/>
                    </a:cubicBezTo>
                    <a:cubicBezTo>
                      <a:pt x="1289" y="1525"/>
                      <a:pt x="1634" y="1153"/>
                      <a:pt x="1634" y="786"/>
                    </a:cubicBezTo>
                    <a:cubicBezTo>
                      <a:pt x="1655" y="435"/>
                      <a:pt x="1503" y="215"/>
                      <a:pt x="1090" y="1"/>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3"/>
              <p:cNvSpPr/>
              <p:nvPr/>
            </p:nvSpPr>
            <p:spPr>
              <a:xfrm>
                <a:off x="2340235" y="1862128"/>
                <a:ext cx="145045" cy="209092"/>
              </a:xfrm>
              <a:custGeom>
                <a:avLst/>
                <a:gdLst/>
                <a:ahLst/>
                <a:cxnLst/>
                <a:rect l="l" t="t" r="r" b="b"/>
                <a:pathLst>
                  <a:path w="1703" h="2455" extrusionOk="0">
                    <a:moveTo>
                      <a:pt x="1090" y="132"/>
                    </a:moveTo>
                    <a:cubicBezTo>
                      <a:pt x="1263" y="242"/>
                      <a:pt x="1393" y="331"/>
                      <a:pt x="1483" y="435"/>
                    </a:cubicBezTo>
                    <a:cubicBezTo>
                      <a:pt x="1572" y="566"/>
                      <a:pt x="1592" y="676"/>
                      <a:pt x="1592" y="854"/>
                    </a:cubicBezTo>
                    <a:cubicBezTo>
                      <a:pt x="1572" y="1179"/>
                      <a:pt x="1242" y="1551"/>
                      <a:pt x="1001" y="1923"/>
                    </a:cubicBezTo>
                    <a:cubicBezTo>
                      <a:pt x="870" y="2116"/>
                      <a:pt x="739" y="2247"/>
                      <a:pt x="634" y="2315"/>
                    </a:cubicBezTo>
                    <a:cubicBezTo>
                      <a:pt x="586" y="2330"/>
                      <a:pt x="551" y="2345"/>
                      <a:pt x="518" y="2345"/>
                    </a:cubicBezTo>
                    <a:cubicBezTo>
                      <a:pt x="504" y="2345"/>
                      <a:pt x="491" y="2342"/>
                      <a:pt x="477" y="2336"/>
                    </a:cubicBezTo>
                    <a:cubicBezTo>
                      <a:pt x="435" y="2336"/>
                      <a:pt x="393" y="2315"/>
                      <a:pt x="372" y="2247"/>
                    </a:cubicBezTo>
                    <a:cubicBezTo>
                      <a:pt x="283" y="2116"/>
                      <a:pt x="194" y="2006"/>
                      <a:pt x="152" y="1875"/>
                    </a:cubicBezTo>
                    <a:cubicBezTo>
                      <a:pt x="131" y="1771"/>
                      <a:pt x="131" y="1640"/>
                      <a:pt x="194" y="1483"/>
                    </a:cubicBezTo>
                    <a:cubicBezTo>
                      <a:pt x="346" y="1137"/>
                      <a:pt x="393" y="896"/>
                      <a:pt x="655" y="566"/>
                    </a:cubicBezTo>
                    <a:cubicBezTo>
                      <a:pt x="870" y="262"/>
                      <a:pt x="1069" y="152"/>
                      <a:pt x="1090" y="132"/>
                    </a:cubicBezTo>
                    <a:close/>
                    <a:moveTo>
                      <a:pt x="1069" y="1"/>
                    </a:moveTo>
                    <a:lnTo>
                      <a:pt x="1048" y="22"/>
                    </a:lnTo>
                    <a:cubicBezTo>
                      <a:pt x="1048" y="22"/>
                      <a:pt x="807" y="173"/>
                      <a:pt x="566" y="503"/>
                    </a:cubicBezTo>
                    <a:cubicBezTo>
                      <a:pt x="304" y="828"/>
                      <a:pt x="241" y="1116"/>
                      <a:pt x="84" y="1441"/>
                    </a:cubicBezTo>
                    <a:cubicBezTo>
                      <a:pt x="21" y="1614"/>
                      <a:pt x="0" y="1771"/>
                      <a:pt x="42" y="1923"/>
                    </a:cubicBezTo>
                    <a:cubicBezTo>
                      <a:pt x="84" y="2053"/>
                      <a:pt x="173" y="2184"/>
                      <a:pt x="262" y="2315"/>
                    </a:cubicBezTo>
                    <a:cubicBezTo>
                      <a:pt x="325" y="2399"/>
                      <a:pt x="393" y="2446"/>
                      <a:pt x="456" y="2446"/>
                    </a:cubicBezTo>
                    <a:cubicBezTo>
                      <a:pt x="476" y="2452"/>
                      <a:pt x="497" y="2455"/>
                      <a:pt x="519" y="2455"/>
                    </a:cubicBezTo>
                    <a:cubicBezTo>
                      <a:pt x="572" y="2455"/>
                      <a:pt x="628" y="2440"/>
                      <a:pt x="676" y="2425"/>
                    </a:cubicBezTo>
                    <a:cubicBezTo>
                      <a:pt x="828" y="2336"/>
                      <a:pt x="959" y="2184"/>
                      <a:pt x="1090" y="1985"/>
                    </a:cubicBezTo>
                    <a:cubicBezTo>
                      <a:pt x="1331" y="1614"/>
                      <a:pt x="1682" y="1247"/>
                      <a:pt x="1702" y="854"/>
                    </a:cubicBezTo>
                    <a:cubicBezTo>
                      <a:pt x="1702" y="676"/>
                      <a:pt x="1655" y="503"/>
                      <a:pt x="1572" y="372"/>
                    </a:cubicBezTo>
                    <a:cubicBezTo>
                      <a:pt x="1462" y="242"/>
                      <a:pt x="1331" y="132"/>
                      <a:pt x="1111" y="22"/>
                    </a:cubicBezTo>
                    <a:lnTo>
                      <a:pt x="1069"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3"/>
              <p:cNvSpPr/>
              <p:nvPr/>
            </p:nvSpPr>
            <p:spPr>
              <a:xfrm>
                <a:off x="1031615" y="2202633"/>
                <a:ext cx="758354" cy="758780"/>
              </a:xfrm>
              <a:custGeom>
                <a:avLst/>
                <a:gdLst/>
                <a:ahLst/>
                <a:cxnLst/>
                <a:rect l="l" t="t" r="r" b="b"/>
                <a:pathLst>
                  <a:path w="8904" h="8909" extrusionOk="0">
                    <a:moveTo>
                      <a:pt x="1517" y="0"/>
                    </a:moveTo>
                    <a:cubicBezTo>
                      <a:pt x="1174" y="0"/>
                      <a:pt x="1088" y="135"/>
                      <a:pt x="786" y="606"/>
                    </a:cubicBezTo>
                    <a:cubicBezTo>
                      <a:pt x="330" y="1350"/>
                      <a:pt x="0" y="4581"/>
                      <a:pt x="419" y="6497"/>
                    </a:cubicBezTo>
                    <a:cubicBezTo>
                      <a:pt x="854" y="8419"/>
                      <a:pt x="1226" y="8723"/>
                      <a:pt x="2708" y="8875"/>
                    </a:cubicBezTo>
                    <a:cubicBezTo>
                      <a:pt x="2968" y="8898"/>
                      <a:pt x="3317" y="8909"/>
                      <a:pt x="3716" y="8909"/>
                    </a:cubicBezTo>
                    <a:cubicBezTo>
                      <a:pt x="5597" y="8909"/>
                      <a:pt x="8601" y="8668"/>
                      <a:pt x="8709" y="8309"/>
                    </a:cubicBezTo>
                    <a:cubicBezTo>
                      <a:pt x="8861" y="7875"/>
                      <a:pt x="8903" y="7021"/>
                      <a:pt x="8359" y="5780"/>
                    </a:cubicBezTo>
                    <a:cubicBezTo>
                      <a:pt x="7814" y="4513"/>
                      <a:pt x="7641" y="4078"/>
                      <a:pt x="7683" y="2983"/>
                    </a:cubicBezTo>
                    <a:cubicBezTo>
                      <a:pt x="7751" y="1915"/>
                      <a:pt x="7814" y="784"/>
                      <a:pt x="6856" y="391"/>
                    </a:cubicBezTo>
                    <a:cubicBezTo>
                      <a:pt x="6856" y="391"/>
                      <a:pt x="3472" y="192"/>
                      <a:pt x="2336" y="82"/>
                    </a:cubicBezTo>
                    <a:cubicBezTo>
                      <a:pt x="1947" y="37"/>
                      <a:pt x="1697" y="0"/>
                      <a:pt x="15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3"/>
              <p:cNvSpPr/>
              <p:nvPr/>
            </p:nvSpPr>
            <p:spPr>
              <a:xfrm>
                <a:off x="1042772" y="2197608"/>
                <a:ext cx="752988" cy="769341"/>
              </a:xfrm>
              <a:custGeom>
                <a:avLst/>
                <a:gdLst/>
                <a:ahLst/>
                <a:cxnLst/>
                <a:rect l="l" t="t" r="r" b="b"/>
                <a:pathLst>
                  <a:path w="8841" h="9033" extrusionOk="0">
                    <a:moveTo>
                      <a:pt x="1373" y="124"/>
                    </a:moveTo>
                    <a:cubicBezTo>
                      <a:pt x="1544" y="124"/>
                      <a:pt x="1803" y="155"/>
                      <a:pt x="2205" y="188"/>
                    </a:cubicBezTo>
                    <a:cubicBezTo>
                      <a:pt x="3341" y="293"/>
                      <a:pt x="6704" y="513"/>
                      <a:pt x="6725" y="513"/>
                    </a:cubicBezTo>
                    <a:cubicBezTo>
                      <a:pt x="7159" y="686"/>
                      <a:pt x="7379" y="1058"/>
                      <a:pt x="7463" y="1518"/>
                    </a:cubicBezTo>
                    <a:cubicBezTo>
                      <a:pt x="7552" y="1953"/>
                      <a:pt x="7531" y="2519"/>
                      <a:pt x="7510" y="3042"/>
                    </a:cubicBezTo>
                    <a:cubicBezTo>
                      <a:pt x="7442" y="4137"/>
                      <a:pt x="7641" y="4593"/>
                      <a:pt x="8186" y="5860"/>
                    </a:cubicBezTo>
                    <a:cubicBezTo>
                      <a:pt x="8709" y="7101"/>
                      <a:pt x="8688" y="7934"/>
                      <a:pt x="8536" y="8347"/>
                    </a:cubicBezTo>
                    <a:cubicBezTo>
                      <a:pt x="8536" y="8368"/>
                      <a:pt x="8510" y="8389"/>
                      <a:pt x="8489" y="8410"/>
                    </a:cubicBezTo>
                    <a:cubicBezTo>
                      <a:pt x="8447" y="8436"/>
                      <a:pt x="8406" y="8457"/>
                      <a:pt x="8337" y="8478"/>
                    </a:cubicBezTo>
                    <a:cubicBezTo>
                      <a:pt x="8186" y="8520"/>
                      <a:pt x="8013" y="8567"/>
                      <a:pt x="7793" y="8609"/>
                    </a:cubicBezTo>
                    <a:cubicBezTo>
                      <a:pt x="7332" y="8698"/>
                      <a:pt x="6725" y="8761"/>
                      <a:pt x="6070" y="8829"/>
                    </a:cubicBezTo>
                    <a:cubicBezTo>
                      <a:pt x="5271" y="8881"/>
                      <a:pt x="4405" y="8919"/>
                      <a:pt x="3685" y="8919"/>
                    </a:cubicBezTo>
                    <a:cubicBezTo>
                      <a:pt x="3245" y="8919"/>
                      <a:pt x="2859" y="8905"/>
                      <a:pt x="2577" y="8871"/>
                    </a:cubicBezTo>
                    <a:cubicBezTo>
                      <a:pt x="1833" y="8803"/>
                      <a:pt x="1399" y="8698"/>
                      <a:pt x="1074" y="8368"/>
                    </a:cubicBezTo>
                    <a:cubicBezTo>
                      <a:pt x="744" y="8044"/>
                      <a:pt x="550" y="7494"/>
                      <a:pt x="351" y="6535"/>
                    </a:cubicBezTo>
                    <a:cubicBezTo>
                      <a:pt x="131" y="5598"/>
                      <a:pt x="110" y="4310"/>
                      <a:pt x="199" y="3173"/>
                    </a:cubicBezTo>
                    <a:cubicBezTo>
                      <a:pt x="241" y="2608"/>
                      <a:pt x="330" y="2084"/>
                      <a:pt x="419" y="1649"/>
                    </a:cubicBezTo>
                    <a:cubicBezTo>
                      <a:pt x="503" y="1210"/>
                      <a:pt x="592" y="864"/>
                      <a:pt x="702" y="712"/>
                    </a:cubicBezTo>
                    <a:cubicBezTo>
                      <a:pt x="812" y="513"/>
                      <a:pt x="896" y="382"/>
                      <a:pt x="985" y="293"/>
                    </a:cubicBezTo>
                    <a:cubicBezTo>
                      <a:pt x="1048" y="209"/>
                      <a:pt x="1116" y="162"/>
                      <a:pt x="1205" y="141"/>
                    </a:cubicBezTo>
                    <a:cubicBezTo>
                      <a:pt x="1249" y="129"/>
                      <a:pt x="1304" y="124"/>
                      <a:pt x="1373" y="124"/>
                    </a:cubicBezTo>
                    <a:close/>
                    <a:moveTo>
                      <a:pt x="1411" y="0"/>
                    </a:moveTo>
                    <a:cubicBezTo>
                      <a:pt x="1314" y="0"/>
                      <a:pt x="1233" y="10"/>
                      <a:pt x="1158" y="31"/>
                    </a:cubicBezTo>
                    <a:cubicBezTo>
                      <a:pt x="1048" y="78"/>
                      <a:pt x="964" y="120"/>
                      <a:pt x="896" y="230"/>
                    </a:cubicBezTo>
                    <a:cubicBezTo>
                      <a:pt x="812" y="340"/>
                      <a:pt x="723" y="471"/>
                      <a:pt x="613" y="644"/>
                    </a:cubicBezTo>
                    <a:cubicBezTo>
                      <a:pt x="482" y="843"/>
                      <a:pt x="393" y="1189"/>
                      <a:pt x="288" y="1628"/>
                    </a:cubicBezTo>
                    <a:cubicBezTo>
                      <a:pt x="199" y="2063"/>
                      <a:pt x="131" y="2587"/>
                      <a:pt x="89" y="3152"/>
                    </a:cubicBezTo>
                    <a:cubicBezTo>
                      <a:pt x="0" y="4310"/>
                      <a:pt x="27" y="5598"/>
                      <a:pt x="241" y="6577"/>
                    </a:cubicBezTo>
                    <a:cubicBezTo>
                      <a:pt x="440" y="7541"/>
                      <a:pt x="634" y="8107"/>
                      <a:pt x="985" y="8457"/>
                    </a:cubicBezTo>
                    <a:cubicBezTo>
                      <a:pt x="1336" y="8803"/>
                      <a:pt x="1812" y="8913"/>
                      <a:pt x="2556" y="9002"/>
                    </a:cubicBezTo>
                    <a:cubicBezTo>
                      <a:pt x="2808" y="9023"/>
                      <a:pt x="3136" y="9032"/>
                      <a:pt x="3510" y="9032"/>
                    </a:cubicBezTo>
                    <a:cubicBezTo>
                      <a:pt x="4268" y="9032"/>
                      <a:pt x="5214" y="8994"/>
                      <a:pt x="6091" y="8934"/>
                    </a:cubicBezTo>
                    <a:cubicBezTo>
                      <a:pt x="6745" y="8871"/>
                      <a:pt x="7332" y="8803"/>
                      <a:pt x="7793" y="8719"/>
                    </a:cubicBezTo>
                    <a:cubicBezTo>
                      <a:pt x="8034" y="8672"/>
                      <a:pt x="8228" y="8630"/>
                      <a:pt x="8358" y="8588"/>
                    </a:cubicBezTo>
                    <a:cubicBezTo>
                      <a:pt x="8447" y="8567"/>
                      <a:pt x="8489" y="8520"/>
                      <a:pt x="8536" y="8499"/>
                    </a:cubicBezTo>
                    <a:cubicBezTo>
                      <a:pt x="8578" y="8478"/>
                      <a:pt x="8620" y="8436"/>
                      <a:pt x="8641" y="8389"/>
                    </a:cubicBezTo>
                    <a:cubicBezTo>
                      <a:pt x="8798" y="7934"/>
                      <a:pt x="8840" y="7080"/>
                      <a:pt x="8296" y="5818"/>
                    </a:cubicBezTo>
                    <a:cubicBezTo>
                      <a:pt x="7751" y="4551"/>
                      <a:pt x="7573" y="4137"/>
                      <a:pt x="7620" y="3069"/>
                    </a:cubicBezTo>
                    <a:cubicBezTo>
                      <a:pt x="7641" y="2519"/>
                      <a:pt x="7662" y="1953"/>
                      <a:pt x="7573" y="1471"/>
                    </a:cubicBezTo>
                    <a:cubicBezTo>
                      <a:pt x="7489" y="1016"/>
                      <a:pt x="7248" y="602"/>
                      <a:pt x="6745" y="403"/>
                    </a:cubicBezTo>
                    <a:lnTo>
                      <a:pt x="6725" y="403"/>
                    </a:lnTo>
                    <a:cubicBezTo>
                      <a:pt x="6725" y="403"/>
                      <a:pt x="3341" y="188"/>
                      <a:pt x="2205" y="78"/>
                    </a:cubicBezTo>
                    <a:cubicBezTo>
                      <a:pt x="1834" y="34"/>
                      <a:pt x="1594" y="0"/>
                      <a:pt x="141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3"/>
              <p:cNvSpPr/>
              <p:nvPr/>
            </p:nvSpPr>
            <p:spPr>
              <a:xfrm>
                <a:off x="1118998" y="2069770"/>
                <a:ext cx="535379" cy="319388"/>
              </a:xfrm>
              <a:custGeom>
                <a:avLst/>
                <a:gdLst/>
                <a:ahLst/>
                <a:cxnLst/>
                <a:rect l="l" t="t" r="r" b="b"/>
                <a:pathLst>
                  <a:path w="6286" h="3750" extrusionOk="0">
                    <a:moveTo>
                      <a:pt x="1108" y="0"/>
                    </a:moveTo>
                    <a:cubicBezTo>
                      <a:pt x="909" y="0"/>
                      <a:pt x="745" y="32"/>
                      <a:pt x="614" y="118"/>
                    </a:cubicBezTo>
                    <a:cubicBezTo>
                      <a:pt x="310" y="333"/>
                      <a:pt x="90" y="1056"/>
                      <a:pt x="48" y="1380"/>
                    </a:cubicBezTo>
                    <a:cubicBezTo>
                      <a:pt x="1" y="1731"/>
                      <a:pt x="90" y="1951"/>
                      <a:pt x="504" y="2082"/>
                    </a:cubicBezTo>
                    <a:cubicBezTo>
                      <a:pt x="938" y="2234"/>
                      <a:pt x="1902" y="2475"/>
                      <a:pt x="2577" y="2758"/>
                    </a:cubicBezTo>
                    <a:cubicBezTo>
                      <a:pt x="3232" y="3040"/>
                      <a:pt x="3819" y="3475"/>
                      <a:pt x="4128" y="3653"/>
                    </a:cubicBezTo>
                    <a:cubicBezTo>
                      <a:pt x="4243" y="3719"/>
                      <a:pt x="4337" y="3750"/>
                      <a:pt x="4418" y="3750"/>
                    </a:cubicBezTo>
                    <a:cubicBezTo>
                      <a:pt x="4551" y="3750"/>
                      <a:pt x="4651" y="3668"/>
                      <a:pt x="4761" y="3522"/>
                    </a:cubicBezTo>
                    <a:cubicBezTo>
                      <a:pt x="4934" y="3281"/>
                      <a:pt x="5416" y="2669"/>
                      <a:pt x="5850" y="2234"/>
                    </a:cubicBezTo>
                    <a:cubicBezTo>
                      <a:pt x="6285" y="1820"/>
                      <a:pt x="6285" y="1621"/>
                      <a:pt x="6264" y="1380"/>
                    </a:cubicBezTo>
                    <a:cubicBezTo>
                      <a:pt x="6243" y="1118"/>
                      <a:pt x="5678" y="878"/>
                      <a:pt x="5238" y="726"/>
                    </a:cubicBezTo>
                    <a:cubicBezTo>
                      <a:pt x="4824" y="574"/>
                      <a:pt x="3473" y="249"/>
                      <a:pt x="2949" y="118"/>
                    </a:cubicBezTo>
                    <a:cubicBezTo>
                      <a:pt x="2782" y="82"/>
                      <a:pt x="2629" y="69"/>
                      <a:pt x="2499" y="69"/>
                    </a:cubicBezTo>
                    <a:cubicBezTo>
                      <a:pt x="2240" y="69"/>
                      <a:pt x="2075" y="118"/>
                      <a:pt x="2075" y="118"/>
                    </a:cubicBezTo>
                    <a:cubicBezTo>
                      <a:pt x="1691" y="56"/>
                      <a:pt x="1370" y="0"/>
                      <a:pt x="11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3"/>
              <p:cNvSpPr/>
              <p:nvPr/>
            </p:nvSpPr>
            <p:spPr>
              <a:xfrm>
                <a:off x="1115421" y="2064659"/>
                <a:ext cx="544747" cy="329693"/>
              </a:xfrm>
              <a:custGeom>
                <a:avLst/>
                <a:gdLst/>
                <a:ahLst/>
                <a:cxnLst/>
                <a:rect l="l" t="t" r="r" b="b"/>
                <a:pathLst>
                  <a:path w="6396" h="3871" extrusionOk="0">
                    <a:moveTo>
                      <a:pt x="1242" y="110"/>
                    </a:moveTo>
                    <a:cubicBezTo>
                      <a:pt x="1462" y="131"/>
                      <a:pt x="1766" y="178"/>
                      <a:pt x="2096" y="241"/>
                    </a:cubicBezTo>
                    <a:lnTo>
                      <a:pt x="2159" y="241"/>
                    </a:lnTo>
                    <a:lnTo>
                      <a:pt x="2159" y="220"/>
                    </a:lnTo>
                    <a:cubicBezTo>
                      <a:pt x="2201" y="220"/>
                      <a:pt x="2333" y="186"/>
                      <a:pt x="2536" y="186"/>
                    </a:cubicBezTo>
                    <a:cubicBezTo>
                      <a:pt x="2662" y="186"/>
                      <a:pt x="2815" y="199"/>
                      <a:pt x="2991" y="241"/>
                    </a:cubicBezTo>
                    <a:cubicBezTo>
                      <a:pt x="3494" y="351"/>
                      <a:pt x="4866" y="676"/>
                      <a:pt x="5259" y="833"/>
                    </a:cubicBezTo>
                    <a:cubicBezTo>
                      <a:pt x="5479" y="917"/>
                      <a:pt x="5720" y="1027"/>
                      <a:pt x="5913" y="1116"/>
                    </a:cubicBezTo>
                    <a:cubicBezTo>
                      <a:pt x="6023" y="1178"/>
                      <a:pt x="6112" y="1226"/>
                      <a:pt x="6154" y="1288"/>
                    </a:cubicBezTo>
                    <a:cubicBezTo>
                      <a:pt x="6217" y="1330"/>
                      <a:pt x="6243" y="1398"/>
                      <a:pt x="6264" y="1440"/>
                    </a:cubicBezTo>
                    <a:cubicBezTo>
                      <a:pt x="6264" y="1571"/>
                      <a:pt x="6264" y="1660"/>
                      <a:pt x="6217" y="1770"/>
                    </a:cubicBezTo>
                    <a:cubicBezTo>
                      <a:pt x="6175" y="1901"/>
                      <a:pt x="6065" y="2053"/>
                      <a:pt x="5851" y="2273"/>
                    </a:cubicBezTo>
                    <a:cubicBezTo>
                      <a:pt x="5411" y="2708"/>
                      <a:pt x="4934" y="3320"/>
                      <a:pt x="4756" y="3556"/>
                    </a:cubicBezTo>
                    <a:cubicBezTo>
                      <a:pt x="4672" y="3666"/>
                      <a:pt x="4604" y="3734"/>
                      <a:pt x="4515" y="3755"/>
                    </a:cubicBezTo>
                    <a:cubicBezTo>
                      <a:pt x="4496" y="3760"/>
                      <a:pt x="4476" y="3763"/>
                      <a:pt x="4455" y="3763"/>
                    </a:cubicBezTo>
                    <a:cubicBezTo>
                      <a:pt x="4386" y="3763"/>
                      <a:pt x="4307" y="3734"/>
                      <a:pt x="4190" y="3666"/>
                    </a:cubicBezTo>
                    <a:cubicBezTo>
                      <a:pt x="3908" y="3493"/>
                      <a:pt x="3316" y="3059"/>
                      <a:pt x="2640" y="2771"/>
                    </a:cubicBezTo>
                    <a:cubicBezTo>
                      <a:pt x="1965" y="2488"/>
                      <a:pt x="980" y="2226"/>
                      <a:pt x="567" y="2095"/>
                    </a:cubicBezTo>
                    <a:cubicBezTo>
                      <a:pt x="373" y="2032"/>
                      <a:pt x="263" y="1943"/>
                      <a:pt x="195" y="1833"/>
                    </a:cubicBezTo>
                    <a:cubicBezTo>
                      <a:pt x="132" y="1749"/>
                      <a:pt x="132" y="1618"/>
                      <a:pt x="153" y="1461"/>
                    </a:cubicBezTo>
                    <a:cubicBezTo>
                      <a:pt x="174" y="1288"/>
                      <a:pt x="242" y="1027"/>
                      <a:pt x="326" y="786"/>
                    </a:cubicBezTo>
                    <a:cubicBezTo>
                      <a:pt x="415" y="545"/>
                      <a:pt x="546" y="330"/>
                      <a:pt x="677" y="241"/>
                    </a:cubicBezTo>
                    <a:cubicBezTo>
                      <a:pt x="807" y="131"/>
                      <a:pt x="1006" y="110"/>
                      <a:pt x="1242" y="110"/>
                    </a:cubicBezTo>
                    <a:close/>
                    <a:moveTo>
                      <a:pt x="1242" y="0"/>
                    </a:moveTo>
                    <a:cubicBezTo>
                      <a:pt x="980" y="0"/>
                      <a:pt x="786" y="21"/>
                      <a:pt x="614" y="131"/>
                    </a:cubicBezTo>
                    <a:cubicBezTo>
                      <a:pt x="436" y="262"/>
                      <a:pt x="305" y="503"/>
                      <a:pt x="221" y="744"/>
                    </a:cubicBezTo>
                    <a:cubicBezTo>
                      <a:pt x="132" y="1006"/>
                      <a:pt x="64" y="1268"/>
                      <a:pt x="43" y="1440"/>
                    </a:cubicBezTo>
                    <a:cubicBezTo>
                      <a:pt x="1" y="1618"/>
                      <a:pt x="22" y="1770"/>
                      <a:pt x="111" y="1901"/>
                    </a:cubicBezTo>
                    <a:cubicBezTo>
                      <a:pt x="174" y="2032"/>
                      <a:pt x="326" y="2116"/>
                      <a:pt x="546" y="2205"/>
                    </a:cubicBezTo>
                    <a:cubicBezTo>
                      <a:pt x="959" y="2336"/>
                      <a:pt x="1944" y="2598"/>
                      <a:pt x="2598" y="2880"/>
                    </a:cubicBezTo>
                    <a:cubicBezTo>
                      <a:pt x="3253" y="3142"/>
                      <a:pt x="3819" y="3582"/>
                      <a:pt x="4122" y="3755"/>
                    </a:cubicBezTo>
                    <a:cubicBezTo>
                      <a:pt x="4270" y="3829"/>
                      <a:pt x="4385" y="3870"/>
                      <a:pt x="4483" y="3870"/>
                    </a:cubicBezTo>
                    <a:cubicBezTo>
                      <a:pt x="4503" y="3870"/>
                      <a:pt x="4523" y="3869"/>
                      <a:pt x="4541" y="3865"/>
                    </a:cubicBezTo>
                    <a:cubicBezTo>
                      <a:pt x="4672" y="3844"/>
                      <a:pt x="4756" y="3755"/>
                      <a:pt x="4845" y="3624"/>
                    </a:cubicBezTo>
                    <a:cubicBezTo>
                      <a:pt x="5018" y="3383"/>
                      <a:pt x="5500" y="2771"/>
                      <a:pt x="5934" y="2336"/>
                    </a:cubicBezTo>
                    <a:cubicBezTo>
                      <a:pt x="6154" y="2116"/>
                      <a:pt x="6264" y="1964"/>
                      <a:pt x="6327" y="1812"/>
                    </a:cubicBezTo>
                    <a:cubicBezTo>
                      <a:pt x="6395" y="1681"/>
                      <a:pt x="6374" y="1550"/>
                      <a:pt x="6374" y="1419"/>
                    </a:cubicBezTo>
                    <a:cubicBezTo>
                      <a:pt x="6348" y="1330"/>
                      <a:pt x="6306" y="1268"/>
                      <a:pt x="6243" y="1199"/>
                    </a:cubicBezTo>
                    <a:cubicBezTo>
                      <a:pt x="6175" y="1137"/>
                      <a:pt x="6086" y="1069"/>
                      <a:pt x="5981" y="1027"/>
                    </a:cubicBezTo>
                    <a:cubicBezTo>
                      <a:pt x="5782" y="917"/>
                      <a:pt x="5521" y="807"/>
                      <a:pt x="5301" y="744"/>
                    </a:cubicBezTo>
                    <a:cubicBezTo>
                      <a:pt x="4866" y="571"/>
                      <a:pt x="3536" y="241"/>
                      <a:pt x="3012" y="131"/>
                    </a:cubicBezTo>
                    <a:cubicBezTo>
                      <a:pt x="2817" y="82"/>
                      <a:pt x="2645" y="67"/>
                      <a:pt x="2506" y="67"/>
                    </a:cubicBezTo>
                    <a:cubicBezTo>
                      <a:pt x="2273" y="67"/>
                      <a:pt x="2130" y="110"/>
                      <a:pt x="2117" y="110"/>
                    </a:cubicBezTo>
                    <a:cubicBezTo>
                      <a:pt x="1766" y="68"/>
                      <a:pt x="1483" y="21"/>
                      <a:pt x="124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3"/>
              <p:cNvSpPr/>
              <p:nvPr/>
            </p:nvSpPr>
            <p:spPr>
              <a:xfrm>
                <a:off x="1225204" y="2086974"/>
                <a:ext cx="343916" cy="234217"/>
              </a:xfrm>
              <a:custGeom>
                <a:avLst/>
                <a:gdLst/>
                <a:ahLst/>
                <a:cxnLst/>
                <a:rect l="l" t="t" r="r" b="b"/>
                <a:pathLst>
                  <a:path w="4038" h="2750" extrusionOk="0">
                    <a:moveTo>
                      <a:pt x="1440" y="0"/>
                    </a:moveTo>
                    <a:cubicBezTo>
                      <a:pt x="1440" y="0"/>
                      <a:pt x="807" y="89"/>
                      <a:pt x="435" y="110"/>
                    </a:cubicBezTo>
                    <a:cubicBezTo>
                      <a:pt x="84" y="152"/>
                      <a:pt x="0" y="262"/>
                      <a:pt x="173" y="503"/>
                    </a:cubicBezTo>
                    <a:cubicBezTo>
                      <a:pt x="325" y="765"/>
                      <a:pt x="566" y="875"/>
                      <a:pt x="1131" y="1267"/>
                    </a:cubicBezTo>
                    <a:cubicBezTo>
                      <a:pt x="1681" y="1660"/>
                      <a:pt x="2812" y="2467"/>
                      <a:pt x="2901" y="2577"/>
                    </a:cubicBezTo>
                    <a:cubicBezTo>
                      <a:pt x="2991" y="2687"/>
                      <a:pt x="3032" y="2749"/>
                      <a:pt x="3032" y="2749"/>
                    </a:cubicBezTo>
                    <a:cubicBezTo>
                      <a:pt x="3032" y="2749"/>
                      <a:pt x="3666" y="1964"/>
                      <a:pt x="3860" y="1550"/>
                    </a:cubicBezTo>
                    <a:cubicBezTo>
                      <a:pt x="4038" y="1115"/>
                      <a:pt x="3970" y="896"/>
                      <a:pt x="3776" y="765"/>
                    </a:cubicBezTo>
                    <a:cubicBezTo>
                      <a:pt x="3577" y="634"/>
                      <a:pt x="2551" y="283"/>
                      <a:pt x="2116" y="131"/>
                    </a:cubicBezTo>
                    <a:cubicBezTo>
                      <a:pt x="1681" y="0"/>
                      <a:pt x="1440" y="0"/>
                      <a:pt x="14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3"/>
              <p:cNvSpPr/>
              <p:nvPr/>
            </p:nvSpPr>
            <p:spPr>
              <a:xfrm>
                <a:off x="1226993" y="2081608"/>
                <a:ext cx="342128" cy="247163"/>
              </a:xfrm>
              <a:custGeom>
                <a:avLst/>
                <a:gdLst/>
                <a:ahLst/>
                <a:cxnLst/>
                <a:rect l="l" t="t" r="r" b="b"/>
                <a:pathLst>
                  <a:path w="4017" h="2902" extrusionOk="0">
                    <a:moveTo>
                      <a:pt x="1419" y="110"/>
                    </a:moveTo>
                    <a:cubicBezTo>
                      <a:pt x="1440" y="110"/>
                      <a:pt x="1660" y="110"/>
                      <a:pt x="2074" y="262"/>
                    </a:cubicBezTo>
                    <a:cubicBezTo>
                      <a:pt x="2289" y="325"/>
                      <a:pt x="2661" y="456"/>
                      <a:pt x="2990" y="566"/>
                    </a:cubicBezTo>
                    <a:cubicBezTo>
                      <a:pt x="3163" y="634"/>
                      <a:pt x="3315" y="697"/>
                      <a:pt x="3446" y="739"/>
                    </a:cubicBezTo>
                    <a:cubicBezTo>
                      <a:pt x="3577" y="807"/>
                      <a:pt x="3687" y="849"/>
                      <a:pt x="3708" y="870"/>
                    </a:cubicBezTo>
                    <a:cubicBezTo>
                      <a:pt x="3818" y="938"/>
                      <a:pt x="3860" y="1000"/>
                      <a:pt x="3886" y="1110"/>
                    </a:cubicBezTo>
                    <a:cubicBezTo>
                      <a:pt x="3907" y="1220"/>
                      <a:pt x="3886" y="1372"/>
                      <a:pt x="3797" y="1571"/>
                    </a:cubicBezTo>
                    <a:cubicBezTo>
                      <a:pt x="3687" y="1786"/>
                      <a:pt x="3493" y="2074"/>
                      <a:pt x="3315" y="2336"/>
                    </a:cubicBezTo>
                    <a:cubicBezTo>
                      <a:pt x="3163" y="2551"/>
                      <a:pt x="3053" y="2681"/>
                      <a:pt x="3011" y="2702"/>
                    </a:cubicBezTo>
                    <a:cubicBezTo>
                      <a:pt x="2990" y="2681"/>
                      <a:pt x="2990" y="2681"/>
                      <a:pt x="2922" y="2598"/>
                    </a:cubicBezTo>
                    <a:cubicBezTo>
                      <a:pt x="2901" y="2572"/>
                      <a:pt x="2880" y="2551"/>
                      <a:pt x="2839" y="2530"/>
                    </a:cubicBezTo>
                    <a:cubicBezTo>
                      <a:pt x="2791" y="2488"/>
                      <a:pt x="2750" y="2441"/>
                      <a:pt x="2681" y="2399"/>
                    </a:cubicBezTo>
                    <a:cubicBezTo>
                      <a:pt x="2551" y="2310"/>
                      <a:pt x="2378" y="2179"/>
                      <a:pt x="2205" y="2048"/>
                    </a:cubicBezTo>
                    <a:cubicBezTo>
                      <a:pt x="1833" y="1786"/>
                      <a:pt x="1419" y="1482"/>
                      <a:pt x="1137" y="1288"/>
                    </a:cubicBezTo>
                    <a:cubicBezTo>
                      <a:pt x="587" y="896"/>
                      <a:pt x="351" y="786"/>
                      <a:pt x="194" y="545"/>
                    </a:cubicBezTo>
                    <a:cubicBezTo>
                      <a:pt x="152" y="477"/>
                      <a:pt x="131" y="435"/>
                      <a:pt x="110" y="393"/>
                    </a:cubicBezTo>
                    <a:cubicBezTo>
                      <a:pt x="110" y="372"/>
                      <a:pt x="110" y="346"/>
                      <a:pt x="131" y="325"/>
                    </a:cubicBezTo>
                    <a:cubicBezTo>
                      <a:pt x="152" y="304"/>
                      <a:pt x="262" y="262"/>
                      <a:pt x="435" y="241"/>
                    </a:cubicBezTo>
                    <a:cubicBezTo>
                      <a:pt x="786" y="194"/>
                      <a:pt x="1419" y="110"/>
                      <a:pt x="1419" y="110"/>
                    </a:cubicBezTo>
                    <a:close/>
                    <a:moveTo>
                      <a:pt x="1419" y="0"/>
                    </a:moveTo>
                    <a:cubicBezTo>
                      <a:pt x="1419" y="0"/>
                      <a:pt x="786" y="84"/>
                      <a:pt x="414" y="131"/>
                    </a:cubicBezTo>
                    <a:cubicBezTo>
                      <a:pt x="241" y="131"/>
                      <a:pt x="110" y="173"/>
                      <a:pt x="42" y="262"/>
                    </a:cubicBezTo>
                    <a:cubicBezTo>
                      <a:pt x="0" y="304"/>
                      <a:pt x="0" y="372"/>
                      <a:pt x="0" y="435"/>
                    </a:cubicBezTo>
                    <a:cubicBezTo>
                      <a:pt x="21" y="477"/>
                      <a:pt x="42" y="545"/>
                      <a:pt x="89" y="608"/>
                    </a:cubicBezTo>
                    <a:cubicBezTo>
                      <a:pt x="283" y="870"/>
                      <a:pt x="524" y="979"/>
                      <a:pt x="1069" y="1372"/>
                    </a:cubicBezTo>
                    <a:cubicBezTo>
                      <a:pt x="1351" y="1571"/>
                      <a:pt x="1765" y="1875"/>
                      <a:pt x="2137" y="2137"/>
                    </a:cubicBezTo>
                    <a:cubicBezTo>
                      <a:pt x="2315" y="2268"/>
                      <a:pt x="2488" y="2399"/>
                      <a:pt x="2619" y="2488"/>
                    </a:cubicBezTo>
                    <a:cubicBezTo>
                      <a:pt x="2661" y="2551"/>
                      <a:pt x="2729" y="2572"/>
                      <a:pt x="2770" y="2619"/>
                    </a:cubicBezTo>
                    <a:cubicBezTo>
                      <a:pt x="2812" y="2640"/>
                      <a:pt x="2839" y="2681"/>
                      <a:pt x="2839" y="2681"/>
                    </a:cubicBezTo>
                    <a:cubicBezTo>
                      <a:pt x="2922" y="2791"/>
                      <a:pt x="2970" y="2833"/>
                      <a:pt x="2970" y="2833"/>
                    </a:cubicBezTo>
                    <a:lnTo>
                      <a:pt x="3011" y="2901"/>
                    </a:lnTo>
                    <a:lnTo>
                      <a:pt x="3053" y="2833"/>
                    </a:lnTo>
                    <a:cubicBezTo>
                      <a:pt x="3053" y="2833"/>
                      <a:pt x="3231" y="2640"/>
                      <a:pt x="3404" y="2399"/>
                    </a:cubicBezTo>
                    <a:cubicBezTo>
                      <a:pt x="3577" y="2137"/>
                      <a:pt x="3797" y="1854"/>
                      <a:pt x="3886" y="1634"/>
                    </a:cubicBezTo>
                    <a:cubicBezTo>
                      <a:pt x="3991" y="1419"/>
                      <a:pt x="4017" y="1241"/>
                      <a:pt x="3991" y="1089"/>
                    </a:cubicBezTo>
                    <a:cubicBezTo>
                      <a:pt x="3970" y="959"/>
                      <a:pt x="3886" y="849"/>
                      <a:pt x="3776" y="786"/>
                    </a:cubicBezTo>
                    <a:cubicBezTo>
                      <a:pt x="3729" y="739"/>
                      <a:pt x="3624" y="697"/>
                      <a:pt x="3493" y="634"/>
                    </a:cubicBezTo>
                    <a:cubicBezTo>
                      <a:pt x="3362" y="587"/>
                      <a:pt x="3205" y="524"/>
                      <a:pt x="3032" y="456"/>
                    </a:cubicBezTo>
                    <a:cubicBezTo>
                      <a:pt x="2708" y="346"/>
                      <a:pt x="2336" y="215"/>
                      <a:pt x="2116" y="152"/>
                    </a:cubicBezTo>
                    <a:cubicBezTo>
                      <a:pt x="1681" y="0"/>
                      <a:pt x="1419" y="0"/>
                      <a:pt x="141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3"/>
              <p:cNvSpPr/>
              <p:nvPr/>
            </p:nvSpPr>
            <p:spPr>
              <a:xfrm>
                <a:off x="1351424" y="2215408"/>
                <a:ext cx="186096" cy="105781"/>
              </a:xfrm>
              <a:custGeom>
                <a:avLst/>
                <a:gdLst/>
                <a:ahLst/>
                <a:cxnLst/>
                <a:rect l="l" t="t" r="r" b="b"/>
                <a:pathLst>
                  <a:path w="2185" h="1242" extrusionOk="0">
                    <a:moveTo>
                      <a:pt x="0" y="0"/>
                    </a:moveTo>
                    <a:lnTo>
                      <a:pt x="0" y="0"/>
                    </a:lnTo>
                    <a:cubicBezTo>
                      <a:pt x="566" y="414"/>
                      <a:pt x="1351" y="980"/>
                      <a:pt x="1419" y="1069"/>
                    </a:cubicBezTo>
                    <a:cubicBezTo>
                      <a:pt x="1509" y="1179"/>
                      <a:pt x="1550" y="1241"/>
                      <a:pt x="1550" y="1241"/>
                    </a:cubicBezTo>
                    <a:cubicBezTo>
                      <a:pt x="1550" y="1241"/>
                      <a:pt x="1922" y="786"/>
                      <a:pt x="2184" y="372"/>
                    </a:cubicBezTo>
                    <a:cubicBezTo>
                      <a:pt x="2032" y="325"/>
                      <a:pt x="1854" y="283"/>
                      <a:pt x="1639" y="215"/>
                    </a:cubicBezTo>
                    <a:cubicBezTo>
                      <a:pt x="1179" y="110"/>
                      <a:pt x="482" y="42"/>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3"/>
              <p:cNvSpPr/>
              <p:nvPr/>
            </p:nvSpPr>
            <p:spPr>
              <a:xfrm>
                <a:off x="1332687" y="2209617"/>
                <a:ext cx="211903" cy="119153"/>
              </a:xfrm>
              <a:custGeom>
                <a:avLst/>
                <a:gdLst/>
                <a:ahLst/>
                <a:cxnLst/>
                <a:rect l="l" t="t" r="r" b="b"/>
                <a:pathLst>
                  <a:path w="2488" h="1399" extrusionOk="0">
                    <a:moveTo>
                      <a:pt x="419" y="152"/>
                    </a:moveTo>
                    <a:cubicBezTo>
                      <a:pt x="875" y="199"/>
                      <a:pt x="1440" y="262"/>
                      <a:pt x="1859" y="351"/>
                    </a:cubicBezTo>
                    <a:cubicBezTo>
                      <a:pt x="2032" y="393"/>
                      <a:pt x="2184" y="440"/>
                      <a:pt x="2315" y="482"/>
                    </a:cubicBezTo>
                    <a:cubicBezTo>
                      <a:pt x="2074" y="833"/>
                      <a:pt x="1812" y="1158"/>
                      <a:pt x="1770" y="1199"/>
                    </a:cubicBezTo>
                    <a:cubicBezTo>
                      <a:pt x="1749" y="1178"/>
                      <a:pt x="1749" y="1178"/>
                      <a:pt x="1681" y="1095"/>
                    </a:cubicBezTo>
                    <a:cubicBezTo>
                      <a:pt x="1660" y="1069"/>
                      <a:pt x="1598" y="1027"/>
                      <a:pt x="1509" y="938"/>
                    </a:cubicBezTo>
                    <a:cubicBezTo>
                      <a:pt x="1399" y="875"/>
                      <a:pt x="1289" y="786"/>
                      <a:pt x="1158" y="676"/>
                    </a:cubicBezTo>
                    <a:cubicBezTo>
                      <a:pt x="917" y="524"/>
                      <a:pt x="655" y="330"/>
                      <a:pt x="419" y="152"/>
                    </a:cubicBezTo>
                    <a:close/>
                    <a:moveTo>
                      <a:pt x="0" y="0"/>
                    </a:moveTo>
                    <a:lnTo>
                      <a:pt x="178" y="131"/>
                    </a:lnTo>
                    <a:cubicBezTo>
                      <a:pt x="461" y="330"/>
                      <a:pt x="812" y="571"/>
                      <a:pt x="1074" y="786"/>
                    </a:cubicBezTo>
                    <a:cubicBezTo>
                      <a:pt x="1226" y="875"/>
                      <a:pt x="1336" y="964"/>
                      <a:pt x="1440" y="1048"/>
                    </a:cubicBezTo>
                    <a:cubicBezTo>
                      <a:pt x="1529" y="1116"/>
                      <a:pt x="1598" y="1158"/>
                      <a:pt x="1598" y="1178"/>
                    </a:cubicBezTo>
                    <a:cubicBezTo>
                      <a:pt x="1681" y="1288"/>
                      <a:pt x="1729" y="1330"/>
                      <a:pt x="1729" y="1330"/>
                    </a:cubicBezTo>
                    <a:lnTo>
                      <a:pt x="1770" y="1398"/>
                    </a:lnTo>
                    <a:lnTo>
                      <a:pt x="1812" y="1330"/>
                    </a:lnTo>
                    <a:cubicBezTo>
                      <a:pt x="1812" y="1330"/>
                      <a:pt x="2184" y="875"/>
                      <a:pt x="2446" y="482"/>
                    </a:cubicBezTo>
                    <a:lnTo>
                      <a:pt x="2488" y="414"/>
                    </a:lnTo>
                    <a:lnTo>
                      <a:pt x="2425" y="393"/>
                    </a:lnTo>
                    <a:cubicBezTo>
                      <a:pt x="2273" y="351"/>
                      <a:pt x="2095" y="283"/>
                      <a:pt x="1880" y="241"/>
                    </a:cubicBezTo>
                    <a:cubicBezTo>
                      <a:pt x="1399" y="131"/>
                      <a:pt x="723" y="68"/>
                      <a:pt x="220" y="21"/>
                    </a:cubicBezTo>
                    <a:lnTo>
                      <a:pt x="0"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3"/>
              <p:cNvSpPr/>
              <p:nvPr/>
            </p:nvSpPr>
            <p:spPr>
              <a:xfrm>
                <a:off x="1288059" y="2086974"/>
                <a:ext cx="200831" cy="181582"/>
              </a:xfrm>
              <a:custGeom>
                <a:avLst/>
                <a:gdLst/>
                <a:ahLst/>
                <a:cxnLst/>
                <a:rect l="l" t="t" r="r" b="b"/>
                <a:pathLst>
                  <a:path w="2358" h="2132" extrusionOk="0">
                    <a:moveTo>
                      <a:pt x="702" y="0"/>
                    </a:moveTo>
                    <a:cubicBezTo>
                      <a:pt x="592" y="199"/>
                      <a:pt x="352" y="634"/>
                      <a:pt x="200" y="833"/>
                    </a:cubicBezTo>
                    <a:cubicBezTo>
                      <a:pt x="132" y="937"/>
                      <a:pt x="69" y="985"/>
                      <a:pt x="1" y="1006"/>
                    </a:cubicBezTo>
                    <a:cubicBezTo>
                      <a:pt x="111" y="1068"/>
                      <a:pt x="242" y="1157"/>
                      <a:pt x="393" y="1267"/>
                    </a:cubicBezTo>
                    <a:cubicBezTo>
                      <a:pt x="681" y="1487"/>
                      <a:pt x="1158" y="1812"/>
                      <a:pt x="1551" y="2095"/>
                    </a:cubicBezTo>
                    <a:cubicBezTo>
                      <a:pt x="1572" y="2095"/>
                      <a:pt x="1598" y="2116"/>
                      <a:pt x="1619" y="2116"/>
                    </a:cubicBezTo>
                    <a:cubicBezTo>
                      <a:pt x="1702" y="2127"/>
                      <a:pt x="1777" y="2132"/>
                      <a:pt x="1845" y="2132"/>
                    </a:cubicBezTo>
                    <a:cubicBezTo>
                      <a:pt x="2193" y="2132"/>
                      <a:pt x="2357" y="2011"/>
                      <a:pt x="2357" y="2011"/>
                    </a:cubicBezTo>
                    <a:cubicBezTo>
                      <a:pt x="2357" y="2011"/>
                      <a:pt x="2122" y="1660"/>
                      <a:pt x="2095" y="1440"/>
                    </a:cubicBezTo>
                    <a:cubicBezTo>
                      <a:pt x="2074" y="1246"/>
                      <a:pt x="2095" y="1136"/>
                      <a:pt x="2315" y="723"/>
                    </a:cubicBezTo>
                    <a:lnTo>
                      <a:pt x="2294" y="702"/>
                    </a:lnTo>
                    <a:cubicBezTo>
                      <a:pt x="2294" y="702"/>
                      <a:pt x="1902" y="524"/>
                      <a:pt x="1467" y="330"/>
                    </a:cubicBezTo>
                    <a:cubicBezTo>
                      <a:pt x="1247" y="241"/>
                      <a:pt x="1074" y="110"/>
                      <a:pt x="943" y="21"/>
                    </a:cubicBezTo>
                    <a:cubicBezTo>
                      <a:pt x="786" y="0"/>
                      <a:pt x="702" y="0"/>
                      <a:pt x="702" y="0"/>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3"/>
              <p:cNvSpPr/>
              <p:nvPr/>
            </p:nvSpPr>
            <p:spPr>
              <a:xfrm>
                <a:off x="1279116" y="2081608"/>
                <a:ext cx="217354" cy="191547"/>
              </a:xfrm>
              <a:custGeom>
                <a:avLst/>
                <a:gdLst/>
                <a:ahLst/>
                <a:cxnLst/>
                <a:rect l="l" t="t" r="r" b="b"/>
                <a:pathLst>
                  <a:path w="2552" h="2249" extrusionOk="0">
                    <a:moveTo>
                      <a:pt x="828" y="110"/>
                    </a:moveTo>
                    <a:cubicBezTo>
                      <a:pt x="828" y="110"/>
                      <a:pt x="891" y="110"/>
                      <a:pt x="1022" y="131"/>
                    </a:cubicBezTo>
                    <a:cubicBezTo>
                      <a:pt x="1153" y="241"/>
                      <a:pt x="1331" y="346"/>
                      <a:pt x="1546" y="435"/>
                    </a:cubicBezTo>
                    <a:cubicBezTo>
                      <a:pt x="1965" y="634"/>
                      <a:pt x="2358" y="807"/>
                      <a:pt x="2358" y="807"/>
                    </a:cubicBezTo>
                    <a:cubicBezTo>
                      <a:pt x="2268" y="979"/>
                      <a:pt x="2200" y="1110"/>
                      <a:pt x="2158" y="1220"/>
                    </a:cubicBezTo>
                    <a:cubicBezTo>
                      <a:pt x="2138" y="1330"/>
                      <a:pt x="2138" y="1419"/>
                      <a:pt x="2158" y="1503"/>
                    </a:cubicBezTo>
                    <a:cubicBezTo>
                      <a:pt x="2158" y="1634"/>
                      <a:pt x="2227" y="1765"/>
                      <a:pt x="2289" y="1896"/>
                    </a:cubicBezTo>
                    <a:cubicBezTo>
                      <a:pt x="2331" y="1985"/>
                      <a:pt x="2358" y="2006"/>
                      <a:pt x="2378" y="2048"/>
                    </a:cubicBezTo>
                    <a:cubicBezTo>
                      <a:pt x="2358" y="2048"/>
                      <a:pt x="2358" y="2074"/>
                      <a:pt x="2268" y="2095"/>
                    </a:cubicBezTo>
                    <a:cubicBezTo>
                      <a:pt x="2193" y="2109"/>
                      <a:pt x="2087" y="2134"/>
                      <a:pt x="1943" y="2134"/>
                    </a:cubicBezTo>
                    <a:cubicBezTo>
                      <a:pt x="1878" y="2134"/>
                      <a:pt x="1805" y="2129"/>
                      <a:pt x="1724" y="2116"/>
                    </a:cubicBezTo>
                    <a:lnTo>
                      <a:pt x="1677" y="2116"/>
                    </a:lnTo>
                    <a:cubicBezTo>
                      <a:pt x="1284" y="1833"/>
                      <a:pt x="828" y="1503"/>
                      <a:pt x="525" y="1288"/>
                    </a:cubicBezTo>
                    <a:cubicBezTo>
                      <a:pt x="415" y="1199"/>
                      <a:pt x="305" y="1131"/>
                      <a:pt x="216" y="1069"/>
                    </a:cubicBezTo>
                    <a:cubicBezTo>
                      <a:pt x="263" y="1048"/>
                      <a:pt x="305" y="1000"/>
                      <a:pt x="347" y="938"/>
                    </a:cubicBezTo>
                    <a:cubicBezTo>
                      <a:pt x="498" y="718"/>
                      <a:pt x="718" y="325"/>
                      <a:pt x="828" y="110"/>
                    </a:cubicBezTo>
                    <a:close/>
                    <a:moveTo>
                      <a:pt x="786" y="0"/>
                    </a:moveTo>
                    <a:lnTo>
                      <a:pt x="760" y="21"/>
                    </a:lnTo>
                    <a:lnTo>
                      <a:pt x="739" y="42"/>
                    </a:lnTo>
                    <a:cubicBezTo>
                      <a:pt x="629" y="241"/>
                      <a:pt x="415" y="655"/>
                      <a:pt x="263" y="870"/>
                    </a:cubicBezTo>
                    <a:cubicBezTo>
                      <a:pt x="195" y="959"/>
                      <a:pt x="153" y="1000"/>
                      <a:pt x="85" y="1027"/>
                    </a:cubicBezTo>
                    <a:lnTo>
                      <a:pt x="1" y="1048"/>
                    </a:lnTo>
                    <a:lnTo>
                      <a:pt x="85" y="1110"/>
                    </a:lnTo>
                    <a:cubicBezTo>
                      <a:pt x="195" y="1199"/>
                      <a:pt x="305" y="1262"/>
                      <a:pt x="457" y="1372"/>
                    </a:cubicBezTo>
                    <a:cubicBezTo>
                      <a:pt x="760" y="1592"/>
                      <a:pt x="1221" y="1917"/>
                      <a:pt x="1614" y="2205"/>
                    </a:cubicBezTo>
                    <a:lnTo>
                      <a:pt x="1635" y="2226"/>
                    </a:lnTo>
                    <a:lnTo>
                      <a:pt x="1724" y="2226"/>
                    </a:lnTo>
                    <a:cubicBezTo>
                      <a:pt x="1824" y="2242"/>
                      <a:pt x="1914" y="2249"/>
                      <a:pt x="1993" y="2249"/>
                    </a:cubicBezTo>
                    <a:cubicBezTo>
                      <a:pt x="2121" y="2249"/>
                      <a:pt x="2221" y="2231"/>
                      <a:pt x="2289" y="2205"/>
                    </a:cubicBezTo>
                    <a:cubicBezTo>
                      <a:pt x="2420" y="2158"/>
                      <a:pt x="2509" y="2116"/>
                      <a:pt x="2509" y="2116"/>
                    </a:cubicBezTo>
                    <a:lnTo>
                      <a:pt x="2551" y="2074"/>
                    </a:lnTo>
                    <a:lnTo>
                      <a:pt x="2509" y="2027"/>
                    </a:lnTo>
                    <a:cubicBezTo>
                      <a:pt x="2509" y="2027"/>
                      <a:pt x="2462" y="1943"/>
                      <a:pt x="2399" y="1833"/>
                    </a:cubicBezTo>
                    <a:cubicBezTo>
                      <a:pt x="2331" y="1723"/>
                      <a:pt x="2268" y="1592"/>
                      <a:pt x="2268" y="1503"/>
                    </a:cubicBezTo>
                    <a:cubicBezTo>
                      <a:pt x="2248" y="1393"/>
                      <a:pt x="2248" y="1330"/>
                      <a:pt x="2268" y="1241"/>
                    </a:cubicBezTo>
                    <a:cubicBezTo>
                      <a:pt x="2310" y="1158"/>
                      <a:pt x="2358" y="1027"/>
                      <a:pt x="2488" y="828"/>
                    </a:cubicBezTo>
                    <a:lnTo>
                      <a:pt x="2509" y="765"/>
                    </a:lnTo>
                    <a:lnTo>
                      <a:pt x="2420" y="718"/>
                    </a:lnTo>
                    <a:cubicBezTo>
                      <a:pt x="2420" y="718"/>
                      <a:pt x="2028" y="524"/>
                      <a:pt x="1593" y="346"/>
                    </a:cubicBezTo>
                    <a:cubicBezTo>
                      <a:pt x="1373" y="241"/>
                      <a:pt x="1200" y="131"/>
                      <a:pt x="1069" y="42"/>
                    </a:cubicBezTo>
                    <a:lnTo>
                      <a:pt x="1069" y="21"/>
                    </a:lnTo>
                    <a:lnTo>
                      <a:pt x="1048" y="21"/>
                    </a:lnTo>
                    <a:cubicBezTo>
                      <a:pt x="891" y="0"/>
                      <a:pt x="807" y="0"/>
                      <a:pt x="80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3"/>
              <p:cNvSpPr/>
              <p:nvPr/>
            </p:nvSpPr>
            <p:spPr>
              <a:xfrm>
                <a:off x="1371950" y="2671742"/>
                <a:ext cx="377388" cy="253381"/>
              </a:xfrm>
              <a:custGeom>
                <a:avLst/>
                <a:gdLst/>
                <a:ahLst/>
                <a:cxnLst/>
                <a:rect l="l" t="t" r="r" b="b"/>
                <a:pathLst>
                  <a:path w="4431" h="2975" extrusionOk="0">
                    <a:moveTo>
                      <a:pt x="3510" y="1"/>
                    </a:moveTo>
                    <a:cubicBezTo>
                      <a:pt x="3444" y="1"/>
                      <a:pt x="3372" y="4"/>
                      <a:pt x="3294" y="10"/>
                    </a:cubicBezTo>
                    <a:lnTo>
                      <a:pt x="3231" y="10"/>
                    </a:lnTo>
                    <a:cubicBezTo>
                      <a:pt x="3231" y="10"/>
                      <a:pt x="2074" y="293"/>
                      <a:pt x="1268" y="382"/>
                    </a:cubicBezTo>
                    <a:cubicBezTo>
                      <a:pt x="1092" y="400"/>
                      <a:pt x="945" y="405"/>
                      <a:pt x="822" y="405"/>
                    </a:cubicBezTo>
                    <a:cubicBezTo>
                      <a:pt x="660" y="405"/>
                      <a:pt x="538" y="396"/>
                      <a:pt x="444" y="396"/>
                    </a:cubicBezTo>
                    <a:cubicBezTo>
                      <a:pt x="278" y="396"/>
                      <a:pt x="197" y="424"/>
                      <a:pt x="131" y="576"/>
                    </a:cubicBezTo>
                    <a:cubicBezTo>
                      <a:pt x="0" y="858"/>
                      <a:pt x="152" y="1429"/>
                      <a:pt x="173" y="2168"/>
                    </a:cubicBezTo>
                    <a:cubicBezTo>
                      <a:pt x="194" y="2911"/>
                      <a:pt x="393" y="2974"/>
                      <a:pt x="896" y="2974"/>
                    </a:cubicBezTo>
                    <a:cubicBezTo>
                      <a:pt x="1398" y="2974"/>
                      <a:pt x="3928" y="2780"/>
                      <a:pt x="4190" y="2560"/>
                    </a:cubicBezTo>
                    <a:cubicBezTo>
                      <a:pt x="4431" y="2367"/>
                      <a:pt x="4169" y="1450"/>
                      <a:pt x="4148" y="775"/>
                    </a:cubicBezTo>
                    <a:cubicBezTo>
                      <a:pt x="4125" y="162"/>
                      <a:pt x="3959" y="1"/>
                      <a:pt x="35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3"/>
              <p:cNvSpPr/>
              <p:nvPr/>
            </p:nvSpPr>
            <p:spPr>
              <a:xfrm>
                <a:off x="1371950" y="2666206"/>
                <a:ext cx="369808" cy="263516"/>
              </a:xfrm>
              <a:custGeom>
                <a:avLst/>
                <a:gdLst/>
                <a:ahLst/>
                <a:cxnLst/>
                <a:rect l="l" t="t" r="r" b="b"/>
                <a:pathLst>
                  <a:path w="4342" h="3094" extrusionOk="0">
                    <a:moveTo>
                      <a:pt x="3481" y="110"/>
                    </a:moveTo>
                    <a:cubicBezTo>
                      <a:pt x="3682" y="110"/>
                      <a:pt x="3821" y="141"/>
                      <a:pt x="3907" y="227"/>
                    </a:cubicBezTo>
                    <a:cubicBezTo>
                      <a:pt x="4017" y="316"/>
                      <a:pt x="4080" y="489"/>
                      <a:pt x="4080" y="840"/>
                    </a:cubicBezTo>
                    <a:cubicBezTo>
                      <a:pt x="4080" y="1185"/>
                      <a:pt x="4169" y="1578"/>
                      <a:pt x="4211" y="1908"/>
                    </a:cubicBezTo>
                    <a:cubicBezTo>
                      <a:pt x="4232" y="2081"/>
                      <a:pt x="4232" y="2233"/>
                      <a:pt x="4232" y="2364"/>
                    </a:cubicBezTo>
                    <a:cubicBezTo>
                      <a:pt x="4211" y="2474"/>
                      <a:pt x="4190" y="2563"/>
                      <a:pt x="4148" y="2584"/>
                    </a:cubicBezTo>
                    <a:cubicBezTo>
                      <a:pt x="4122" y="2605"/>
                      <a:pt x="4059" y="2625"/>
                      <a:pt x="3970" y="2646"/>
                    </a:cubicBezTo>
                    <a:cubicBezTo>
                      <a:pt x="3886" y="2694"/>
                      <a:pt x="3776" y="2715"/>
                      <a:pt x="3624" y="2735"/>
                    </a:cubicBezTo>
                    <a:cubicBezTo>
                      <a:pt x="3336" y="2777"/>
                      <a:pt x="2990" y="2824"/>
                      <a:pt x="2640" y="2866"/>
                    </a:cubicBezTo>
                    <a:cubicBezTo>
                      <a:pt x="1896" y="2934"/>
                      <a:pt x="1137" y="2976"/>
                      <a:pt x="896" y="2976"/>
                    </a:cubicBezTo>
                    <a:cubicBezTo>
                      <a:pt x="634" y="2976"/>
                      <a:pt x="482" y="2955"/>
                      <a:pt x="393" y="2866"/>
                    </a:cubicBezTo>
                    <a:cubicBezTo>
                      <a:pt x="304" y="2777"/>
                      <a:pt x="241" y="2584"/>
                      <a:pt x="220" y="2233"/>
                    </a:cubicBezTo>
                    <a:cubicBezTo>
                      <a:pt x="220" y="1861"/>
                      <a:pt x="173" y="1536"/>
                      <a:pt x="152" y="1274"/>
                    </a:cubicBezTo>
                    <a:cubicBezTo>
                      <a:pt x="131" y="992"/>
                      <a:pt x="131" y="793"/>
                      <a:pt x="194" y="662"/>
                    </a:cubicBezTo>
                    <a:cubicBezTo>
                      <a:pt x="220" y="599"/>
                      <a:pt x="241" y="552"/>
                      <a:pt x="283" y="531"/>
                    </a:cubicBezTo>
                    <a:cubicBezTo>
                      <a:pt x="325" y="531"/>
                      <a:pt x="372" y="510"/>
                      <a:pt x="456" y="510"/>
                    </a:cubicBezTo>
                    <a:cubicBezTo>
                      <a:pt x="561" y="510"/>
                      <a:pt x="712" y="519"/>
                      <a:pt x="917" y="519"/>
                    </a:cubicBezTo>
                    <a:cubicBezTo>
                      <a:pt x="1020" y="519"/>
                      <a:pt x="1137" y="517"/>
                      <a:pt x="1268" y="510"/>
                    </a:cubicBezTo>
                    <a:cubicBezTo>
                      <a:pt x="2074" y="421"/>
                      <a:pt x="3205" y="138"/>
                      <a:pt x="3231" y="117"/>
                    </a:cubicBezTo>
                    <a:lnTo>
                      <a:pt x="3294" y="117"/>
                    </a:lnTo>
                    <a:cubicBezTo>
                      <a:pt x="3362" y="112"/>
                      <a:pt x="3424" y="110"/>
                      <a:pt x="3481" y="110"/>
                    </a:cubicBezTo>
                    <a:close/>
                    <a:moveTo>
                      <a:pt x="3477" y="0"/>
                    </a:moveTo>
                    <a:cubicBezTo>
                      <a:pt x="3420" y="0"/>
                      <a:pt x="3359" y="3"/>
                      <a:pt x="3294" y="7"/>
                    </a:cubicBezTo>
                    <a:lnTo>
                      <a:pt x="3205" y="7"/>
                    </a:lnTo>
                    <a:cubicBezTo>
                      <a:pt x="3205" y="7"/>
                      <a:pt x="2053" y="316"/>
                      <a:pt x="1268" y="379"/>
                    </a:cubicBezTo>
                    <a:cubicBezTo>
                      <a:pt x="1071" y="400"/>
                      <a:pt x="913" y="405"/>
                      <a:pt x="781" y="405"/>
                    </a:cubicBezTo>
                    <a:cubicBezTo>
                      <a:pt x="650" y="405"/>
                      <a:pt x="545" y="400"/>
                      <a:pt x="456" y="400"/>
                    </a:cubicBezTo>
                    <a:cubicBezTo>
                      <a:pt x="372" y="400"/>
                      <a:pt x="283" y="400"/>
                      <a:pt x="241" y="447"/>
                    </a:cubicBezTo>
                    <a:cubicBezTo>
                      <a:pt x="173" y="468"/>
                      <a:pt x="131" y="531"/>
                      <a:pt x="89" y="620"/>
                    </a:cubicBezTo>
                    <a:cubicBezTo>
                      <a:pt x="0" y="772"/>
                      <a:pt x="21" y="1013"/>
                      <a:pt x="42" y="1274"/>
                    </a:cubicBezTo>
                    <a:cubicBezTo>
                      <a:pt x="63" y="1557"/>
                      <a:pt x="110" y="1861"/>
                      <a:pt x="110" y="2233"/>
                    </a:cubicBezTo>
                    <a:cubicBezTo>
                      <a:pt x="131" y="2605"/>
                      <a:pt x="173" y="2824"/>
                      <a:pt x="304" y="2955"/>
                    </a:cubicBezTo>
                    <a:cubicBezTo>
                      <a:pt x="407" y="3058"/>
                      <a:pt x="552" y="3093"/>
                      <a:pt x="737" y="3093"/>
                    </a:cubicBezTo>
                    <a:cubicBezTo>
                      <a:pt x="787" y="3093"/>
                      <a:pt x="840" y="3091"/>
                      <a:pt x="896" y="3086"/>
                    </a:cubicBezTo>
                    <a:cubicBezTo>
                      <a:pt x="1158" y="3086"/>
                      <a:pt x="1922" y="3039"/>
                      <a:pt x="2640" y="2976"/>
                    </a:cubicBezTo>
                    <a:cubicBezTo>
                      <a:pt x="3011" y="2934"/>
                      <a:pt x="3362" y="2887"/>
                      <a:pt x="3645" y="2845"/>
                    </a:cubicBezTo>
                    <a:cubicBezTo>
                      <a:pt x="3797" y="2824"/>
                      <a:pt x="3907" y="2804"/>
                      <a:pt x="4017" y="2756"/>
                    </a:cubicBezTo>
                    <a:cubicBezTo>
                      <a:pt x="4101" y="2735"/>
                      <a:pt x="4169" y="2715"/>
                      <a:pt x="4211" y="2673"/>
                    </a:cubicBezTo>
                    <a:cubicBezTo>
                      <a:pt x="4300" y="2605"/>
                      <a:pt x="4321" y="2495"/>
                      <a:pt x="4342" y="2364"/>
                    </a:cubicBezTo>
                    <a:cubicBezTo>
                      <a:pt x="4342" y="2233"/>
                      <a:pt x="4342" y="2081"/>
                      <a:pt x="4321" y="1908"/>
                    </a:cubicBezTo>
                    <a:cubicBezTo>
                      <a:pt x="4279" y="1557"/>
                      <a:pt x="4211" y="1164"/>
                      <a:pt x="4190" y="840"/>
                    </a:cubicBezTo>
                    <a:cubicBezTo>
                      <a:pt x="4190" y="468"/>
                      <a:pt x="4122" y="248"/>
                      <a:pt x="3970" y="138"/>
                    </a:cubicBezTo>
                    <a:cubicBezTo>
                      <a:pt x="3850" y="35"/>
                      <a:pt x="3689" y="0"/>
                      <a:pt x="347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3"/>
              <p:cNvSpPr/>
              <p:nvPr/>
            </p:nvSpPr>
            <p:spPr>
              <a:xfrm>
                <a:off x="1883049" y="3010628"/>
                <a:ext cx="514853" cy="57660"/>
              </a:xfrm>
              <a:custGeom>
                <a:avLst/>
                <a:gdLst/>
                <a:ahLst/>
                <a:cxnLst/>
                <a:rect l="l" t="t" r="r" b="b"/>
                <a:pathLst>
                  <a:path w="6045" h="677" extrusionOk="0">
                    <a:moveTo>
                      <a:pt x="43" y="1"/>
                    </a:moveTo>
                    <a:cubicBezTo>
                      <a:pt x="43" y="1"/>
                      <a:pt x="22" y="22"/>
                      <a:pt x="22" y="43"/>
                    </a:cubicBezTo>
                    <a:lnTo>
                      <a:pt x="1" y="393"/>
                    </a:lnTo>
                    <a:cubicBezTo>
                      <a:pt x="1" y="414"/>
                      <a:pt x="22" y="435"/>
                      <a:pt x="43" y="435"/>
                    </a:cubicBezTo>
                    <a:lnTo>
                      <a:pt x="6002" y="676"/>
                    </a:lnTo>
                    <a:cubicBezTo>
                      <a:pt x="6023" y="676"/>
                      <a:pt x="6023" y="676"/>
                      <a:pt x="6023" y="655"/>
                    </a:cubicBezTo>
                    <a:lnTo>
                      <a:pt x="6044" y="283"/>
                    </a:lnTo>
                    <a:cubicBezTo>
                      <a:pt x="6044" y="263"/>
                      <a:pt x="6023" y="263"/>
                      <a:pt x="6023" y="263"/>
                    </a:cubicBezTo>
                    <a:lnTo>
                      <a:pt x="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3"/>
              <p:cNvSpPr/>
              <p:nvPr/>
            </p:nvSpPr>
            <p:spPr>
              <a:xfrm>
                <a:off x="1879046" y="3007051"/>
                <a:ext cx="524136" cy="67029"/>
              </a:xfrm>
              <a:custGeom>
                <a:avLst/>
                <a:gdLst/>
                <a:ahLst/>
                <a:cxnLst/>
                <a:rect l="l" t="t" r="r" b="b"/>
                <a:pathLst>
                  <a:path w="6154" h="787" extrusionOk="0">
                    <a:moveTo>
                      <a:pt x="131" y="111"/>
                    </a:moveTo>
                    <a:lnTo>
                      <a:pt x="6023" y="346"/>
                    </a:lnTo>
                    <a:lnTo>
                      <a:pt x="6023" y="676"/>
                    </a:lnTo>
                    <a:lnTo>
                      <a:pt x="110" y="415"/>
                    </a:lnTo>
                    <a:lnTo>
                      <a:pt x="131" y="111"/>
                    </a:lnTo>
                    <a:close/>
                    <a:moveTo>
                      <a:pt x="110" y="1"/>
                    </a:moveTo>
                    <a:cubicBezTo>
                      <a:pt x="48" y="1"/>
                      <a:pt x="1" y="22"/>
                      <a:pt x="1" y="85"/>
                    </a:cubicBezTo>
                    <a:lnTo>
                      <a:pt x="1" y="435"/>
                    </a:lnTo>
                    <a:cubicBezTo>
                      <a:pt x="1" y="477"/>
                      <a:pt x="27" y="524"/>
                      <a:pt x="90" y="545"/>
                    </a:cubicBezTo>
                    <a:lnTo>
                      <a:pt x="6049" y="786"/>
                    </a:lnTo>
                    <a:cubicBezTo>
                      <a:pt x="6091" y="786"/>
                      <a:pt x="6133" y="739"/>
                      <a:pt x="6133" y="697"/>
                    </a:cubicBezTo>
                    <a:lnTo>
                      <a:pt x="6154" y="325"/>
                    </a:lnTo>
                    <a:cubicBezTo>
                      <a:pt x="6154" y="284"/>
                      <a:pt x="6112" y="242"/>
                      <a:pt x="6070" y="242"/>
                    </a:cubicBezTo>
                    <a:lnTo>
                      <a:pt x="110"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3"/>
              <p:cNvSpPr/>
              <p:nvPr/>
            </p:nvSpPr>
            <p:spPr>
              <a:xfrm>
                <a:off x="1884837" y="3032942"/>
                <a:ext cx="514767" cy="35346"/>
              </a:xfrm>
              <a:custGeom>
                <a:avLst/>
                <a:gdLst/>
                <a:ahLst/>
                <a:cxnLst/>
                <a:rect l="l" t="t" r="r" b="b"/>
                <a:pathLst>
                  <a:path w="6044" h="415" extrusionOk="0">
                    <a:moveTo>
                      <a:pt x="42" y="1"/>
                    </a:moveTo>
                    <a:cubicBezTo>
                      <a:pt x="22" y="1"/>
                      <a:pt x="1" y="1"/>
                      <a:pt x="1" y="21"/>
                    </a:cubicBezTo>
                    <a:lnTo>
                      <a:pt x="1" y="393"/>
                    </a:lnTo>
                    <a:cubicBezTo>
                      <a:pt x="1" y="414"/>
                      <a:pt x="22" y="414"/>
                      <a:pt x="42" y="414"/>
                    </a:cubicBezTo>
                    <a:lnTo>
                      <a:pt x="6002" y="414"/>
                    </a:lnTo>
                    <a:cubicBezTo>
                      <a:pt x="6023" y="414"/>
                      <a:pt x="6044" y="414"/>
                      <a:pt x="6044" y="393"/>
                    </a:cubicBezTo>
                    <a:lnTo>
                      <a:pt x="6044" y="21"/>
                    </a:lnTo>
                    <a:cubicBezTo>
                      <a:pt x="6044" y="1"/>
                      <a:pt x="6023" y="1"/>
                      <a:pt x="60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3"/>
              <p:cNvSpPr/>
              <p:nvPr/>
            </p:nvSpPr>
            <p:spPr>
              <a:xfrm>
                <a:off x="1881260" y="3027577"/>
                <a:ext cx="521922" cy="46503"/>
              </a:xfrm>
              <a:custGeom>
                <a:avLst/>
                <a:gdLst/>
                <a:ahLst/>
                <a:cxnLst/>
                <a:rect l="l" t="t" r="r" b="b"/>
                <a:pathLst>
                  <a:path w="6128" h="546" extrusionOk="0">
                    <a:moveTo>
                      <a:pt x="6023" y="105"/>
                    </a:moveTo>
                    <a:lnTo>
                      <a:pt x="6023" y="435"/>
                    </a:lnTo>
                    <a:lnTo>
                      <a:pt x="105" y="435"/>
                    </a:lnTo>
                    <a:lnTo>
                      <a:pt x="105" y="105"/>
                    </a:lnTo>
                    <a:close/>
                    <a:moveTo>
                      <a:pt x="84" y="1"/>
                    </a:moveTo>
                    <a:cubicBezTo>
                      <a:pt x="43" y="1"/>
                      <a:pt x="1" y="43"/>
                      <a:pt x="1" y="84"/>
                    </a:cubicBezTo>
                    <a:lnTo>
                      <a:pt x="1" y="456"/>
                    </a:lnTo>
                    <a:cubicBezTo>
                      <a:pt x="1" y="498"/>
                      <a:pt x="43" y="545"/>
                      <a:pt x="84" y="545"/>
                    </a:cubicBezTo>
                    <a:lnTo>
                      <a:pt x="6044" y="545"/>
                    </a:lnTo>
                    <a:cubicBezTo>
                      <a:pt x="6086" y="545"/>
                      <a:pt x="6128" y="498"/>
                      <a:pt x="6128" y="456"/>
                    </a:cubicBezTo>
                    <a:lnTo>
                      <a:pt x="6128" y="84"/>
                    </a:lnTo>
                    <a:cubicBezTo>
                      <a:pt x="6128" y="43"/>
                      <a:pt x="6086" y="1"/>
                      <a:pt x="604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3"/>
              <p:cNvSpPr/>
              <p:nvPr/>
            </p:nvSpPr>
            <p:spPr>
              <a:xfrm>
                <a:off x="1427650" y="3010628"/>
                <a:ext cx="514853" cy="57660"/>
              </a:xfrm>
              <a:custGeom>
                <a:avLst/>
                <a:gdLst/>
                <a:ahLst/>
                <a:cxnLst/>
                <a:rect l="l" t="t" r="r" b="b"/>
                <a:pathLst>
                  <a:path w="6045" h="677" extrusionOk="0">
                    <a:moveTo>
                      <a:pt x="64" y="1"/>
                    </a:moveTo>
                    <a:cubicBezTo>
                      <a:pt x="43" y="1"/>
                      <a:pt x="22" y="22"/>
                      <a:pt x="22" y="43"/>
                    </a:cubicBezTo>
                    <a:lnTo>
                      <a:pt x="1" y="393"/>
                    </a:lnTo>
                    <a:cubicBezTo>
                      <a:pt x="1" y="414"/>
                      <a:pt x="22" y="435"/>
                      <a:pt x="43" y="435"/>
                    </a:cubicBezTo>
                    <a:lnTo>
                      <a:pt x="6002" y="676"/>
                    </a:lnTo>
                    <a:cubicBezTo>
                      <a:pt x="6023" y="676"/>
                      <a:pt x="6023" y="676"/>
                      <a:pt x="6023" y="655"/>
                    </a:cubicBezTo>
                    <a:lnTo>
                      <a:pt x="6044" y="283"/>
                    </a:lnTo>
                    <a:cubicBezTo>
                      <a:pt x="6044" y="263"/>
                      <a:pt x="6023" y="263"/>
                      <a:pt x="6023" y="263"/>
                    </a:cubicBez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3"/>
              <p:cNvSpPr/>
              <p:nvPr/>
            </p:nvSpPr>
            <p:spPr>
              <a:xfrm>
                <a:off x="1424073" y="3007051"/>
                <a:ext cx="524221" cy="67029"/>
              </a:xfrm>
              <a:custGeom>
                <a:avLst/>
                <a:gdLst/>
                <a:ahLst/>
                <a:cxnLst/>
                <a:rect l="l" t="t" r="r" b="b"/>
                <a:pathLst>
                  <a:path w="6155" h="787" extrusionOk="0">
                    <a:moveTo>
                      <a:pt x="132" y="111"/>
                    </a:moveTo>
                    <a:lnTo>
                      <a:pt x="6023" y="346"/>
                    </a:lnTo>
                    <a:lnTo>
                      <a:pt x="6023" y="676"/>
                    </a:lnTo>
                    <a:lnTo>
                      <a:pt x="106" y="415"/>
                    </a:lnTo>
                    <a:lnTo>
                      <a:pt x="132" y="111"/>
                    </a:lnTo>
                    <a:close/>
                    <a:moveTo>
                      <a:pt x="106" y="1"/>
                    </a:moveTo>
                    <a:cubicBezTo>
                      <a:pt x="43" y="1"/>
                      <a:pt x="22" y="22"/>
                      <a:pt x="1" y="64"/>
                    </a:cubicBezTo>
                    <a:lnTo>
                      <a:pt x="1" y="435"/>
                    </a:lnTo>
                    <a:cubicBezTo>
                      <a:pt x="1" y="477"/>
                      <a:pt x="22" y="524"/>
                      <a:pt x="85" y="524"/>
                    </a:cubicBezTo>
                    <a:lnTo>
                      <a:pt x="6044" y="786"/>
                    </a:lnTo>
                    <a:cubicBezTo>
                      <a:pt x="6086" y="786"/>
                      <a:pt x="6128" y="739"/>
                      <a:pt x="6128" y="697"/>
                    </a:cubicBezTo>
                    <a:lnTo>
                      <a:pt x="6154" y="325"/>
                    </a:lnTo>
                    <a:cubicBezTo>
                      <a:pt x="6154" y="284"/>
                      <a:pt x="6107" y="242"/>
                      <a:pt x="6065" y="242"/>
                    </a:cubicBezTo>
                    <a:lnTo>
                      <a:pt x="106"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3"/>
              <p:cNvSpPr/>
              <p:nvPr/>
            </p:nvSpPr>
            <p:spPr>
              <a:xfrm>
                <a:off x="1429439" y="3010628"/>
                <a:ext cx="968468" cy="22400"/>
              </a:xfrm>
              <a:custGeom>
                <a:avLst/>
                <a:gdLst/>
                <a:ahLst/>
                <a:cxnLst/>
                <a:rect l="l" t="t" r="r" b="b"/>
                <a:pathLst>
                  <a:path w="11371" h="263" extrusionOk="0">
                    <a:moveTo>
                      <a:pt x="1" y="1"/>
                    </a:moveTo>
                    <a:lnTo>
                      <a:pt x="6023" y="263"/>
                    </a:lnTo>
                    <a:lnTo>
                      <a:pt x="11370" y="263"/>
                    </a:lnTo>
                    <a:lnTo>
                      <a:pt x="53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3"/>
              <p:cNvSpPr/>
              <p:nvPr/>
            </p:nvSpPr>
            <p:spPr>
              <a:xfrm>
                <a:off x="1429439" y="3007618"/>
                <a:ext cx="968468" cy="29554"/>
              </a:xfrm>
              <a:custGeom>
                <a:avLst/>
                <a:gdLst/>
                <a:ahLst/>
                <a:cxnLst/>
                <a:rect l="l" t="t" r="r" b="b"/>
                <a:pathLst>
                  <a:path w="11371" h="347" extrusionOk="0">
                    <a:moveTo>
                      <a:pt x="5348" y="111"/>
                    </a:moveTo>
                    <a:lnTo>
                      <a:pt x="8663" y="242"/>
                    </a:lnTo>
                    <a:lnTo>
                      <a:pt x="6023" y="242"/>
                    </a:lnTo>
                    <a:lnTo>
                      <a:pt x="2729" y="111"/>
                    </a:lnTo>
                    <a:close/>
                    <a:moveTo>
                      <a:pt x="1" y="1"/>
                    </a:moveTo>
                    <a:lnTo>
                      <a:pt x="1" y="111"/>
                    </a:lnTo>
                    <a:lnTo>
                      <a:pt x="22" y="111"/>
                    </a:lnTo>
                    <a:lnTo>
                      <a:pt x="6023" y="346"/>
                    </a:lnTo>
                    <a:lnTo>
                      <a:pt x="11370" y="346"/>
                    </a:lnTo>
                    <a:lnTo>
                      <a:pt x="11370" y="242"/>
                    </a:lnTo>
                    <a:lnTo>
                      <a:pt x="5348"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3"/>
              <p:cNvSpPr/>
              <p:nvPr/>
            </p:nvSpPr>
            <p:spPr>
              <a:xfrm>
                <a:off x="1908940" y="2592705"/>
                <a:ext cx="256532" cy="475589"/>
              </a:xfrm>
              <a:custGeom>
                <a:avLst/>
                <a:gdLst/>
                <a:ahLst/>
                <a:cxnLst/>
                <a:rect l="l" t="t" r="r" b="b"/>
                <a:pathLst>
                  <a:path w="3012" h="5584" extrusionOk="0">
                    <a:moveTo>
                      <a:pt x="2661" y="1"/>
                    </a:moveTo>
                    <a:cubicBezTo>
                      <a:pt x="2640" y="1"/>
                      <a:pt x="2619" y="1"/>
                      <a:pt x="2619" y="22"/>
                    </a:cubicBezTo>
                    <a:lnTo>
                      <a:pt x="0" y="5369"/>
                    </a:lnTo>
                    <a:cubicBezTo>
                      <a:pt x="0" y="5389"/>
                      <a:pt x="0" y="5410"/>
                      <a:pt x="21" y="5410"/>
                    </a:cubicBezTo>
                    <a:lnTo>
                      <a:pt x="351" y="5583"/>
                    </a:lnTo>
                    <a:cubicBezTo>
                      <a:pt x="372" y="5583"/>
                      <a:pt x="393" y="5583"/>
                      <a:pt x="393" y="5562"/>
                    </a:cubicBezTo>
                    <a:lnTo>
                      <a:pt x="2991" y="194"/>
                    </a:lnTo>
                    <a:cubicBezTo>
                      <a:pt x="3012" y="174"/>
                      <a:pt x="3012" y="174"/>
                      <a:pt x="2991" y="153"/>
                    </a:cubicBezTo>
                    <a:lnTo>
                      <a:pt x="26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3"/>
              <p:cNvSpPr/>
              <p:nvPr/>
            </p:nvSpPr>
            <p:spPr>
              <a:xfrm>
                <a:off x="1903574" y="2587510"/>
                <a:ext cx="267689" cy="485469"/>
              </a:xfrm>
              <a:custGeom>
                <a:avLst/>
                <a:gdLst/>
                <a:ahLst/>
                <a:cxnLst/>
                <a:rect l="l" t="t" r="r" b="b"/>
                <a:pathLst>
                  <a:path w="3143" h="5700" extrusionOk="0">
                    <a:moveTo>
                      <a:pt x="2724" y="125"/>
                    </a:moveTo>
                    <a:lnTo>
                      <a:pt x="3012" y="255"/>
                    </a:lnTo>
                    <a:lnTo>
                      <a:pt x="414" y="5581"/>
                    </a:lnTo>
                    <a:lnTo>
                      <a:pt x="131" y="5450"/>
                    </a:lnTo>
                    <a:lnTo>
                      <a:pt x="2724" y="125"/>
                    </a:lnTo>
                    <a:close/>
                    <a:moveTo>
                      <a:pt x="2687" y="1"/>
                    </a:moveTo>
                    <a:cubicBezTo>
                      <a:pt x="2658" y="1"/>
                      <a:pt x="2631" y="11"/>
                      <a:pt x="2619" y="36"/>
                    </a:cubicBezTo>
                    <a:lnTo>
                      <a:pt x="22" y="5403"/>
                    </a:lnTo>
                    <a:cubicBezTo>
                      <a:pt x="1" y="5450"/>
                      <a:pt x="22" y="5513"/>
                      <a:pt x="63" y="5534"/>
                    </a:cubicBezTo>
                    <a:lnTo>
                      <a:pt x="393" y="5691"/>
                    </a:lnTo>
                    <a:cubicBezTo>
                      <a:pt x="404" y="5697"/>
                      <a:pt x="415" y="5700"/>
                      <a:pt x="426" y="5700"/>
                    </a:cubicBezTo>
                    <a:cubicBezTo>
                      <a:pt x="456" y="5700"/>
                      <a:pt x="483" y="5679"/>
                      <a:pt x="498" y="5644"/>
                    </a:cubicBezTo>
                    <a:lnTo>
                      <a:pt x="3117" y="276"/>
                    </a:lnTo>
                    <a:cubicBezTo>
                      <a:pt x="3143" y="235"/>
                      <a:pt x="3117" y="193"/>
                      <a:pt x="3075" y="166"/>
                    </a:cubicBezTo>
                    <a:lnTo>
                      <a:pt x="2750" y="15"/>
                    </a:lnTo>
                    <a:cubicBezTo>
                      <a:pt x="2730" y="6"/>
                      <a:pt x="2708" y="1"/>
                      <a:pt x="268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3"/>
              <p:cNvSpPr/>
              <p:nvPr/>
            </p:nvSpPr>
            <p:spPr>
              <a:xfrm>
                <a:off x="2364338" y="2592705"/>
                <a:ext cx="256532" cy="475589"/>
              </a:xfrm>
              <a:custGeom>
                <a:avLst/>
                <a:gdLst/>
                <a:ahLst/>
                <a:cxnLst/>
                <a:rect l="l" t="t" r="r" b="b"/>
                <a:pathLst>
                  <a:path w="3012" h="5584" extrusionOk="0">
                    <a:moveTo>
                      <a:pt x="2661" y="1"/>
                    </a:moveTo>
                    <a:cubicBezTo>
                      <a:pt x="2640" y="1"/>
                      <a:pt x="2640" y="1"/>
                      <a:pt x="2619" y="22"/>
                    </a:cubicBezTo>
                    <a:lnTo>
                      <a:pt x="21" y="5369"/>
                    </a:lnTo>
                    <a:cubicBezTo>
                      <a:pt x="0" y="5389"/>
                      <a:pt x="21" y="5410"/>
                      <a:pt x="21" y="5410"/>
                    </a:cubicBezTo>
                    <a:lnTo>
                      <a:pt x="372" y="5583"/>
                    </a:lnTo>
                    <a:cubicBezTo>
                      <a:pt x="372" y="5583"/>
                      <a:pt x="393" y="5583"/>
                      <a:pt x="393" y="5562"/>
                    </a:cubicBezTo>
                    <a:lnTo>
                      <a:pt x="3011" y="194"/>
                    </a:lnTo>
                    <a:cubicBezTo>
                      <a:pt x="3011" y="174"/>
                      <a:pt x="3011" y="174"/>
                      <a:pt x="2991" y="153"/>
                    </a:cubicBezTo>
                    <a:lnTo>
                      <a:pt x="26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3"/>
              <p:cNvSpPr/>
              <p:nvPr/>
            </p:nvSpPr>
            <p:spPr>
              <a:xfrm>
                <a:off x="2358546" y="2587510"/>
                <a:ext cx="267689" cy="485469"/>
              </a:xfrm>
              <a:custGeom>
                <a:avLst/>
                <a:gdLst/>
                <a:ahLst/>
                <a:cxnLst/>
                <a:rect l="l" t="t" r="r" b="b"/>
                <a:pathLst>
                  <a:path w="3143" h="5700" extrusionOk="0">
                    <a:moveTo>
                      <a:pt x="2729" y="125"/>
                    </a:moveTo>
                    <a:lnTo>
                      <a:pt x="3011" y="255"/>
                    </a:lnTo>
                    <a:lnTo>
                      <a:pt x="440" y="5581"/>
                    </a:lnTo>
                    <a:lnTo>
                      <a:pt x="157" y="5450"/>
                    </a:lnTo>
                    <a:lnTo>
                      <a:pt x="2729" y="125"/>
                    </a:lnTo>
                    <a:close/>
                    <a:moveTo>
                      <a:pt x="2699" y="1"/>
                    </a:moveTo>
                    <a:cubicBezTo>
                      <a:pt x="2677" y="1"/>
                      <a:pt x="2657" y="11"/>
                      <a:pt x="2645" y="36"/>
                    </a:cubicBezTo>
                    <a:lnTo>
                      <a:pt x="26" y="5403"/>
                    </a:lnTo>
                    <a:cubicBezTo>
                      <a:pt x="0" y="5450"/>
                      <a:pt x="26" y="5513"/>
                      <a:pt x="68" y="5534"/>
                    </a:cubicBezTo>
                    <a:lnTo>
                      <a:pt x="393" y="5691"/>
                    </a:lnTo>
                    <a:cubicBezTo>
                      <a:pt x="405" y="5697"/>
                      <a:pt x="419" y="5700"/>
                      <a:pt x="432" y="5700"/>
                    </a:cubicBezTo>
                    <a:cubicBezTo>
                      <a:pt x="470" y="5700"/>
                      <a:pt x="508" y="5679"/>
                      <a:pt x="524" y="5644"/>
                    </a:cubicBezTo>
                    <a:lnTo>
                      <a:pt x="3121" y="276"/>
                    </a:lnTo>
                    <a:cubicBezTo>
                      <a:pt x="3142" y="235"/>
                      <a:pt x="3121" y="193"/>
                      <a:pt x="3079" y="166"/>
                    </a:cubicBezTo>
                    <a:lnTo>
                      <a:pt x="2750" y="15"/>
                    </a:lnTo>
                    <a:cubicBezTo>
                      <a:pt x="2732" y="6"/>
                      <a:pt x="2715" y="1"/>
                      <a:pt x="269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3"/>
              <p:cNvSpPr/>
              <p:nvPr/>
            </p:nvSpPr>
            <p:spPr>
              <a:xfrm>
                <a:off x="2131912" y="2590491"/>
                <a:ext cx="490750" cy="17034"/>
              </a:xfrm>
              <a:custGeom>
                <a:avLst/>
                <a:gdLst/>
                <a:ahLst/>
                <a:cxnLst/>
                <a:rect l="l" t="t" r="r" b="b"/>
                <a:pathLst>
                  <a:path w="5762" h="200" extrusionOk="0">
                    <a:moveTo>
                      <a:pt x="1" y="1"/>
                    </a:moveTo>
                    <a:lnTo>
                      <a:pt x="394" y="200"/>
                    </a:lnTo>
                    <a:lnTo>
                      <a:pt x="5761" y="200"/>
                    </a:lnTo>
                    <a:lnTo>
                      <a:pt x="53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3"/>
              <p:cNvSpPr/>
              <p:nvPr/>
            </p:nvSpPr>
            <p:spPr>
              <a:xfrm>
                <a:off x="2130123" y="2586914"/>
                <a:ext cx="494327" cy="25977"/>
              </a:xfrm>
              <a:custGeom>
                <a:avLst/>
                <a:gdLst/>
                <a:ahLst/>
                <a:cxnLst/>
                <a:rect l="l" t="t" r="r" b="b"/>
                <a:pathLst>
                  <a:path w="5804" h="305" extrusionOk="0">
                    <a:moveTo>
                      <a:pt x="5369" y="111"/>
                    </a:moveTo>
                    <a:lnTo>
                      <a:pt x="5521" y="173"/>
                    </a:lnTo>
                    <a:lnTo>
                      <a:pt x="436" y="173"/>
                    </a:lnTo>
                    <a:lnTo>
                      <a:pt x="284" y="111"/>
                    </a:lnTo>
                    <a:close/>
                    <a:moveTo>
                      <a:pt x="22" y="1"/>
                    </a:moveTo>
                    <a:lnTo>
                      <a:pt x="1" y="111"/>
                    </a:lnTo>
                    <a:lnTo>
                      <a:pt x="415" y="304"/>
                    </a:lnTo>
                    <a:lnTo>
                      <a:pt x="5782" y="304"/>
                    </a:lnTo>
                    <a:lnTo>
                      <a:pt x="5803" y="200"/>
                    </a:lnTo>
                    <a:lnTo>
                      <a:pt x="5390"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3"/>
              <p:cNvSpPr/>
              <p:nvPr/>
            </p:nvSpPr>
            <p:spPr>
              <a:xfrm>
                <a:off x="1940623" y="2607440"/>
                <a:ext cx="682041" cy="460855"/>
              </a:xfrm>
              <a:custGeom>
                <a:avLst/>
                <a:gdLst/>
                <a:ahLst/>
                <a:cxnLst/>
                <a:rect l="l" t="t" r="r" b="b"/>
                <a:pathLst>
                  <a:path w="8008" h="5411" extrusionOk="0">
                    <a:moveTo>
                      <a:pt x="2640" y="1"/>
                    </a:moveTo>
                    <a:lnTo>
                      <a:pt x="0" y="5410"/>
                    </a:lnTo>
                    <a:lnTo>
                      <a:pt x="5347" y="5410"/>
                    </a:lnTo>
                    <a:lnTo>
                      <a:pt x="80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3"/>
              <p:cNvSpPr/>
              <p:nvPr/>
            </p:nvSpPr>
            <p:spPr>
              <a:xfrm>
                <a:off x="1933043" y="2601648"/>
                <a:ext cx="697202" cy="472438"/>
              </a:xfrm>
              <a:custGeom>
                <a:avLst/>
                <a:gdLst/>
                <a:ahLst/>
                <a:cxnLst/>
                <a:rect l="l" t="t" r="r" b="b"/>
                <a:pathLst>
                  <a:path w="8186" h="5547" extrusionOk="0">
                    <a:moveTo>
                      <a:pt x="7986" y="131"/>
                    </a:moveTo>
                    <a:lnTo>
                      <a:pt x="5415" y="5436"/>
                    </a:lnTo>
                    <a:lnTo>
                      <a:pt x="178" y="5436"/>
                    </a:lnTo>
                    <a:lnTo>
                      <a:pt x="2771" y="131"/>
                    </a:lnTo>
                    <a:close/>
                    <a:moveTo>
                      <a:pt x="2687" y="0"/>
                    </a:moveTo>
                    <a:lnTo>
                      <a:pt x="0" y="5546"/>
                    </a:lnTo>
                    <a:lnTo>
                      <a:pt x="5478" y="5546"/>
                    </a:lnTo>
                    <a:lnTo>
                      <a:pt x="8185"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3"/>
              <p:cNvSpPr/>
              <p:nvPr/>
            </p:nvSpPr>
            <p:spPr>
              <a:xfrm>
                <a:off x="1533345" y="2748223"/>
                <a:ext cx="260620" cy="104418"/>
              </a:xfrm>
              <a:custGeom>
                <a:avLst/>
                <a:gdLst/>
                <a:ahLst/>
                <a:cxnLst/>
                <a:rect l="l" t="t" r="r" b="b"/>
                <a:pathLst>
                  <a:path w="3060" h="1226" extrusionOk="0">
                    <a:moveTo>
                      <a:pt x="958" y="0"/>
                    </a:moveTo>
                    <a:cubicBezTo>
                      <a:pt x="472" y="0"/>
                      <a:pt x="158" y="159"/>
                      <a:pt x="158" y="159"/>
                    </a:cubicBezTo>
                    <a:cubicBezTo>
                      <a:pt x="158" y="159"/>
                      <a:pt x="1" y="374"/>
                      <a:pt x="48" y="683"/>
                    </a:cubicBezTo>
                    <a:cubicBezTo>
                      <a:pt x="90" y="987"/>
                      <a:pt x="200" y="1055"/>
                      <a:pt x="766" y="1186"/>
                    </a:cubicBezTo>
                    <a:cubicBezTo>
                      <a:pt x="884" y="1213"/>
                      <a:pt x="1034" y="1225"/>
                      <a:pt x="1199" y="1225"/>
                    </a:cubicBezTo>
                    <a:cubicBezTo>
                      <a:pt x="1825" y="1225"/>
                      <a:pt x="2665" y="1051"/>
                      <a:pt x="2839" y="877"/>
                    </a:cubicBezTo>
                    <a:cubicBezTo>
                      <a:pt x="3059" y="636"/>
                      <a:pt x="2860" y="29"/>
                      <a:pt x="2557" y="8"/>
                    </a:cubicBezTo>
                    <a:cubicBezTo>
                      <a:pt x="2500" y="3"/>
                      <a:pt x="2439" y="1"/>
                      <a:pt x="2374" y="1"/>
                    </a:cubicBezTo>
                    <a:cubicBezTo>
                      <a:pt x="2150" y="1"/>
                      <a:pt x="1873" y="22"/>
                      <a:pt x="1558" y="22"/>
                    </a:cubicBezTo>
                    <a:cubicBezTo>
                      <a:pt x="1424" y="22"/>
                      <a:pt x="1284" y="18"/>
                      <a:pt x="1137" y="8"/>
                    </a:cubicBezTo>
                    <a:cubicBezTo>
                      <a:pt x="1075" y="3"/>
                      <a:pt x="1015" y="0"/>
                      <a:pt x="958" y="0"/>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3"/>
              <p:cNvSpPr/>
              <p:nvPr/>
            </p:nvSpPr>
            <p:spPr>
              <a:xfrm>
                <a:off x="1528065" y="2742602"/>
                <a:ext cx="261898" cy="115405"/>
              </a:xfrm>
              <a:custGeom>
                <a:avLst/>
                <a:gdLst/>
                <a:ahLst/>
                <a:cxnLst/>
                <a:rect l="l" t="t" r="r" b="b"/>
                <a:pathLst>
                  <a:path w="3075" h="1355" extrusionOk="0">
                    <a:moveTo>
                      <a:pt x="1025" y="109"/>
                    </a:moveTo>
                    <a:cubicBezTo>
                      <a:pt x="1080" y="109"/>
                      <a:pt x="1139" y="111"/>
                      <a:pt x="1199" y="116"/>
                    </a:cubicBezTo>
                    <a:cubicBezTo>
                      <a:pt x="1417" y="138"/>
                      <a:pt x="1621" y="144"/>
                      <a:pt x="1806" y="144"/>
                    </a:cubicBezTo>
                    <a:cubicBezTo>
                      <a:pt x="2063" y="144"/>
                      <a:pt x="2285" y="132"/>
                      <a:pt x="2463" y="132"/>
                    </a:cubicBezTo>
                    <a:cubicBezTo>
                      <a:pt x="2520" y="132"/>
                      <a:pt x="2571" y="133"/>
                      <a:pt x="2619" y="136"/>
                    </a:cubicBezTo>
                    <a:cubicBezTo>
                      <a:pt x="2660" y="136"/>
                      <a:pt x="2729" y="157"/>
                      <a:pt x="2791" y="225"/>
                    </a:cubicBezTo>
                    <a:cubicBezTo>
                      <a:pt x="2838" y="267"/>
                      <a:pt x="2880" y="356"/>
                      <a:pt x="2901" y="440"/>
                    </a:cubicBezTo>
                    <a:cubicBezTo>
                      <a:pt x="2969" y="618"/>
                      <a:pt x="2943" y="812"/>
                      <a:pt x="2880" y="901"/>
                    </a:cubicBezTo>
                    <a:cubicBezTo>
                      <a:pt x="2838" y="943"/>
                      <a:pt x="2708" y="1011"/>
                      <a:pt x="2550" y="1053"/>
                    </a:cubicBezTo>
                    <a:cubicBezTo>
                      <a:pt x="2399" y="1095"/>
                      <a:pt x="2205" y="1142"/>
                      <a:pt x="1985" y="1184"/>
                    </a:cubicBezTo>
                    <a:cubicBezTo>
                      <a:pt x="1747" y="1223"/>
                      <a:pt x="1493" y="1247"/>
                      <a:pt x="1271" y="1247"/>
                    </a:cubicBezTo>
                    <a:cubicBezTo>
                      <a:pt x="1107" y="1247"/>
                      <a:pt x="960" y="1234"/>
                      <a:pt x="848" y="1205"/>
                    </a:cubicBezTo>
                    <a:cubicBezTo>
                      <a:pt x="566" y="1142"/>
                      <a:pt x="393" y="1074"/>
                      <a:pt x="304" y="1011"/>
                    </a:cubicBezTo>
                    <a:cubicBezTo>
                      <a:pt x="220" y="943"/>
                      <a:pt x="194" y="880"/>
                      <a:pt x="173" y="728"/>
                    </a:cubicBezTo>
                    <a:cubicBezTo>
                      <a:pt x="110" y="466"/>
                      <a:pt x="262" y="267"/>
                      <a:pt x="262" y="267"/>
                    </a:cubicBezTo>
                    <a:cubicBezTo>
                      <a:pt x="281" y="249"/>
                      <a:pt x="562" y="109"/>
                      <a:pt x="1025" y="109"/>
                    </a:cubicBezTo>
                    <a:close/>
                    <a:moveTo>
                      <a:pt x="1041" y="0"/>
                    </a:moveTo>
                    <a:cubicBezTo>
                      <a:pt x="520" y="0"/>
                      <a:pt x="194" y="178"/>
                      <a:pt x="194" y="178"/>
                    </a:cubicBezTo>
                    <a:lnTo>
                      <a:pt x="173" y="178"/>
                    </a:lnTo>
                    <a:cubicBezTo>
                      <a:pt x="173" y="178"/>
                      <a:pt x="0" y="419"/>
                      <a:pt x="42" y="749"/>
                    </a:cubicBezTo>
                    <a:cubicBezTo>
                      <a:pt x="89" y="901"/>
                      <a:pt x="131" y="1032"/>
                      <a:pt x="241" y="1095"/>
                    </a:cubicBezTo>
                    <a:cubicBezTo>
                      <a:pt x="351" y="1184"/>
                      <a:pt x="524" y="1252"/>
                      <a:pt x="807" y="1315"/>
                    </a:cubicBezTo>
                    <a:cubicBezTo>
                      <a:pt x="932" y="1343"/>
                      <a:pt x="1088" y="1355"/>
                      <a:pt x="1257" y="1355"/>
                    </a:cubicBezTo>
                    <a:cubicBezTo>
                      <a:pt x="1497" y="1355"/>
                      <a:pt x="1763" y="1331"/>
                      <a:pt x="2006" y="1294"/>
                    </a:cubicBezTo>
                    <a:cubicBezTo>
                      <a:pt x="2226" y="1252"/>
                      <a:pt x="2420" y="1205"/>
                      <a:pt x="2598" y="1163"/>
                    </a:cubicBezTo>
                    <a:cubicBezTo>
                      <a:pt x="2749" y="1121"/>
                      <a:pt x="2880" y="1053"/>
                      <a:pt x="2943" y="990"/>
                    </a:cubicBezTo>
                    <a:cubicBezTo>
                      <a:pt x="3074" y="833"/>
                      <a:pt x="3074" y="597"/>
                      <a:pt x="3011" y="398"/>
                    </a:cubicBezTo>
                    <a:cubicBezTo>
                      <a:pt x="2990" y="309"/>
                      <a:pt x="2922" y="225"/>
                      <a:pt x="2859" y="136"/>
                    </a:cubicBezTo>
                    <a:cubicBezTo>
                      <a:pt x="2791" y="74"/>
                      <a:pt x="2708" y="26"/>
                      <a:pt x="2619" y="6"/>
                    </a:cubicBezTo>
                    <a:cubicBezTo>
                      <a:pt x="2399" y="6"/>
                      <a:pt x="2104" y="36"/>
                      <a:pt x="1757" y="36"/>
                    </a:cubicBezTo>
                    <a:cubicBezTo>
                      <a:pt x="1583" y="36"/>
                      <a:pt x="1397" y="28"/>
                      <a:pt x="1199" y="6"/>
                    </a:cubicBezTo>
                    <a:cubicBezTo>
                      <a:pt x="1145" y="2"/>
                      <a:pt x="1092" y="0"/>
                      <a:pt x="104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3"/>
              <p:cNvSpPr/>
              <p:nvPr/>
            </p:nvSpPr>
            <p:spPr>
              <a:xfrm>
                <a:off x="879503" y="2206125"/>
                <a:ext cx="446120" cy="754691"/>
              </a:xfrm>
              <a:custGeom>
                <a:avLst/>
                <a:gdLst/>
                <a:ahLst/>
                <a:cxnLst/>
                <a:rect l="l" t="t" r="r" b="b"/>
                <a:pathLst>
                  <a:path w="5238" h="8861" extrusionOk="0">
                    <a:moveTo>
                      <a:pt x="2648" y="1"/>
                    </a:moveTo>
                    <a:cubicBezTo>
                      <a:pt x="1953" y="1"/>
                      <a:pt x="841" y="1226"/>
                      <a:pt x="435" y="2838"/>
                    </a:cubicBezTo>
                    <a:cubicBezTo>
                      <a:pt x="1" y="4561"/>
                      <a:pt x="739" y="6938"/>
                      <a:pt x="2048" y="7897"/>
                    </a:cubicBezTo>
                    <a:cubicBezTo>
                      <a:pt x="3357" y="8860"/>
                      <a:pt x="3928" y="8860"/>
                      <a:pt x="3928" y="8860"/>
                    </a:cubicBezTo>
                    <a:lnTo>
                      <a:pt x="5238" y="5891"/>
                    </a:lnTo>
                    <a:cubicBezTo>
                      <a:pt x="5238" y="5891"/>
                      <a:pt x="4143" y="5367"/>
                      <a:pt x="3729" y="4644"/>
                    </a:cubicBezTo>
                    <a:cubicBezTo>
                      <a:pt x="3316" y="3927"/>
                      <a:pt x="3515" y="2136"/>
                      <a:pt x="3646" y="1570"/>
                    </a:cubicBezTo>
                    <a:cubicBezTo>
                      <a:pt x="3776" y="979"/>
                      <a:pt x="3488" y="219"/>
                      <a:pt x="2792" y="20"/>
                    </a:cubicBezTo>
                    <a:cubicBezTo>
                      <a:pt x="2747" y="7"/>
                      <a:pt x="2699" y="1"/>
                      <a:pt x="26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3"/>
              <p:cNvSpPr/>
              <p:nvPr/>
            </p:nvSpPr>
            <p:spPr>
              <a:xfrm>
                <a:off x="890661" y="2200929"/>
                <a:ext cx="438540" cy="763464"/>
              </a:xfrm>
              <a:custGeom>
                <a:avLst/>
                <a:gdLst/>
                <a:ahLst/>
                <a:cxnLst/>
                <a:rect l="l" t="t" r="r" b="b"/>
                <a:pathLst>
                  <a:path w="5149" h="8964" extrusionOk="0">
                    <a:moveTo>
                      <a:pt x="2519" y="108"/>
                    </a:moveTo>
                    <a:cubicBezTo>
                      <a:pt x="2562" y="108"/>
                      <a:pt x="2602" y="113"/>
                      <a:pt x="2640" y="123"/>
                    </a:cubicBezTo>
                    <a:cubicBezTo>
                      <a:pt x="2944" y="212"/>
                      <a:pt x="3185" y="453"/>
                      <a:pt x="3316" y="736"/>
                    </a:cubicBezTo>
                    <a:cubicBezTo>
                      <a:pt x="3446" y="998"/>
                      <a:pt x="3488" y="1328"/>
                      <a:pt x="3425" y="1610"/>
                    </a:cubicBezTo>
                    <a:cubicBezTo>
                      <a:pt x="3357" y="1893"/>
                      <a:pt x="3274" y="2480"/>
                      <a:pt x="3274" y="3092"/>
                    </a:cubicBezTo>
                    <a:cubicBezTo>
                      <a:pt x="3253" y="3726"/>
                      <a:pt x="3316" y="4360"/>
                      <a:pt x="3535" y="4732"/>
                    </a:cubicBezTo>
                    <a:cubicBezTo>
                      <a:pt x="3750" y="5098"/>
                      <a:pt x="4122" y="5428"/>
                      <a:pt x="4452" y="5648"/>
                    </a:cubicBezTo>
                    <a:cubicBezTo>
                      <a:pt x="4735" y="5863"/>
                      <a:pt x="4955" y="5952"/>
                      <a:pt x="4997" y="5973"/>
                    </a:cubicBezTo>
                    <a:lnTo>
                      <a:pt x="3729" y="8853"/>
                    </a:lnTo>
                    <a:cubicBezTo>
                      <a:pt x="3708" y="8853"/>
                      <a:pt x="3708" y="8853"/>
                      <a:pt x="3666" y="8832"/>
                    </a:cubicBezTo>
                    <a:cubicBezTo>
                      <a:pt x="3598" y="8832"/>
                      <a:pt x="3488" y="8790"/>
                      <a:pt x="3336" y="8743"/>
                    </a:cubicBezTo>
                    <a:cubicBezTo>
                      <a:pt x="3033" y="8612"/>
                      <a:pt x="2572" y="8371"/>
                      <a:pt x="1917" y="7895"/>
                    </a:cubicBezTo>
                    <a:cubicBezTo>
                      <a:pt x="1289" y="7434"/>
                      <a:pt x="786" y="6606"/>
                      <a:pt x="477" y="5690"/>
                    </a:cubicBezTo>
                    <a:cubicBezTo>
                      <a:pt x="194" y="4774"/>
                      <a:pt x="131" y="3768"/>
                      <a:pt x="346" y="2920"/>
                    </a:cubicBezTo>
                    <a:cubicBezTo>
                      <a:pt x="545" y="2066"/>
                      <a:pt x="980" y="1328"/>
                      <a:pt x="1420" y="804"/>
                    </a:cubicBezTo>
                    <a:cubicBezTo>
                      <a:pt x="1634" y="563"/>
                      <a:pt x="1875" y="364"/>
                      <a:pt x="2074" y="254"/>
                    </a:cubicBezTo>
                    <a:cubicBezTo>
                      <a:pt x="2236" y="156"/>
                      <a:pt x="2388" y="108"/>
                      <a:pt x="2519" y="108"/>
                    </a:cubicBezTo>
                    <a:close/>
                    <a:moveTo>
                      <a:pt x="2509" y="1"/>
                    </a:moveTo>
                    <a:cubicBezTo>
                      <a:pt x="2356" y="1"/>
                      <a:pt x="2191" y="52"/>
                      <a:pt x="2027" y="149"/>
                    </a:cubicBezTo>
                    <a:cubicBezTo>
                      <a:pt x="1786" y="280"/>
                      <a:pt x="1551" y="474"/>
                      <a:pt x="1331" y="736"/>
                    </a:cubicBezTo>
                    <a:cubicBezTo>
                      <a:pt x="870" y="1260"/>
                      <a:pt x="456" y="2024"/>
                      <a:pt x="241" y="2873"/>
                    </a:cubicBezTo>
                    <a:cubicBezTo>
                      <a:pt x="1" y="3768"/>
                      <a:pt x="84" y="4794"/>
                      <a:pt x="393" y="5732"/>
                    </a:cubicBezTo>
                    <a:cubicBezTo>
                      <a:pt x="676" y="6669"/>
                      <a:pt x="1200" y="7502"/>
                      <a:pt x="1854" y="8005"/>
                    </a:cubicBezTo>
                    <a:cubicBezTo>
                      <a:pt x="2509" y="8481"/>
                      <a:pt x="2991" y="8722"/>
                      <a:pt x="3295" y="8832"/>
                    </a:cubicBezTo>
                    <a:cubicBezTo>
                      <a:pt x="3446" y="8895"/>
                      <a:pt x="3556" y="8942"/>
                      <a:pt x="3645" y="8942"/>
                    </a:cubicBezTo>
                    <a:cubicBezTo>
                      <a:pt x="3729" y="8963"/>
                      <a:pt x="3776" y="8963"/>
                      <a:pt x="3776" y="8963"/>
                    </a:cubicBezTo>
                    <a:lnTo>
                      <a:pt x="3797" y="8963"/>
                    </a:lnTo>
                    <a:lnTo>
                      <a:pt x="5148" y="5931"/>
                    </a:lnTo>
                    <a:lnTo>
                      <a:pt x="5086" y="5910"/>
                    </a:lnTo>
                    <a:cubicBezTo>
                      <a:pt x="5086" y="5910"/>
                      <a:pt x="4824" y="5779"/>
                      <a:pt x="4515" y="5559"/>
                    </a:cubicBezTo>
                    <a:cubicBezTo>
                      <a:pt x="4190" y="5339"/>
                      <a:pt x="3818" y="5035"/>
                      <a:pt x="3619" y="4684"/>
                    </a:cubicBezTo>
                    <a:cubicBezTo>
                      <a:pt x="3425" y="4339"/>
                      <a:pt x="3384" y="3705"/>
                      <a:pt x="3384" y="3113"/>
                    </a:cubicBezTo>
                    <a:cubicBezTo>
                      <a:pt x="3384" y="2506"/>
                      <a:pt x="3467" y="1914"/>
                      <a:pt x="3535" y="1631"/>
                    </a:cubicBezTo>
                    <a:cubicBezTo>
                      <a:pt x="3598" y="1328"/>
                      <a:pt x="3556" y="977"/>
                      <a:pt x="3425" y="673"/>
                    </a:cubicBezTo>
                    <a:cubicBezTo>
                      <a:pt x="3274" y="385"/>
                      <a:pt x="3012" y="123"/>
                      <a:pt x="2661" y="18"/>
                    </a:cubicBezTo>
                    <a:cubicBezTo>
                      <a:pt x="2612" y="6"/>
                      <a:pt x="2561" y="1"/>
                      <a:pt x="250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3"/>
              <p:cNvSpPr/>
              <p:nvPr/>
            </p:nvSpPr>
            <p:spPr>
              <a:xfrm>
                <a:off x="1044987" y="2600882"/>
                <a:ext cx="408646" cy="446376"/>
              </a:xfrm>
              <a:custGeom>
                <a:avLst/>
                <a:gdLst/>
                <a:ahLst/>
                <a:cxnLst/>
                <a:rect l="l" t="t" r="r" b="b"/>
                <a:pathLst>
                  <a:path w="4798" h="5241" extrusionOk="0">
                    <a:moveTo>
                      <a:pt x="2732" y="1"/>
                    </a:moveTo>
                    <a:cubicBezTo>
                      <a:pt x="2614" y="1"/>
                      <a:pt x="2485" y="52"/>
                      <a:pt x="2310" y="167"/>
                    </a:cubicBezTo>
                    <a:cubicBezTo>
                      <a:pt x="1875" y="449"/>
                      <a:pt x="1022" y="753"/>
                      <a:pt x="676" y="1256"/>
                    </a:cubicBezTo>
                    <a:cubicBezTo>
                      <a:pt x="325" y="1759"/>
                      <a:pt x="456" y="2628"/>
                      <a:pt x="236" y="3199"/>
                    </a:cubicBezTo>
                    <a:cubicBezTo>
                      <a:pt x="1" y="3764"/>
                      <a:pt x="84" y="4199"/>
                      <a:pt x="435" y="4419"/>
                    </a:cubicBezTo>
                    <a:cubicBezTo>
                      <a:pt x="807" y="4660"/>
                      <a:pt x="1331" y="4571"/>
                      <a:pt x="1786" y="4854"/>
                    </a:cubicBezTo>
                    <a:cubicBezTo>
                      <a:pt x="2146" y="5095"/>
                      <a:pt x="2451" y="5240"/>
                      <a:pt x="2693" y="5240"/>
                    </a:cubicBezTo>
                    <a:cubicBezTo>
                      <a:pt x="2760" y="5240"/>
                      <a:pt x="2823" y="5229"/>
                      <a:pt x="2881" y="5204"/>
                    </a:cubicBezTo>
                    <a:cubicBezTo>
                      <a:pt x="3143" y="5094"/>
                      <a:pt x="3467" y="4660"/>
                      <a:pt x="3771" y="4246"/>
                    </a:cubicBezTo>
                    <a:cubicBezTo>
                      <a:pt x="4059" y="3853"/>
                      <a:pt x="4253" y="3047"/>
                      <a:pt x="4384" y="2654"/>
                    </a:cubicBezTo>
                    <a:cubicBezTo>
                      <a:pt x="4515" y="2235"/>
                      <a:pt x="4452" y="1759"/>
                      <a:pt x="4452" y="1759"/>
                    </a:cubicBezTo>
                    <a:cubicBezTo>
                      <a:pt x="4452" y="1759"/>
                      <a:pt x="4798" y="1298"/>
                      <a:pt x="4405" y="994"/>
                    </a:cubicBezTo>
                    <a:cubicBezTo>
                      <a:pt x="4012" y="690"/>
                      <a:pt x="3729" y="643"/>
                      <a:pt x="3315" y="318"/>
                    </a:cubicBezTo>
                    <a:cubicBezTo>
                      <a:pt x="3066" y="120"/>
                      <a:pt x="2912" y="1"/>
                      <a:pt x="2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3"/>
              <p:cNvSpPr/>
              <p:nvPr/>
            </p:nvSpPr>
            <p:spPr>
              <a:xfrm>
                <a:off x="1046775" y="2595857"/>
                <a:ext cx="395700" cy="455489"/>
              </a:xfrm>
              <a:custGeom>
                <a:avLst/>
                <a:gdLst/>
                <a:ahLst/>
                <a:cxnLst/>
                <a:rect l="l" t="t" r="r" b="b"/>
                <a:pathLst>
                  <a:path w="4646" h="5348" extrusionOk="0">
                    <a:moveTo>
                      <a:pt x="2693" y="121"/>
                    </a:moveTo>
                    <a:cubicBezTo>
                      <a:pt x="2727" y="121"/>
                      <a:pt x="2759" y="126"/>
                      <a:pt x="2792" y="137"/>
                    </a:cubicBezTo>
                    <a:cubicBezTo>
                      <a:pt x="2923" y="157"/>
                      <a:pt x="3054" y="246"/>
                      <a:pt x="3253" y="419"/>
                    </a:cubicBezTo>
                    <a:cubicBezTo>
                      <a:pt x="3666" y="749"/>
                      <a:pt x="3970" y="791"/>
                      <a:pt x="4342" y="1095"/>
                    </a:cubicBezTo>
                    <a:cubicBezTo>
                      <a:pt x="4515" y="1226"/>
                      <a:pt x="4536" y="1404"/>
                      <a:pt x="4494" y="1535"/>
                    </a:cubicBezTo>
                    <a:cubicBezTo>
                      <a:pt x="4473" y="1666"/>
                      <a:pt x="4384" y="1770"/>
                      <a:pt x="4384" y="1770"/>
                    </a:cubicBezTo>
                    <a:lnTo>
                      <a:pt x="4384" y="1797"/>
                    </a:lnTo>
                    <a:lnTo>
                      <a:pt x="4384" y="1818"/>
                    </a:lnTo>
                    <a:cubicBezTo>
                      <a:pt x="4384" y="1818"/>
                      <a:pt x="4431" y="2294"/>
                      <a:pt x="4321" y="2687"/>
                    </a:cubicBezTo>
                    <a:cubicBezTo>
                      <a:pt x="4190" y="3080"/>
                      <a:pt x="3991" y="3891"/>
                      <a:pt x="3708" y="4284"/>
                    </a:cubicBezTo>
                    <a:cubicBezTo>
                      <a:pt x="3556" y="4478"/>
                      <a:pt x="3404" y="4698"/>
                      <a:pt x="3253" y="4850"/>
                    </a:cubicBezTo>
                    <a:cubicBezTo>
                      <a:pt x="3095" y="5023"/>
                      <a:pt x="2944" y="5153"/>
                      <a:pt x="2834" y="5201"/>
                    </a:cubicBezTo>
                    <a:cubicBezTo>
                      <a:pt x="2786" y="5229"/>
                      <a:pt x="2728" y="5240"/>
                      <a:pt x="2663" y="5240"/>
                    </a:cubicBezTo>
                    <a:cubicBezTo>
                      <a:pt x="2584" y="5240"/>
                      <a:pt x="2494" y="5224"/>
                      <a:pt x="2399" y="5201"/>
                    </a:cubicBezTo>
                    <a:cubicBezTo>
                      <a:pt x="2226" y="5133"/>
                      <a:pt x="2027" y="5023"/>
                      <a:pt x="1786" y="4871"/>
                    </a:cubicBezTo>
                    <a:cubicBezTo>
                      <a:pt x="1551" y="4719"/>
                      <a:pt x="1310" y="4677"/>
                      <a:pt x="1069" y="4630"/>
                    </a:cubicBezTo>
                    <a:cubicBezTo>
                      <a:pt x="828" y="4588"/>
                      <a:pt x="608" y="4546"/>
                      <a:pt x="456" y="4436"/>
                    </a:cubicBezTo>
                    <a:cubicBezTo>
                      <a:pt x="283" y="4326"/>
                      <a:pt x="173" y="4174"/>
                      <a:pt x="152" y="3975"/>
                    </a:cubicBezTo>
                    <a:cubicBezTo>
                      <a:pt x="110" y="3781"/>
                      <a:pt x="152" y="3541"/>
                      <a:pt x="262" y="3279"/>
                    </a:cubicBezTo>
                    <a:cubicBezTo>
                      <a:pt x="393" y="2975"/>
                      <a:pt x="414" y="2624"/>
                      <a:pt x="456" y="2273"/>
                    </a:cubicBezTo>
                    <a:cubicBezTo>
                      <a:pt x="477" y="1928"/>
                      <a:pt x="545" y="1598"/>
                      <a:pt x="697" y="1357"/>
                    </a:cubicBezTo>
                    <a:cubicBezTo>
                      <a:pt x="870" y="1116"/>
                      <a:pt x="1158" y="901"/>
                      <a:pt x="1462" y="723"/>
                    </a:cubicBezTo>
                    <a:cubicBezTo>
                      <a:pt x="1765" y="550"/>
                      <a:pt x="2095" y="419"/>
                      <a:pt x="2310" y="267"/>
                    </a:cubicBezTo>
                    <a:cubicBezTo>
                      <a:pt x="2475" y="169"/>
                      <a:pt x="2590" y="121"/>
                      <a:pt x="2693" y="121"/>
                    </a:cubicBezTo>
                    <a:close/>
                    <a:moveTo>
                      <a:pt x="2739" y="1"/>
                    </a:moveTo>
                    <a:cubicBezTo>
                      <a:pt x="2605" y="1"/>
                      <a:pt x="2453" y="50"/>
                      <a:pt x="2268" y="178"/>
                    </a:cubicBezTo>
                    <a:cubicBezTo>
                      <a:pt x="2048" y="309"/>
                      <a:pt x="1723" y="461"/>
                      <a:pt x="1420" y="639"/>
                    </a:cubicBezTo>
                    <a:cubicBezTo>
                      <a:pt x="1090" y="812"/>
                      <a:pt x="807" y="1011"/>
                      <a:pt x="608" y="1294"/>
                    </a:cubicBezTo>
                    <a:cubicBezTo>
                      <a:pt x="435" y="1556"/>
                      <a:pt x="372" y="1901"/>
                      <a:pt x="325" y="2252"/>
                    </a:cubicBezTo>
                    <a:cubicBezTo>
                      <a:pt x="304" y="2603"/>
                      <a:pt x="262" y="2949"/>
                      <a:pt x="152" y="3237"/>
                    </a:cubicBezTo>
                    <a:cubicBezTo>
                      <a:pt x="42" y="3520"/>
                      <a:pt x="0" y="3781"/>
                      <a:pt x="42" y="3996"/>
                    </a:cubicBezTo>
                    <a:cubicBezTo>
                      <a:pt x="63" y="4216"/>
                      <a:pt x="194" y="4415"/>
                      <a:pt x="393" y="4546"/>
                    </a:cubicBezTo>
                    <a:cubicBezTo>
                      <a:pt x="587" y="4651"/>
                      <a:pt x="807" y="4698"/>
                      <a:pt x="1048" y="4740"/>
                    </a:cubicBezTo>
                    <a:cubicBezTo>
                      <a:pt x="1289" y="4782"/>
                      <a:pt x="1503" y="4829"/>
                      <a:pt x="1723" y="4960"/>
                    </a:cubicBezTo>
                    <a:cubicBezTo>
                      <a:pt x="1964" y="5112"/>
                      <a:pt x="2179" y="5243"/>
                      <a:pt x="2378" y="5284"/>
                    </a:cubicBezTo>
                    <a:cubicBezTo>
                      <a:pt x="2477" y="5324"/>
                      <a:pt x="2579" y="5347"/>
                      <a:pt x="2675" y="5347"/>
                    </a:cubicBezTo>
                    <a:cubicBezTo>
                      <a:pt x="2747" y="5347"/>
                      <a:pt x="2816" y="5334"/>
                      <a:pt x="2881" y="5305"/>
                    </a:cubicBezTo>
                    <a:cubicBezTo>
                      <a:pt x="3033" y="5243"/>
                      <a:pt x="3185" y="5112"/>
                      <a:pt x="3336" y="4939"/>
                    </a:cubicBezTo>
                    <a:cubicBezTo>
                      <a:pt x="3488" y="4761"/>
                      <a:pt x="3645" y="4546"/>
                      <a:pt x="3797" y="4347"/>
                    </a:cubicBezTo>
                    <a:cubicBezTo>
                      <a:pt x="4101" y="3933"/>
                      <a:pt x="4300" y="3127"/>
                      <a:pt x="4431" y="2713"/>
                    </a:cubicBezTo>
                    <a:cubicBezTo>
                      <a:pt x="4536" y="2294"/>
                      <a:pt x="4494" y="1839"/>
                      <a:pt x="4494" y="1818"/>
                    </a:cubicBezTo>
                    <a:cubicBezTo>
                      <a:pt x="4494" y="1818"/>
                      <a:pt x="4583" y="1708"/>
                      <a:pt x="4604" y="1556"/>
                    </a:cubicBezTo>
                    <a:cubicBezTo>
                      <a:pt x="4646" y="1404"/>
                      <a:pt x="4625" y="1163"/>
                      <a:pt x="4405" y="1011"/>
                    </a:cubicBezTo>
                    <a:cubicBezTo>
                      <a:pt x="4012" y="681"/>
                      <a:pt x="3729" y="639"/>
                      <a:pt x="3336" y="330"/>
                    </a:cubicBezTo>
                    <a:cubicBezTo>
                      <a:pt x="3122" y="157"/>
                      <a:pt x="2991" y="47"/>
                      <a:pt x="2813" y="6"/>
                    </a:cubicBezTo>
                    <a:cubicBezTo>
                      <a:pt x="2789" y="2"/>
                      <a:pt x="2764" y="1"/>
                      <a:pt x="273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3"/>
              <p:cNvSpPr/>
              <p:nvPr/>
            </p:nvSpPr>
            <p:spPr>
              <a:xfrm>
                <a:off x="1249307" y="2741240"/>
                <a:ext cx="590995" cy="301161"/>
              </a:xfrm>
              <a:custGeom>
                <a:avLst/>
                <a:gdLst/>
                <a:ahLst/>
                <a:cxnLst/>
                <a:rect l="l" t="t" r="r" b="b"/>
                <a:pathLst>
                  <a:path w="6939" h="3536" extrusionOk="0">
                    <a:moveTo>
                      <a:pt x="1683" y="0"/>
                    </a:moveTo>
                    <a:cubicBezTo>
                      <a:pt x="1509" y="0"/>
                      <a:pt x="1297" y="25"/>
                      <a:pt x="1089" y="111"/>
                    </a:cubicBezTo>
                    <a:cubicBezTo>
                      <a:pt x="613" y="283"/>
                      <a:pt x="283" y="917"/>
                      <a:pt x="152" y="1682"/>
                    </a:cubicBezTo>
                    <a:cubicBezTo>
                      <a:pt x="0" y="2467"/>
                      <a:pt x="456" y="2708"/>
                      <a:pt x="456" y="2708"/>
                    </a:cubicBezTo>
                    <a:cubicBezTo>
                      <a:pt x="456" y="2708"/>
                      <a:pt x="1765" y="2970"/>
                      <a:pt x="1875" y="3012"/>
                    </a:cubicBezTo>
                    <a:cubicBezTo>
                      <a:pt x="1952" y="3048"/>
                      <a:pt x="2293" y="3105"/>
                      <a:pt x="2566" y="3105"/>
                    </a:cubicBezTo>
                    <a:cubicBezTo>
                      <a:pt x="2606" y="3105"/>
                      <a:pt x="2645" y="3104"/>
                      <a:pt x="2681" y="3101"/>
                    </a:cubicBezTo>
                    <a:cubicBezTo>
                      <a:pt x="2969" y="3054"/>
                      <a:pt x="3818" y="2970"/>
                      <a:pt x="3928" y="2970"/>
                    </a:cubicBezTo>
                    <a:cubicBezTo>
                      <a:pt x="4038" y="2991"/>
                      <a:pt x="4645" y="3012"/>
                      <a:pt x="5085" y="3232"/>
                    </a:cubicBezTo>
                    <a:cubicBezTo>
                      <a:pt x="5520" y="3426"/>
                      <a:pt x="5672" y="3515"/>
                      <a:pt x="5871" y="3536"/>
                    </a:cubicBezTo>
                    <a:cubicBezTo>
                      <a:pt x="6064" y="3536"/>
                      <a:pt x="6195" y="3363"/>
                      <a:pt x="6242" y="3295"/>
                    </a:cubicBezTo>
                    <a:cubicBezTo>
                      <a:pt x="6305" y="3206"/>
                      <a:pt x="6284" y="3075"/>
                      <a:pt x="6284" y="3075"/>
                    </a:cubicBezTo>
                    <a:cubicBezTo>
                      <a:pt x="6284" y="3075"/>
                      <a:pt x="6394" y="3012"/>
                      <a:pt x="6478" y="2923"/>
                    </a:cubicBezTo>
                    <a:cubicBezTo>
                      <a:pt x="6588" y="2813"/>
                      <a:pt x="6588" y="2708"/>
                      <a:pt x="6588" y="2708"/>
                    </a:cubicBezTo>
                    <a:cubicBezTo>
                      <a:pt x="6588" y="2708"/>
                      <a:pt x="6740" y="2577"/>
                      <a:pt x="6850" y="2399"/>
                    </a:cubicBezTo>
                    <a:cubicBezTo>
                      <a:pt x="6939" y="2205"/>
                      <a:pt x="6871" y="1834"/>
                      <a:pt x="6871" y="1834"/>
                    </a:cubicBezTo>
                    <a:cubicBezTo>
                      <a:pt x="6871" y="1834"/>
                      <a:pt x="6918" y="1792"/>
                      <a:pt x="6871" y="1572"/>
                    </a:cubicBezTo>
                    <a:cubicBezTo>
                      <a:pt x="6850" y="1352"/>
                      <a:pt x="6677" y="1006"/>
                      <a:pt x="6436" y="828"/>
                    </a:cubicBezTo>
                    <a:cubicBezTo>
                      <a:pt x="6174" y="634"/>
                      <a:pt x="5803" y="545"/>
                      <a:pt x="5499" y="482"/>
                    </a:cubicBezTo>
                    <a:cubicBezTo>
                      <a:pt x="5216" y="393"/>
                      <a:pt x="4776" y="393"/>
                      <a:pt x="4472" y="304"/>
                    </a:cubicBezTo>
                    <a:cubicBezTo>
                      <a:pt x="4190" y="241"/>
                      <a:pt x="3598" y="221"/>
                      <a:pt x="3142" y="173"/>
                    </a:cubicBezTo>
                    <a:cubicBezTo>
                      <a:pt x="2681" y="132"/>
                      <a:pt x="2074" y="42"/>
                      <a:pt x="2074" y="42"/>
                    </a:cubicBezTo>
                    <a:cubicBezTo>
                      <a:pt x="2074" y="42"/>
                      <a:pt x="1912" y="0"/>
                      <a:pt x="1683" y="0"/>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3"/>
              <p:cNvSpPr/>
              <p:nvPr/>
            </p:nvSpPr>
            <p:spPr>
              <a:xfrm>
                <a:off x="1251010" y="2736811"/>
                <a:ext cx="591080" cy="309252"/>
              </a:xfrm>
              <a:custGeom>
                <a:avLst/>
                <a:gdLst/>
                <a:ahLst/>
                <a:cxnLst/>
                <a:rect l="l" t="t" r="r" b="b"/>
                <a:pathLst>
                  <a:path w="6940" h="3631" extrusionOk="0">
                    <a:moveTo>
                      <a:pt x="1593" y="108"/>
                    </a:moveTo>
                    <a:cubicBezTo>
                      <a:pt x="1640" y="108"/>
                      <a:pt x="1684" y="111"/>
                      <a:pt x="1724" y="115"/>
                    </a:cubicBezTo>
                    <a:cubicBezTo>
                      <a:pt x="1902" y="115"/>
                      <a:pt x="2033" y="163"/>
                      <a:pt x="2033" y="163"/>
                    </a:cubicBezTo>
                    <a:lnTo>
                      <a:pt x="2054" y="163"/>
                    </a:lnTo>
                    <a:cubicBezTo>
                      <a:pt x="2054" y="163"/>
                      <a:pt x="2661" y="246"/>
                      <a:pt x="3122" y="273"/>
                    </a:cubicBezTo>
                    <a:cubicBezTo>
                      <a:pt x="3578" y="314"/>
                      <a:pt x="4170" y="356"/>
                      <a:pt x="4452" y="424"/>
                    </a:cubicBezTo>
                    <a:cubicBezTo>
                      <a:pt x="4756" y="487"/>
                      <a:pt x="5196" y="508"/>
                      <a:pt x="5479" y="576"/>
                    </a:cubicBezTo>
                    <a:cubicBezTo>
                      <a:pt x="5762" y="665"/>
                      <a:pt x="6133" y="749"/>
                      <a:pt x="6374" y="927"/>
                    </a:cubicBezTo>
                    <a:cubicBezTo>
                      <a:pt x="6615" y="1100"/>
                      <a:pt x="6788" y="1451"/>
                      <a:pt x="6809" y="1645"/>
                    </a:cubicBezTo>
                    <a:lnTo>
                      <a:pt x="6809" y="1817"/>
                    </a:lnTo>
                    <a:lnTo>
                      <a:pt x="6809" y="1844"/>
                    </a:lnTo>
                    <a:lnTo>
                      <a:pt x="6788" y="1865"/>
                    </a:lnTo>
                    <a:lnTo>
                      <a:pt x="6809" y="1886"/>
                    </a:lnTo>
                    <a:lnTo>
                      <a:pt x="6809" y="2079"/>
                    </a:lnTo>
                    <a:cubicBezTo>
                      <a:pt x="6830" y="2210"/>
                      <a:pt x="6809" y="2341"/>
                      <a:pt x="6767" y="2409"/>
                    </a:cubicBezTo>
                    <a:cubicBezTo>
                      <a:pt x="6678" y="2582"/>
                      <a:pt x="6526" y="2713"/>
                      <a:pt x="6526" y="2713"/>
                    </a:cubicBezTo>
                    <a:lnTo>
                      <a:pt x="6505" y="2734"/>
                    </a:lnTo>
                    <a:lnTo>
                      <a:pt x="6505" y="2760"/>
                    </a:lnTo>
                    <a:cubicBezTo>
                      <a:pt x="6505" y="2760"/>
                      <a:pt x="6505" y="2844"/>
                      <a:pt x="6437" y="2933"/>
                    </a:cubicBezTo>
                    <a:cubicBezTo>
                      <a:pt x="6327" y="3022"/>
                      <a:pt x="6243" y="3085"/>
                      <a:pt x="6243" y="3085"/>
                    </a:cubicBezTo>
                    <a:lnTo>
                      <a:pt x="6196" y="3106"/>
                    </a:lnTo>
                    <a:lnTo>
                      <a:pt x="6196" y="3127"/>
                    </a:lnTo>
                    <a:lnTo>
                      <a:pt x="6196" y="3195"/>
                    </a:lnTo>
                    <a:cubicBezTo>
                      <a:pt x="6196" y="3237"/>
                      <a:pt x="6196" y="3284"/>
                      <a:pt x="6175" y="3305"/>
                    </a:cubicBezTo>
                    <a:cubicBezTo>
                      <a:pt x="6117" y="3382"/>
                      <a:pt x="6019" y="3522"/>
                      <a:pt x="5884" y="3522"/>
                    </a:cubicBezTo>
                    <a:cubicBezTo>
                      <a:pt x="5873" y="3522"/>
                      <a:pt x="5862" y="3521"/>
                      <a:pt x="5851" y="3519"/>
                    </a:cubicBezTo>
                    <a:cubicBezTo>
                      <a:pt x="5673" y="3519"/>
                      <a:pt x="5521" y="3436"/>
                      <a:pt x="5086" y="3237"/>
                    </a:cubicBezTo>
                    <a:cubicBezTo>
                      <a:pt x="4866" y="3106"/>
                      <a:pt x="4604" y="3064"/>
                      <a:pt x="4363" y="3022"/>
                    </a:cubicBezTo>
                    <a:cubicBezTo>
                      <a:pt x="4149" y="2975"/>
                      <a:pt x="3950" y="2975"/>
                      <a:pt x="3908" y="2975"/>
                    </a:cubicBezTo>
                    <a:cubicBezTo>
                      <a:pt x="3894" y="2968"/>
                      <a:pt x="3877" y="2965"/>
                      <a:pt x="3856" y="2965"/>
                    </a:cubicBezTo>
                    <a:cubicBezTo>
                      <a:pt x="3816" y="2965"/>
                      <a:pt x="3761" y="2975"/>
                      <a:pt x="3688" y="2975"/>
                    </a:cubicBezTo>
                    <a:cubicBezTo>
                      <a:pt x="3604" y="2975"/>
                      <a:pt x="3473" y="2996"/>
                      <a:pt x="3342" y="3022"/>
                    </a:cubicBezTo>
                    <a:cubicBezTo>
                      <a:pt x="3080" y="3043"/>
                      <a:pt x="2792" y="3064"/>
                      <a:pt x="2640" y="3085"/>
                    </a:cubicBezTo>
                    <a:cubicBezTo>
                      <a:pt x="2602" y="3091"/>
                      <a:pt x="2560" y="3093"/>
                      <a:pt x="2516" y="3093"/>
                    </a:cubicBezTo>
                    <a:cubicBezTo>
                      <a:pt x="2410" y="3093"/>
                      <a:pt x="2292" y="3079"/>
                      <a:pt x="2185" y="3064"/>
                    </a:cubicBezTo>
                    <a:cubicBezTo>
                      <a:pt x="2033" y="3064"/>
                      <a:pt x="1902" y="3022"/>
                      <a:pt x="1876" y="2996"/>
                    </a:cubicBezTo>
                    <a:cubicBezTo>
                      <a:pt x="1855" y="2996"/>
                      <a:pt x="1813" y="2996"/>
                      <a:pt x="1771" y="2975"/>
                    </a:cubicBezTo>
                    <a:cubicBezTo>
                      <a:pt x="1724" y="2975"/>
                      <a:pt x="1661" y="2954"/>
                      <a:pt x="1593" y="2933"/>
                    </a:cubicBezTo>
                    <a:cubicBezTo>
                      <a:pt x="1462" y="2912"/>
                      <a:pt x="1289" y="2865"/>
                      <a:pt x="1116" y="2823"/>
                    </a:cubicBezTo>
                    <a:cubicBezTo>
                      <a:pt x="787" y="2760"/>
                      <a:pt x="483" y="2692"/>
                      <a:pt x="462" y="2692"/>
                    </a:cubicBezTo>
                    <a:cubicBezTo>
                      <a:pt x="462" y="2692"/>
                      <a:pt x="373" y="2650"/>
                      <a:pt x="284" y="2498"/>
                    </a:cubicBezTo>
                    <a:cubicBezTo>
                      <a:pt x="200" y="2367"/>
                      <a:pt x="111" y="2126"/>
                      <a:pt x="174" y="1755"/>
                    </a:cubicBezTo>
                    <a:cubicBezTo>
                      <a:pt x="305" y="990"/>
                      <a:pt x="635" y="377"/>
                      <a:pt x="1090" y="204"/>
                    </a:cubicBezTo>
                    <a:cubicBezTo>
                      <a:pt x="1259" y="136"/>
                      <a:pt x="1440" y="108"/>
                      <a:pt x="1593" y="108"/>
                    </a:cubicBezTo>
                    <a:close/>
                    <a:moveTo>
                      <a:pt x="1590" y="1"/>
                    </a:moveTo>
                    <a:cubicBezTo>
                      <a:pt x="1423" y="1"/>
                      <a:pt x="1230" y="31"/>
                      <a:pt x="1048" y="94"/>
                    </a:cubicBezTo>
                    <a:cubicBezTo>
                      <a:pt x="546" y="314"/>
                      <a:pt x="200" y="948"/>
                      <a:pt x="69" y="1734"/>
                    </a:cubicBezTo>
                    <a:cubicBezTo>
                      <a:pt x="1" y="2126"/>
                      <a:pt x="90" y="2409"/>
                      <a:pt x="174" y="2561"/>
                    </a:cubicBezTo>
                    <a:cubicBezTo>
                      <a:pt x="284" y="2734"/>
                      <a:pt x="415" y="2802"/>
                      <a:pt x="415" y="2802"/>
                    </a:cubicBezTo>
                    <a:lnTo>
                      <a:pt x="436" y="2802"/>
                    </a:lnTo>
                    <a:cubicBezTo>
                      <a:pt x="436" y="2802"/>
                      <a:pt x="766" y="2865"/>
                      <a:pt x="1090" y="2954"/>
                    </a:cubicBezTo>
                    <a:cubicBezTo>
                      <a:pt x="1268" y="2975"/>
                      <a:pt x="1441" y="3022"/>
                      <a:pt x="1572" y="3043"/>
                    </a:cubicBezTo>
                    <a:cubicBezTo>
                      <a:pt x="1640" y="3064"/>
                      <a:pt x="1703" y="3085"/>
                      <a:pt x="1745" y="3085"/>
                    </a:cubicBezTo>
                    <a:cubicBezTo>
                      <a:pt x="1792" y="3106"/>
                      <a:pt x="1834" y="3106"/>
                      <a:pt x="1834" y="3106"/>
                    </a:cubicBezTo>
                    <a:cubicBezTo>
                      <a:pt x="1902" y="3127"/>
                      <a:pt x="2007" y="3174"/>
                      <a:pt x="2185" y="3195"/>
                    </a:cubicBezTo>
                    <a:cubicBezTo>
                      <a:pt x="2286" y="3195"/>
                      <a:pt x="2397" y="3204"/>
                      <a:pt x="2504" y="3204"/>
                    </a:cubicBezTo>
                    <a:cubicBezTo>
                      <a:pt x="2558" y="3204"/>
                      <a:pt x="2611" y="3202"/>
                      <a:pt x="2661" y="3195"/>
                    </a:cubicBezTo>
                    <a:cubicBezTo>
                      <a:pt x="2792" y="3174"/>
                      <a:pt x="3080" y="3153"/>
                      <a:pt x="3342" y="3127"/>
                    </a:cubicBezTo>
                    <a:cubicBezTo>
                      <a:pt x="3473" y="3106"/>
                      <a:pt x="3604" y="3106"/>
                      <a:pt x="3709" y="3085"/>
                    </a:cubicBezTo>
                    <a:lnTo>
                      <a:pt x="3908" y="3085"/>
                    </a:lnTo>
                    <a:cubicBezTo>
                      <a:pt x="3971" y="3085"/>
                      <a:pt x="4128" y="3106"/>
                      <a:pt x="4363" y="3127"/>
                    </a:cubicBezTo>
                    <a:cubicBezTo>
                      <a:pt x="4583" y="3174"/>
                      <a:pt x="4824" y="3237"/>
                      <a:pt x="5044" y="3326"/>
                    </a:cubicBezTo>
                    <a:cubicBezTo>
                      <a:pt x="5479" y="3546"/>
                      <a:pt x="5631" y="3629"/>
                      <a:pt x="5851" y="3629"/>
                    </a:cubicBezTo>
                    <a:cubicBezTo>
                      <a:pt x="5861" y="3630"/>
                      <a:pt x="5872" y="3631"/>
                      <a:pt x="5883" y="3631"/>
                    </a:cubicBezTo>
                    <a:cubicBezTo>
                      <a:pt x="6081" y="3631"/>
                      <a:pt x="6225" y="3452"/>
                      <a:pt x="6264" y="3368"/>
                    </a:cubicBezTo>
                    <a:cubicBezTo>
                      <a:pt x="6306" y="3326"/>
                      <a:pt x="6306" y="3258"/>
                      <a:pt x="6327" y="3216"/>
                    </a:cubicBezTo>
                    <a:lnTo>
                      <a:pt x="6327" y="3153"/>
                    </a:lnTo>
                    <a:cubicBezTo>
                      <a:pt x="6353" y="3153"/>
                      <a:pt x="6416" y="3106"/>
                      <a:pt x="6505" y="3022"/>
                    </a:cubicBezTo>
                    <a:cubicBezTo>
                      <a:pt x="6615" y="2912"/>
                      <a:pt x="6615" y="2823"/>
                      <a:pt x="6615" y="2802"/>
                    </a:cubicBezTo>
                    <a:cubicBezTo>
                      <a:pt x="6615" y="2781"/>
                      <a:pt x="6788" y="2671"/>
                      <a:pt x="6877" y="2472"/>
                    </a:cubicBezTo>
                    <a:cubicBezTo>
                      <a:pt x="6940" y="2367"/>
                      <a:pt x="6940" y="2210"/>
                      <a:pt x="6940" y="2079"/>
                    </a:cubicBezTo>
                    <a:cubicBezTo>
                      <a:pt x="6919" y="1975"/>
                      <a:pt x="6919" y="1906"/>
                      <a:pt x="6919" y="1886"/>
                    </a:cubicBezTo>
                    <a:lnTo>
                      <a:pt x="6919" y="1844"/>
                    </a:lnTo>
                    <a:cubicBezTo>
                      <a:pt x="6940" y="1796"/>
                      <a:pt x="6940" y="1734"/>
                      <a:pt x="6919" y="1624"/>
                    </a:cubicBezTo>
                    <a:cubicBezTo>
                      <a:pt x="6898" y="1383"/>
                      <a:pt x="6720" y="1032"/>
                      <a:pt x="6437" y="838"/>
                    </a:cubicBezTo>
                    <a:cubicBezTo>
                      <a:pt x="6175" y="639"/>
                      <a:pt x="5783" y="555"/>
                      <a:pt x="5500" y="466"/>
                    </a:cubicBezTo>
                    <a:cubicBezTo>
                      <a:pt x="5196" y="403"/>
                      <a:pt x="4756" y="377"/>
                      <a:pt x="4473" y="314"/>
                    </a:cubicBezTo>
                    <a:cubicBezTo>
                      <a:pt x="4170" y="246"/>
                      <a:pt x="3578" y="204"/>
                      <a:pt x="3122" y="163"/>
                    </a:cubicBezTo>
                    <a:cubicBezTo>
                      <a:pt x="2661" y="115"/>
                      <a:pt x="2054" y="53"/>
                      <a:pt x="2054" y="53"/>
                    </a:cubicBezTo>
                    <a:cubicBezTo>
                      <a:pt x="2033" y="53"/>
                      <a:pt x="1923" y="11"/>
                      <a:pt x="1745" y="11"/>
                    </a:cubicBezTo>
                    <a:cubicBezTo>
                      <a:pt x="1697" y="4"/>
                      <a:pt x="1645" y="1"/>
                      <a:pt x="159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3"/>
              <p:cNvSpPr/>
              <p:nvPr/>
            </p:nvSpPr>
            <p:spPr>
              <a:xfrm>
                <a:off x="1600288" y="2890285"/>
                <a:ext cx="187885" cy="116427"/>
              </a:xfrm>
              <a:custGeom>
                <a:avLst/>
                <a:gdLst/>
                <a:ahLst/>
                <a:cxnLst/>
                <a:rect l="l" t="t" r="r" b="b"/>
                <a:pathLst>
                  <a:path w="2206" h="1367" extrusionOk="0">
                    <a:moveTo>
                      <a:pt x="281" y="0"/>
                    </a:moveTo>
                    <a:cubicBezTo>
                      <a:pt x="150" y="0"/>
                      <a:pt x="69" y="15"/>
                      <a:pt x="69" y="15"/>
                    </a:cubicBezTo>
                    <a:cubicBezTo>
                      <a:pt x="27" y="15"/>
                      <a:pt x="0" y="63"/>
                      <a:pt x="27" y="84"/>
                    </a:cubicBezTo>
                    <a:cubicBezTo>
                      <a:pt x="27" y="104"/>
                      <a:pt x="48" y="125"/>
                      <a:pt x="89" y="125"/>
                    </a:cubicBezTo>
                    <a:cubicBezTo>
                      <a:pt x="89" y="125"/>
                      <a:pt x="156" y="114"/>
                      <a:pt x="264" y="114"/>
                    </a:cubicBezTo>
                    <a:cubicBezTo>
                      <a:pt x="490" y="114"/>
                      <a:pt x="899" y="164"/>
                      <a:pt x="1268" y="476"/>
                    </a:cubicBezTo>
                    <a:cubicBezTo>
                      <a:pt x="1833" y="958"/>
                      <a:pt x="2095" y="1351"/>
                      <a:pt x="2095" y="1351"/>
                    </a:cubicBezTo>
                    <a:cubicBezTo>
                      <a:pt x="2095" y="1361"/>
                      <a:pt x="2107" y="1367"/>
                      <a:pt x="2121" y="1367"/>
                    </a:cubicBezTo>
                    <a:cubicBezTo>
                      <a:pt x="2136" y="1367"/>
                      <a:pt x="2153" y="1361"/>
                      <a:pt x="2163" y="1351"/>
                    </a:cubicBezTo>
                    <a:cubicBezTo>
                      <a:pt x="2184" y="1351"/>
                      <a:pt x="2205" y="1304"/>
                      <a:pt x="2184" y="1283"/>
                    </a:cubicBezTo>
                    <a:cubicBezTo>
                      <a:pt x="2184" y="1283"/>
                      <a:pt x="1922" y="890"/>
                      <a:pt x="1357" y="387"/>
                    </a:cubicBezTo>
                    <a:cubicBezTo>
                      <a:pt x="968" y="57"/>
                      <a:pt x="533" y="0"/>
                      <a:pt x="28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3"/>
              <p:cNvSpPr/>
              <p:nvPr/>
            </p:nvSpPr>
            <p:spPr>
              <a:xfrm>
                <a:off x="1633759" y="2835777"/>
                <a:ext cx="180731" cy="137975"/>
              </a:xfrm>
              <a:custGeom>
                <a:avLst/>
                <a:gdLst/>
                <a:ahLst/>
                <a:cxnLst/>
                <a:rect l="l" t="t" r="r" b="b"/>
                <a:pathLst>
                  <a:path w="2122" h="1620" extrusionOk="0">
                    <a:moveTo>
                      <a:pt x="68" y="1"/>
                    </a:moveTo>
                    <a:cubicBezTo>
                      <a:pt x="47" y="1"/>
                      <a:pt x="0" y="27"/>
                      <a:pt x="0" y="69"/>
                    </a:cubicBezTo>
                    <a:cubicBezTo>
                      <a:pt x="0" y="90"/>
                      <a:pt x="26" y="111"/>
                      <a:pt x="68" y="111"/>
                    </a:cubicBezTo>
                    <a:cubicBezTo>
                      <a:pt x="68" y="111"/>
                      <a:pt x="964" y="179"/>
                      <a:pt x="1440" y="614"/>
                    </a:cubicBezTo>
                    <a:cubicBezTo>
                      <a:pt x="1922" y="1048"/>
                      <a:pt x="2011" y="1572"/>
                      <a:pt x="2011" y="1572"/>
                    </a:cubicBezTo>
                    <a:cubicBezTo>
                      <a:pt x="2011" y="1598"/>
                      <a:pt x="2032" y="1619"/>
                      <a:pt x="2074" y="1619"/>
                    </a:cubicBezTo>
                    <a:cubicBezTo>
                      <a:pt x="2095" y="1619"/>
                      <a:pt x="2121" y="1598"/>
                      <a:pt x="2121" y="1551"/>
                    </a:cubicBezTo>
                    <a:cubicBezTo>
                      <a:pt x="2121" y="1551"/>
                      <a:pt x="2032" y="1006"/>
                      <a:pt x="1508" y="525"/>
                    </a:cubicBezTo>
                    <a:cubicBezTo>
                      <a:pt x="985" y="48"/>
                      <a:pt x="68" y="1"/>
                      <a:pt x="6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3"/>
              <p:cNvSpPr/>
              <p:nvPr/>
            </p:nvSpPr>
            <p:spPr>
              <a:xfrm>
                <a:off x="1680602" y="2806394"/>
                <a:ext cx="157905" cy="100415"/>
              </a:xfrm>
              <a:custGeom>
                <a:avLst/>
                <a:gdLst/>
                <a:ahLst/>
                <a:cxnLst/>
                <a:rect l="l" t="t" r="r" b="b"/>
                <a:pathLst>
                  <a:path w="1854" h="1179" extrusionOk="0">
                    <a:moveTo>
                      <a:pt x="63" y="0"/>
                    </a:moveTo>
                    <a:cubicBezTo>
                      <a:pt x="21" y="0"/>
                      <a:pt x="0" y="21"/>
                      <a:pt x="0" y="42"/>
                    </a:cubicBezTo>
                    <a:cubicBezTo>
                      <a:pt x="0" y="84"/>
                      <a:pt x="21" y="110"/>
                      <a:pt x="42" y="110"/>
                    </a:cubicBezTo>
                    <a:cubicBezTo>
                      <a:pt x="42" y="110"/>
                      <a:pt x="262" y="152"/>
                      <a:pt x="524" y="241"/>
                    </a:cubicBezTo>
                    <a:cubicBezTo>
                      <a:pt x="786" y="304"/>
                      <a:pt x="1110" y="435"/>
                      <a:pt x="1309" y="634"/>
                    </a:cubicBezTo>
                    <a:cubicBezTo>
                      <a:pt x="1524" y="849"/>
                      <a:pt x="1634" y="959"/>
                      <a:pt x="1702" y="1048"/>
                    </a:cubicBezTo>
                    <a:cubicBezTo>
                      <a:pt x="1723" y="1069"/>
                      <a:pt x="1744" y="1089"/>
                      <a:pt x="1744" y="1110"/>
                    </a:cubicBezTo>
                    <a:cubicBezTo>
                      <a:pt x="1744" y="1158"/>
                      <a:pt x="1765" y="1178"/>
                      <a:pt x="1807" y="1178"/>
                    </a:cubicBezTo>
                    <a:cubicBezTo>
                      <a:pt x="1833" y="1158"/>
                      <a:pt x="1854" y="1131"/>
                      <a:pt x="1854" y="1110"/>
                    </a:cubicBezTo>
                    <a:lnTo>
                      <a:pt x="1854" y="1089"/>
                    </a:lnTo>
                    <a:lnTo>
                      <a:pt x="1854" y="1069"/>
                    </a:lnTo>
                    <a:cubicBezTo>
                      <a:pt x="1833" y="1048"/>
                      <a:pt x="1807" y="1000"/>
                      <a:pt x="1786" y="979"/>
                    </a:cubicBezTo>
                    <a:cubicBezTo>
                      <a:pt x="1723" y="896"/>
                      <a:pt x="1613" y="765"/>
                      <a:pt x="1393" y="545"/>
                    </a:cubicBezTo>
                    <a:cubicBezTo>
                      <a:pt x="1152" y="346"/>
                      <a:pt x="828" y="194"/>
                      <a:pt x="545" y="131"/>
                    </a:cubicBezTo>
                    <a:cubicBezTo>
                      <a:pt x="283" y="42"/>
                      <a:pt x="63" y="0"/>
                      <a:pt x="6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3"/>
              <p:cNvSpPr/>
              <p:nvPr/>
            </p:nvSpPr>
            <p:spPr>
              <a:xfrm>
                <a:off x="1169399" y="1419677"/>
                <a:ext cx="667307" cy="502673"/>
              </a:xfrm>
              <a:custGeom>
                <a:avLst/>
                <a:gdLst/>
                <a:ahLst/>
                <a:cxnLst/>
                <a:rect l="l" t="t" r="r" b="b"/>
                <a:pathLst>
                  <a:path w="7835" h="5902" extrusionOk="0">
                    <a:moveTo>
                      <a:pt x="3465" y="0"/>
                    </a:moveTo>
                    <a:cubicBezTo>
                      <a:pt x="3459" y="0"/>
                      <a:pt x="3453" y="0"/>
                      <a:pt x="3446" y="1"/>
                    </a:cubicBezTo>
                    <a:cubicBezTo>
                      <a:pt x="2488" y="1"/>
                      <a:pt x="1875" y="524"/>
                      <a:pt x="1634" y="786"/>
                    </a:cubicBezTo>
                    <a:cubicBezTo>
                      <a:pt x="1394" y="1027"/>
                      <a:pt x="1310" y="1247"/>
                      <a:pt x="1289" y="1441"/>
                    </a:cubicBezTo>
                    <a:cubicBezTo>
                      <a:pt x="1242" y="1661"/>
                      <a:pt x="1263" y="2163"/>
                      <a:pt x="1263" y="2163"/>
                    </a:cubicBezTo>
                    <a:cubicBezTo>
                      <a:pt x="1263" y="2163"/>
                      <a:pt x="1090" y="1640"/>
                      <a:pt x="959" y="1336"/>
                    </a:cubicBezTo>
                    <a:cubicBezTo>
                      <a:pt x="892" y="1178"/>
                      <a:pt x="814" y="1106"/>
                      <a:pt x="745" y="1106"/>
                    </a:cubicBezTo>
                    <a:cubicBezTo>
                      <a:pt x="678" y="1106"/>
                      <a:pt x="620" y="1171"/>
                      <a:pt x="587" y="1289"/>
                    </a:cubicBezTo>
                    <a:cubicBezTo>
                      <a:pt x="545" y="1551"/>
                      <a:pt x="938" y="1964"/>
                      <a:pt x="938" y="1964"/>
                    </a:cubicBezTo>
                    <a:cubicBezTo>
                      <a:pt x="938" y="1964"/>
                      <a:pt x="780" y="1892"/>
                      <a:pt x="583" y="1892"/>
                    </a:cubicBezTo>
                    <a:cubicBezTo>
                      <a:pt x="516" y="1892"/>
                      <a:pt x="444" y="1900"/>
                      <a:pt x="372" y="1923"/>
                    </a:cubicBezTo>
                    <a:cubicBezTo>
                      <a:pt x="84" y="2012"/>
                      <a:pt x="111" y="2184"/>
                      <a:pt x="325" y="2252"/>
                    </a:cubicBezTo>
                    <a:cubicBezTo>
                      <a:pt x="524" y="2294"/>
                      <a:pt x="1001" y="2315"/>
                      <a:pt x="1001" y="2315"/>
                    </a:cubicBezTo>
                    <a:cubicBezTo>
                      <a:pt x="1001" y="2315"/>
                      <a:pt x="393" y="2357"/>
                      <a:pt x="194" y="2687"/>
                    </a:cubicBezTo>
                    <a:cubicBezTo>
                      <a:pt x="1" y="3012"/>
                      <a:pt x="111" y="3300"/>
                      <a:pt x="241" y="3824"/>
                    </a:cubicBezTo>
                    <a:cubicBezTo>
                      <a:pt x="393" y="4368"/>
                      <a:pt x="765" y="5044"/>
                      <a:pt x="765" y="5044"/>
                    </a:cubicBezTo>
                    <a:cubicBezTo>
                      <a:pt x="765" y="5044"/>
                      <a:pt x="2048" y="5719"/>
                      <a:pt x="2551" y="5850"/>
                    </a:cubicBezTo>
                    <a:cubicBezTo>
                      <a:pt x="2699" y="5887"/>
                      <a:pt x="2873" y="5902"/>
                      <a:pt x="3053" y="5902"/>
                    </a:cubicBezTo>
                    <a:cubicBezTo>
                      <a:pt x="3508" y="5902"/>
                      <a:pt x="4005" y="5810"/>
                      <a:pt x="4253" y="5761"/>
                    </a:cubicBezTo>
                    <a:cubicBezTo>
                      <a:pt x="4583" y="5719"/>
                      <a:pt x="5824" y="5347"/>
                      <a:pt x="5824" y="5347"/>
                    </a:cubicBezTo>
                    <a:cubicBezTo>
                      <a:pt x="5824" y="5347"/>
                      <a:pt x="5836" y="5348"/>
                      <a:pt x="5859" y="5348"/>
                    </a:cubicBezTo>
                    <a:cubicBezTo>
                      <a:pt x="6027" y="5348"/>
                      <a:pt x="6766" y="5312"/>
                      <a:pt x="7264" y="4693"/>
                    </a:cubicBezTo>
                    <a:cubicBezTo>
                      <a:pt x="7835" y="3996"/>
                      <a:pt x="7657" y="3080"/>
                      <a:pt x="7180" y="2336"/>
                    </a:cubicBezTo>
                    <a:cubicBezTo>
                      <a:pt x="6722" y="1577"/>
                      <a:pt x="4435" y="0"/>
                      <a:pt x="34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3"/>
              <p:cNvSpPr/>
              <p:nvPr/>
            </p:nvSpPr>
            <p:spPr>
              <a:xfrm>
                <a:off x="1169418" y="1414311"/>
                <a:ext cx="653935" cy="513745"/>
              </a:xfrm>
              <a:custGeom>
                <a:avLst/>
                <a:gdLst/>
                <a:ahLst/>
                <a:cxnLst/>
                <a:rect l="l" t="t" r="r" b="b"/>
                <a:pathLst>
                  <a:path w="7678" h="6032" extrusionOk="0">
                    <a:moveTo>
                      <a:pt x="3426" y="111"/>
                    </a:moveTo>
                    <a:cubicBezTo>
                      <a:pt x="3666" y="111"/>
                      <a:pt x="3970" y="195"/>
                      <a:pt x="4342" y="373"/>
                    </a:cubicBezTo>
                    <a:cubicBezTo>
                      <a:pt x="4693" y="524"/>
                      <a:pt x="5086" y="744"/>
                      <a:pt x="5452" y="980"/>
                    </a:cubicBezTo>
                    <a:cubicBezTo>
                      <a:pt x="6217" y="1483"/>
                      <a:pt x="6919" y="2075"/>
                      <a:pt x="7133" y="2420"/>
                    </a:cubicBezTo>
                    <a:cubicBezTo>
                      <a:pt x="7353" y="2792"/>
                      <a:pt x="7505" y="3185"/>
                      <a:pt x="7547" y="3599"/>
                    </a:cubicBezTo>
                    <a:cubicBezTo>
                      <a:pt x="7573" y="3991"/>
                      <a:pt x="7484" y="4384"/>
                      <a:pt x="7201" y="4714"/>
                    </a:cubicBezTo>
                    <a:cubicBezTo>
                      <a:pt x="6740" y="5304"/>
                      <a:pt x="6057" y="5349"/>
                      <a:pt x="5859" y="5349"/>
                    </a:cubicBezTo>
                    <a:cubicBezTo>
                      <a:pt x="5823" y="5349"/>
                      <a:pt x="5803" y="5348"/>
                      <a:pt x="5803" y="5348"/>
                    </a:cubicBezTo>
                    <a:cubicBezTo>
                      <a:pt x="5803" y="5348"/>
                      <a:pt x="5478" y="5458"/>
                      <a:pt x="5128" y="5541"/>
                    </a:cubicBezTo>
                    <a:cubicBezTo>
                      <a:pt x="4777" y="5651"/>
                      <a:pt x="4384" y="5761"/>
                      <a:pt x="4232" y="5782"/>
                    </a:cubicBezTo>
                    <a:cubicBezTo>
                      <a:pt x="4059" y="5803"/>
                      <a:pt x="3776" y="5871"/>
                      <a:pt x="3446" y="5892"/>
                    </a:cubicBezTo>
                    <a:cubicBezTo>
                      <a:pt x="3295" y="5903"/>
                      <a:pt x="3136" y="5913"/>
                      <a:pt x="2986" y="5913"/>
                    </a:cubicBezTo>
                    <a:cubicBezTo>
                      <a:pt x="2835" y="5913"/>
                      <a:pt x="2692" y="5903"/>
                      <a:pt x="2572" y="5871"/>
                    </a:cubicBezTo>
                    <a:cubicBezTo>
                      <a:pt x="2310" y="5803"/>
                      <a:pt x="1854" y="5589"/>
                      <a:pt x="1483" y="5410"/>
                    </a:cubicBezTo>
                    <a:cubicBezTo>
                      <a:pt x="1111" y="5238"/>
                      <a:pt x="807" y="5065"/>
                      <a:pt x="786" y="5065"/>
                    </a:cubicBezTo>
                    <a:cubicBezTo>
                      <a:pt x="786" y="5039"/>
                      <a:pt x="414" y="4384"/>
                      <a:pt x="283" y="3887"/>
                    </a:cubicBezTo>
                    <a:cubicBezTo>
                      <a:pt x="215" y="3599"/>
                      <a:pt x="152" y="3405"/>
                      <a:pt x="132" y="3232"/>
                    </a:cubicBezTo>
                    <a:cubicBezTo>
                      <a:pt x="132" y="3054"/>
                      <a:pt x="132" y="2923"/>
                      <a:pt x="242" y="2771"/>
                    </a:cubicBezTo>
                    <a:cubicBezTo>
                      <a:pt x="325" y="2640"/>
                      <a:pt x="503" y="2530"/>
                      <a:pt x="676" y="2488"/>
                    </a:cubicBezTo>
                    <a:cubicBezTo>
                      <a:pt x="849" y="2446"/>
                      <a:pt x="1001" y="2420"/>
                      <a:pt x="1001" y="2420"/>
                    </a:cubicBezTo>
                    <a:lnTo>
                      <a:pt x="980" y="2315"/>
                    </a:lnTo>
                    <a:lnTo>
                      <a:pt x="739" y="2315"/>
                    </a:lnTo>
                    <a:cubicBezTo>
                      <a:pt x="587" y="2289"/>
                      <a:pt x="414" y="2268"/>
                      <a:pt x="325" y="2247"/>
                    </a:cubicBezTo>
                    <a:cubicBezTo>
                      <a:pt x="283" y="2247"/>
                      <a:pt x="242" y="2226"/>
                      <a:pt x="215" y="2206"/>
                    </a:cubicBezTo>
                    <a:lnTo>
                      <a:pt x="215" y="2158"/>
                    </a:lnTo>
                    <a:cubicBezTo>
                      <a:pt x="215" y="2137"/>
                      <a:pt x="262" y="2075"/>
                      <a:pt x="372" y="2027"/>
                    </a:cubicBezTo>
                    <a:cubicBezTo>
                      <a:pt x="431" y="2013"/>
                      <a:pt x="489" y="2008"/>
                      <a:pt x="544" y="2008"/>
                    </a:cubicBezTo>
                    <a:cubicBezTo>
                      <a:pt x="738" y="2008"/>
                      <a:pt x="896" y="2075"/>
                      <a:pt x="896" y="2075"/>
                    </a:cubicBezTo>
                    <a:lnTo>
                      <a:pt x="959" y="1986"/>
                    </a:lnTo>
                    <a:cubicBezTo>
                      <a:pt x="959" y="1986"/>
                      <a:pt x="870" y="1897"/>
                      <a:pt x="786" y="1766"/>
                    </a:cubicBezTo>
                    <a:cubicBezTo>
                      <a:pt x="697" y="1635"/>
                      <a:pt x="634" y="1462"/>
                      <a:pt x="634" y="1373"/>
                    </a:cubicBezTo>
                    <a:cubicBezTo>
                      <a:pt x="655" y="1310"/>
                      <a:pt x="676" y="1289"/>
                      <a:pt x="697" y="1268"/>
                    </a:cubicBezTo>
                    <a:cubicBezTo>
                      <a:pt x="697" y="1249"/>
                      <a:pt x="708" y="1233"/>
                      <a:pt x="722" y="1233"/>
                    </a:cubicBezTo>
                    <a:cubicBezTo>
                      <a:pt x="727" y="1233"/>
                      <a:pt x="733" y="1236"/>
                      <a:pt x="739" y="1242"/>
                    </a:cubicBezTo>
                    <a:cubicBezTo>
                      <a:pt x="739" y="1242"/>
                      <a:pt x="765" y="1242"/>
                      <a:pt x="807" y="1268"/>
                    </a:cubicBezTo>
                    <a:cubicBezTo>
                      <a:pt x="828" y="1310"/>
                      <a:pt x="870" y="1352"/>
                      <a:pt x="896" y="1420"/>
                    </a:cubicBezTo>
                    <a:cubicBezTo>
                      <a:pt x="1027" y="1724"/>
                      <a:pt x="1221" y="2247"/>
                      <a:pt x="1221" y="2247"/>
                    </a:cubicBezTo>
                    <a:lnTo>
                      <a:pt x="1331" y="2226"/>
                    </a:lnTo>
                    <a:cubicBezTo>
                      <a:pt x="1331" y="2226"/>
                      <a:pt x="1310" y="2096"/>
                      <a:pt x="1310" y="1944"/>
                    </a:cubicBezTo>
                    <a:cubicBezTo>
                      <a:pt x="1310" y="1792"/>
                      <a:pt x="1310" y="1614"/>
                      <a:pt x="1331" y="1530"/>
                    </a:cubicBezTo>
                    <a:cubicBezTo>
                      <a:pt x="1352" y="1331"/>
                      <a:pt x="1441" y="1137"/>
                      <a:pt x="1682" y="896"/>
                    </a:cubicBezTo>
                    <a:cubicBezTo>
                      <a:pt x="1917" y="634"/>
                      <a:pt x="2488" y="132"/>
                      <a:pt x="3426" y="111"/>
                    </a:cubicBezTo>
                    <a:close/>
                    <a:moveTo>
                      <a:pt x="3426" y="1"/>
                    </a:moveTo>
                    <a:cubicBezTo>
                      <a:pt x="2441" y="22"/>
                      <a:pt x="1834" y="545"/>
                      <a:pt x="1593" y="807"/>
                    </a:cubicBezTo>
                    <a:cubicBezTo>
                      <a:pt x="1352" y="1069"/>
                      <a:pt x="1242" y="1289"/>
                      <a:pt x="1221" y="1504"/>
                    </a:cubicBezTo>
                    <a:cubicBezTo>
                      <a:pt x="1200" y="1593"/>
                      <a:pt x="1200" y="1766"/>
                      <a:pt x="1200" y="1897"/>
                    </a:cubicBezTo>
                    <a:cubicBezTo>
                      <a:pt x="1132" y="1724"/>
                      <a:pt x="1090" y="1572"/>
                      <a:pt x="1001" y="1373"/>
                    </a:cubicBezTo>
                    <a:cubicBezTo>
                      <a:pt x="959" y="1310"/>
                      <a:pt x="938" y="1242"/>
                      <a:pt x="896" y="1200"/>
                    </a:cubicBezTo>
                    <a:cubicBezTo>
                      <a:pt x="849" y="1158"/>
                      <a:pt x="786" y="1111"/>
                      <a:pt x="739" y="1111"/>
                    </a:cubicBezTo>
                    <a:cubicBezTo>
                      <a:pt x="676" y="1111"/>
                      <a:pt x="634" y="1137"/>
                      <a:pt x="608" y="1179"/>
                    </a:cubicBezTo>
                    <a:cubicBezTo>
                      <a:pt x="566" y="1221"/>
                      <a:pt x="545" y="1289"/>
                      <a:pt x="524" y="1352"/>
                    </a:cubicBezTo>
                    <a:cubicBezTo>
                      <a:pt x="503" y="1504"/>
                      <a:pt x="587" y="1682"/>
                      <a:pt x="676" y="1813"/>
                    </a:cubicBezTo>
                    <a:cubicBezTo>
                      <a:pt x="718" y="1876"/>
                      <a:pt x="739" y="1876"/>
                      <a:pt x="765" y="1923"/>
                    </a:cubicBezTo>
                    <a:cubicBezTo>
                      <a:pt x="703" y="1908"/>
                      <a:pt x="627" y="1895"/>
                      <a:pt x="544" y="1895"/>
                    </a:cubicBezTo>
                    <a:cubicBezTo>
                      <a:pt x="481" y="1895"/>
                      <a:pt x="414" y="1902"/>
                      <a:pt x="346" y="1923"/>
                    </a:cubicBezTo>
                    <a:cubicBezTo>
                      <a:pt x="194" y="1965"/>
                      <a:pt x="111" y="2054"/>
                      <a:pt x="84" y="2158"/>
                    </a:cubicBezTo>
                    <a:cubicBezTo>
                      <a:pt x="84" y="2206"/>
                      <a:pt x="111" y="2247"/>
                      <a:pt x="152" y="2289"/>
                    </a:cubicBezTo>
                    <a:cubicBezTo>
                      <a:pt x="173" y="2315"/>
                      <a:pt x="242" y="2357"/>
                      <a:pt x="283" y="2357"/>
                    </a:cubicBezTo>
                    <a:cubicBezTo>
                      <a:pt x="372" y="2378"/>
                      <a:pt x="503" y="2399"/>
                      <a:pt x="608" y="2399"/>
                    </a:cubicBezTo>
                    <a:cubicBezTo>
                      <a:pt x="435" y="2467"/>
                      <a:pt x="242" y="2551"/>
                      <a:pt x="132" y="2708"/>
                    </a:cubicBezTo>
                    <a:cubicBezTo>
                      <a:pt x="22" y="2881"/>
                      <a:pt x="1" y="3054"/>
                      <a:pt x="22" y="3253"/>
                    </a:cubicBezTo>
                    <a:cubicBezTo>
                      <a:pt x="43" y="3426"/>
                      <a:pt x="111" y="3646"/>
                      <a:pt x="173" y="3908"/>
                    </a:cubicBezTo>
                    <a:cubicBezTo>
                      <a:pt x="325" y="4452"/>
                      <a:pt x="697" y="5128"/>
                      <a:pt x="697" y="5128"/>
                    </a:cubicBezTo>
                    <a:lnTo>
                      <a:pt x="697" y="5149"/>
                    </a:lnTo>
                    <a:lnTo>
                      <a:pt x="718" y="5149"/>
                    </a:lnTo>
                    <a:cubicBezTo>
                      <a:pt x="718" y="5149"/>
                      <a:pt x="1048" y="5327"/>
                      <a:pt x="1441" y="5520"/>
                    </a:cubicBezTo>
                    <a:cubicBezTo>
                      <a:pt x="1813" y="5693"/>
                      <a:pt x="2268" y="5913"/>
                      <a:pt x="2530" y="5981"/>
                    </a:cubicBezTo>
                    <a:cubicBezTo>
                      <a:pt x="2686" y="6016"/>
                      <a:pt x="2856" y="6031"/>
                      <a:pt x="3031" y="6031"/>
                    </a:cubicBezTo>
                    <a:cubicBezTo>
                      <a:pt x="3175" y="6031"/>
                      <a:pt x="3322" y="6021"/>
                      <a:pt x="3467" y="6002"/>
                    </a:cubicBezTo>
                    <a:cubicBezTo>
                      <a:pt x="3776" y="5981"/>
                      <a:pt x="4080" y="5913"/>
                      <a:pt x="4253" y="5892"/>
                    </a:cubicBezTo>
                    <a:cubicBezTo>
                      <a:pt x="4431" y="5871"/>
                      <a:pt x="4824" y="5761"/>
                      <a:pt x="5169" y="5651"/>
                    </a:cubicBezTo>
                    <a:cubicBezTo>
                      <a:pt x="5520" y="5562"/>
                      <a:pt x="5824" y="5458"/>
                      <a:pt x="5824" y="5458"/>
                    </a:cubicBezTo>
                    <a:cubicBezTo>
                      <a:pt x="5829" y="5458"/>
                      <a:pt x="5843" y="5458"/>
                      <a:pt x="5866" y="5458"/>
                    </a:cubicBezTo>
                    <a:cubicBezTo>
                      <a:pt x="6050" y="5458"/>
                      <a:pt x="6780" y="5425"/>
                      <a:pt x="7285" y="4803"/>
                    </a:cubicBezTo>
                    <a:cubicBezTo>
                      <a:pt x="7594" y="4431"/>
                      <a:pt x="7678" y="4017"/>
                      <a:pt x="7657" y="3578"/>
                    </a:cubicBezTo>
                    <a:cubicBezTo>
                      <a:pt x="7615" y="3164"/>
                      <a:pt x="7463" y="2750"/>
                      <a:pt x="7222" y="2357"/>
                    </a:cubicBezTo>
                    <a:cubicBezTo>
                      <a:pt x="6981" y="1965"/>
                      <a:pt x="6285" y="1399"/>
                      <a:pt x="5520" y="896"/>
                    </a:cubicBezTo>
                    <a:cubicBezTo>
                      <a:pt x="5148" y="655"/>
                      <a:pt x="4735" y="414"/>
                      <a:pt x="4384" y="263"/>
                    </a:cubicBezTo>
                    <a:cubicBezTo>
                      <a:pt x="4012" y="111"/>
                      <a:pt x="3687" y="1"/>
                      <a:pt x="342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3"/>
              <p:cNvSpPr/>
              <p:nvPr/>
            </p:nvSpPr>
            <p:spPr>
              <a:xfrm>
                <a:off x="1171548" y="1711806"/>
                <a:ext cx="538530" cy="447909"/>
              </a:xfrm>
              <a:custGeom>
                <a:avLst/>
                <a:gdLst/>
                <a:ahLst/>
                <a:cxnLst/>
                <a:rect l="l" t="t" r="r" b="b"/>
                <a:pathLst>
                  <a:path w="6323" h="5259" extrusionOk="0">
                    <a:moveTo>
                      <a:pt x="2704" y="1"/>
                    </a:moveTo>
                    <a:lnTo>
                      <a:pt x="2704" y="1"/>
                    </a:lnTo>
                    <a:cubicBezTo>
                      <a:pt x="2704" y="1"/>
                      <a:pt x="2374" y="263"/>
                      <a:pt x="2133" y="807"/>
                    </a:cubicBezTo>
                    <a:cubicBezTo>
                      <a:pt x="1919" y="1331"/>
                      <a:pt x="1809" y="1897"/>
                      <a:pt x="1809" y="1897"/>
                    </a:cubicBezTo>
                    <a:lnTo>
                      <a:pt x="1395" y="1897"/>
                    </a:lnTo>
                    <a:cubicBezTo>
                      <a:pt x="1395" y="1897"/>
                      <a:pt x="1369" y="1855"/>
                      <a:pt x="1369" y="1677"/>
                    </a:cubicBezTo>
                    <a:cubicBezTo>
                      <a:pt x="1348" y="1525"/>
                      <a:pt x="1285" y="1284"/>
                      <a:pt x="1107" y="1069"/>
                    </a:cubicBezTo>
                    <a:cubicBezTo>
                      <a:pt x="1029" y="945"/>
                      <a:pt x="922" y="845"/>
                      <a:pt x="789" y="845"/>
                    </a:cubicBezTo>
                    <a:cubicBezTo>
                      <a:pt x="664" y="845"/>
                      <a:pt x="515" y="935"/>
                      <a:pt x="347" y="1179"/>
                    </a:cubicBezTo>
                    <a:cubicBezTo>
                      <a:pt x="1" y="1650"/>
                      <a:pt x="145" y="2510"/>
                      <a:pt x="1159" y="2510"/>
                    </a:cubicBezTo>
                    <a:cubicBezTo>
                      <a:pt x="1171" y="2510"/>
                      <a:pt x="1183" y="2510"/>
                      <a:pt x="1196" y="2509"/>
                    </a:cubicBezTo>
                    <a:lnTo>
                      <a:pt x="1196" y="2509"/>
                    </a:lnTo>
                    <a:cubicBezTo>
                      <a:pt x="1107" y="3619"/>
                      <a:pt x="1981" y="4819"/>
                      <a:pt x="3270" y="5170"/>
                    </a:cubicBezTo>
                    <a:cubicBezTo>
                      <a:pt x="3495" y="5231"/>
                      <a:pt x="3708" y="5258"/>
                      <a:pt x="3908" y="5258"/>
                    </a:cubicBezTo>
                    <a:cubicBezTo>
                      <a:pt x="4850" y="5258"/>
                      <a:pt x="5487" y="4652"/>
                      <a:pt x="5647" y="4164"/>
                    </a:cubicBezTo>
                    <a:cubicBezTo>
                      <a:pt x="5820" y="3578"/>
                      <a:pt x="5715" y="3075"/>
                      <a:pt x="5867" y="2462"/>
                    </a:cubicBezTo>
                    <a:cubicBezTo>
                      <a:pt x="6019" y="1834"/>
                      <a:pt x="6323" y="1111"/>
                      <a:pt x="6323" y="1111"/>
                    </a:cubicBezTo>
                    <a:cubicBezTo>
                      <a:pt x="6302" y="891"/>
                      <a:pt x="5888" y="545"/>
                      <a:pt x="5888" y="545"/>
                    </a:cubicBezTo>
                    <a:cubicBezTo>
                      <a:pt x="5888" y="545"/>
                      <a:pt x="5799" y="807"/>
                      <a:pt x="5689" y="1001"/>
                    </a:cubicBezTo>
                    <a:cubicBezTo>
                      <a:pt x="5638" y="1098"/>
                      <a:pt x="5569" y="1158"/>
                      <a:pt x="5410" y="1158"/>
                    </a:cubicBezTo>
                    <a:cubicBezTo>
                      <a:pt x="5244" y="1158"/>
                      <a:pt x="4981" y="1093"/>
                      <a:pt x="4537" y="938"/>
                    </a:cubicBezTo>
                    <a:cubicBezTo>
                      <a:pt x="3641" y="655"/>
                      <a:pt x="2987" y="85"/>
                      <a:pt x="2987" y="85"/>
                    </a:cubicBezTo>
                    <a:cubicBezTo>
                      <a:pt x="2987" y="85"/>
                      <a:pt x="2966" y="132"/>
                      <a:pt x="2898" y="305"/>
                    </a:cubicBezTo>
                    <a:cubicBezTo>
                      <a:pt x="2852" y="432"/>
                      <a:pt x="2780" y="548"/>
                      <a:pt x="2701" y="548"/>
                    </a:cubicBezTo>
                    <a:cubicBezTo>
                      <a:pt x="2673" y="548"/>
                      <a:pt x="2644" y="533"/>
                      <a:pt x="2615" y="498"/>
                    </a:cubicBezTo>
                    <a:cubicBezTo>
                      <a:pt x="2505" y="346"/>
                      <a:pt x="2704" y="1"/>
                      <a:pt x="2704" y="1"/>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3"/>
              <p:cNvSpPr/>
              <p:nvPr/>
            </p:nvSpPr>
            <p:spPr>
              <a:xfrm>
                <a:off x="1174784" y="1707803"/>
                <a:ext cx="539296" cy="455574"/>
              </a:xfrm>
              <a:custGeom>
                <a:avLst/>
                <a:gdLst/>
                <a:ahLst/>
                <a:cxnLst/>
                <a:rect l="l" t="t" r="r" b="b"/>
                <a:pathLst>
                  <a:path w="6332" h="5349" extrusionOk="0">
                    <a:moveTo>
                      <a:pt x="2970" y="221"/>
                    </a:moveTo>
                    <a:cubicBezTo>
                      <a:pt x="3059" y="283"/>
                      <a:pt x="3624" y="765"/>
                      <a:pt x="4473" y="1048"/>
                    </a:cubicBezTo>
                    <a:cubicBezTo>
                      <a:pt x="4913" y="1200"/>
                      <a:pt x="5175" y="1268"/>
                      <a:pt x="5368" y="1268"/>
                    </a:cubicBezTo>
                    <a:cubicBezTo>
                      <a:pt x="5457" y="1268"/>
                      <a:pt x="5520" y="1247"/>
                      <a:pt x="5588" y="1200"/>
                    </a:cubicBezTo>
                    <a:cubicBezTo>
                      <a:pt x="5630" y="1179"/>
                      <a:pt x="5677" y="1137"/>
                      <a:pt x="5698" y="1069"/>
                    </a:cubicBezTo>
                    <a:cubicBezTo>
                      <a:pt x="5808" y="917"/>
                      <a:pt x="5850" y="765"/>
                      <a:pt x="5871" y="702"/>
                    </a:cubicBezTo>
                    <a:cubicBezTo>
                      <a:pt x="5913" y="723"/>
                      <a:pt x="5939" y="744"/>
                      <a:pt x="6023" y="833"/>
                    </a:cubicBezTo>
                    <a:cubicBezTo>
                      <a:pt x="6112" y="938"/>
                      <a:pt x="6222" y="1095"/>
                      <a:pt x="6222" y="1158"/>
                    </a:cubicBezTo>
                    <a:cubicBezTo>
                      <a:pt x="6201" y="1179"/>
                      <a:pt x="5913" y="1881"/>
                      <a:pt x="5761" y="2488"/>
                    </a:cubicBezTo>
                    <a:cubicBezTo>
                      <a:pt x="5630" y="3122"/>
                      <a:pt x="5740" y="3604"/>
                      <a:pt x="5546" y="4190"/>
                    </a:cubicBezTo>
                    <a:cubicBezTo>
                      <a:pt x="5400" y="4660"/>
                      <a:pt x="4786" y="5242"/>
                      <a:pt x="3879" y="5242"/>
                    </a:cubicBezTo>
                    <a:cubicBezTo>
                      <a:pt x="3683" y="5242"/>
                      <a:pt x="3474" y="5215"/>
                      <a:pt x="3253" y="5154"/>
                    </a:cubicBezTo>
                    <a:cubicBezTo>
                      <a:pt x="1985" y="4824"/>
                      <a:pt x="1137" y="3646"/>
                      <a:pt x="1200" y="2556"/>
                    </a:cubicBezTo>
                    <a:lnTo>
                      <a:pt x="1200" y="2488"/>
                    </a:lnTo>
                    <a:lnTo>
                      <a:pt x="1158" y="2509"/>
                    </a:lnTo>
                    <a:cubicBezTo>
                      <a:pt x="634" y="2509"/>
                      <a:pt x="372" y="2315"/>
                      <a:pt x="241" y="2054"/>
                    </a:cubicBezTo>
                    <a:cubicBezTo>
                      <a:pt x="131" y="1792"/>
                      <a:pt x="179" y="1488"/>
                      <a:pt x="351" y="1247"/>
                    </a:cubicBezTo>
                    <a:cubicBezTo>
                      <a:pt x="486" y="1052"/>
                      <a:pt x="621" y="960"/>
                      <a:pt x="726" y="960"/>
                    </a:cubicBezTo>
                    <a:cubicBezTo>
                      <a:pt x="740" y="960"/>
                      <a:pt x="753" y="961"/>
                      <a:pt x="765" y="964"/>
                    </a:cubicBezTo>
                    <a:cubicBezTo>
                      <a:pt x="854" y="964"/>
                      <a:pt x="964" y="1027"/>
                      <a:pt x="1027" y="1137"/>
                    </a:cubicBezTo>
                    <a:cubicBezTo>
                      <a:pt x="1200" y="1357"/>
                      <a:pt x="1268" y="1572"/>
                      <a:pt x="1268" y="1724"/>
                    </a:cubicBezTo>
                    <a:cubicBezTo>
                      <a:pt x="1289" y="1902"/>
                      <a:pt x="1289" y="1964"/>
                      <a:pt x="1289" y="1964"/>
                    </a:cubicBezTo>
                    <a:lnTo>
                      <a:pt x="1310" y="2012"/>
                    </a:lnTo>
                    <a:lnTo>
                      <a:pt x="1812" y="2012"/>
                    </a:lnTo>
                    <a:lnTo>
                      <a:pt x="1812" y="1964"/>
                    </a:lnTo>
                    <a:cubicBezTo>
                      <a:pt x="1812" y="1964"/>
                      <a:pt x="1922" y="1399"/>
                      <a:pt x="2163" y="875"/>
                    </a:cubicBezTo>
                    <a:cubicBezTo>
                      <a:pt x="2271" y="639"/>
                      <a:pt x="2399" y="449"/>
                      <a:pt x="2502" y="318"/>
                    </a:cubicBezTo>
                    <a:lnTo>
                      <a:pt x="2502" y="318"/>
                    </a:lnTo>
                    <a:cubicBezTo>
                      <a:pt x="2488" y="340"/>
                      <a:pt x="2488" y="375"/>
                      <a:pt x="2488" y="393"/>
                    </a:cubicBezTo>
                    <a:cubicBezTo>
                      <a:pt x="2467" y="462"/>
                      <a:pt x="2488" y="524"/>
                      <a:pt x="2535" y="592"/>
                    </a:cubicBezTo>
                    <a:cubicBezTo>
                      <a:pt x="2556" y="634"/>
                      <a:pt x="2598" y="655"/>
                      <a:pt x="2640" y="655"/>
                    </a:cubicBezTo>
                    <a:cubicBezTo>
                      <a:pt x="2687" y="655"/>
                      <a:pt x="2729" y="634"/>
                      <a:pt x="2771" y="613"/>
                    </a:cubicBezTo>
                    <a:cubicBezTo>
                      <a:pt x="2839" y="571"/>
                      <a:pt x="2881" y="482"/>
                      <a:pt x="2902" y="372"/>
                    </a:cubicBezTo>
                    <a:cubicBezTo>
                      <a:pt x="2949" y="263"/>
                      <a:pt x="2970" y="242"/>
                      <a:pt x="2970" y="221"/>
                    </a:cubicBezTo>
                    <a:close/>
                    <a:moveTo>
                      <a:pt x="2640" y="1"/>
                    </a:moveTo>
                    <a:cubicBezTo>
                      <a:pt x="2640" y="1"/>
                      <a:pt x="2294" y="283"/>
                      <a:pt x="2053" y="833"/>
                    </a:cubicBezTo>
                    <a:cubicBezTo>
                      <a:pt x="1833" y="1357"/>
                      <a:pt x="1723" y="1855"/>
                      <a:pt x="1723" y="1902"/>
                    </a:cubicBezTo>
                    <a:lnTo>
                      <a:pt x="1399" y="1902"/>
                    </a:lnTo>
                    <a:cubicBezTo>
                      <a:pt x="1399" y="1881"/>
                      <a:pt x="1399" y="1855"/>
                      <a:pt x="1378" y="1724"/>
                    </a:cubicBezTo>
                    <a:cubicBezTo>
                      <a:pt x="1378" y="1551"/>
                      <a:pt x="1289" y="1310"/>
                      <a:pt x="1116" y="1069"/>
                    </a:cubicBezTo>
                    <a:cubicBezTo>
                      <a:pt x="1027" y="964"/>
                      <a:pt x="917" y="854"/>
                      <a:pt x="765" y="833"/>
                    </a:cubicBezTo>
                    <a:cubicBezTo>
                      <a:pt x="613" y="833"/>
                      <a:pt x="440" y="938"/>
                      <a:pt x="241" y="1179"/>
                    </a:cubicBezTo>
                    <a:cubicBezTo>
                      <a:pt x="69" y="1441"/>
                      <a:pt x="0" y="1813"/>
                      <a:pt x="152" y="2095"/>
                    </a:cubicBezTo>
                    <a:cubicBezTo>
                      <a:pt x="283" y="2378"/>
                      <a:pt x="592" y="2598"/>
                      <a:pt x="1095" y="2598"/>
                    </a:cubicBezTo>
                    <a:cubicBezTo>
                      <a:pt x="1048" y="3735"/>
                      <a:pt x="1922" y="4934"/>
                      <a:pt x="3211" y="5259"/>
                    </a:cubicBezTo>
                    <a:cubicBezTo>
                      <a:pt x="3443" y="5321"/>
                      <a:pt x="3664" y="5349"/>
                      <a:pt x="3871" y="5349"/>
                    </a:cubicBezTo>
                    <a:cubicBezTo>
                      <a:pt x="4830" y="5349"/>
                      <a:pt x="5492" y="4754"/>
                      <a:pt x="5651" y="4237"/>
                    </a:cubicBezTo>
                    <a:cubicBezTo>
                      <a:pt x="5850" y="3625"/>
                      <a:pt x="5740" y="3122"/>
                      <a:pt x="5892" y="2509"/>
                    </a:cubicBezTo>
                    <a:cubicBezTo>
                      <a:pt x="6023" y="1902"/>
                      <a:pt x="6332" y="1179"/>
                      <a:pt x="6332" y="1179"/>
                    </a:cubicBezTo>
                    <a:lnTo>
                      <a:pt x="6332" y="1158"/>
                    </a:lnTo>
                    <a:cubicBezTo>
                      <a:pt x="6332" y="1027"/>
                      <a:pt x="6201" y="875"/>
                      <a:pt x="6112" y="765"/>
                    </a:cubicBezTo>
                    <a:cubicBezTo>
                      <a:pt x="6002" y="634"/>
                      <a:pt x="5892" y="545"/>
                      <a:pt x="5892" y="545"/>
                    </a:cubicBezTo>
                    <a:lnTo>
                      <a:pt x="5829" y="503"/>
                    </a:lnTo>
                    <a:lnTo>
                      <a:pt x="5808" y="571"/>
                    </a:lnTo>
                    <a:cubicBezTo>
                      <a:pt x="5808" y="571"/>
                      <a:pt x="5719" y="833"/>
                      <a:pt x="5609" y="1027"/>
                    </a:cubicBezTo>
                    <a:cubicBezTo>
                      <a:pt x="5588" y="1069"/>
                      <a:pt x="5567" y="1095"/>
                      <a:pt x="5520" y="1116"/>
                    </a:cubicBezTo>
                    <a:cubicBezTo>
                      <a:pt x="5499" y="1137"/>
                      <a:pt x="5436" y="1158"/>
                      <a:pt x="5368" y="1158"/>
                    </a:cubicBezTo>
                    <a:cubicBezTo>
                      <a:pt x="5216" y="1137"/>
                      <a:pt x="4955" y="1095"/>
                      <a:pt x="4499" y="938"/>
                    </a:cubicBezTo>
                    <a:cubicBezTo>
                      <a:pt x="3624" y="634"/>
                      <a:pt x="2991" y="90"/>
                      <a:pt x="2991" y="90"/>
                    </a:cubicBezTo>
                    <a:lnTo>
                      <a:pt x="2949" y="48"/>
                    </a:lnTo>
                    <a:lnTo>
                      <a:pt x="2902" y="111"/>
                    </a:lnTo>
                    <a:cubicBezTo>
                      <a:pt x="2902" y="111"/>
                      <a:pt x="2860" y="153"/>
                      <a:pt x="2797" y="331"/>
                    </a:cubicBezTo>
                    <a:cubicBezTo>
                      <a:pt x="2771" y="414"/>
                      <a:pt x="2729" y="503"/>
                      <a:pt x="2687" y="524"/>
                    </a:cubicBezTo>
                    <a:lnTo>
                      <a:pt x="2666" y="545"/>
                    </a:lnTo>
                    <a:cubicBezTo>
                      <a:pt x="2640" y="545"/>
                      <a:pt x="2640" y="545"/>
                      <a:pt x="2619" y="503"/>
                    </a:cubicBezTo>
                    <a:cubicBezTo>
                      <a:pt x="2598" y="503"/>
                      <a:pt x="2598" y="462"/>
                      <a:pt x="2598" y="414"/>
                    </a:cubicBezTo>
                    <a:cubicBezTo>
                      <a:pt x="2598" y="372"/>
                      <a:pt x="2619" y="310"/>
                      <a:pt x="2640" y="263"/>
                    </a:cubicBezTo>
                    <a:cubicBezTo>
                      <a:pt x="2666" y="153"/>
                      <a:pt x="2729" y="69"/>
                      <a:pt x="2729" y="69"/>
                    </a:cubicBezTo>
                    <a:lnTo>
                      <a:pt x="2640"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3"/>
              <p:cNvSpPr/>
              <p:nvPr/>
            </p:nvSpPr>
            <p:spPr>
              <a:xfrm>
                <a:off x="1223415" y="1838026"/>
                <a:ext cx="48206" cy="48291"/>
              </a:xfrm>
              <a:custGeom>
                <a:avLst/>
                <a:gdLst/>
                <a:ahLst/>
                <a:cxnLst/>
                <a:rect l="l" t="t" r="r" b="b"/>
                <a:pathLst>
                  <a:path w="566" h="567" extrusionOk="0">
                    <a:moveTo>
                      <a:pt x="283" y="111"/>
                    </a:moveTo>
                    <a:cubicBezTo>
                      <a:pt x="367" y="111"/>
                      <a:pt x="456" y="174"/>
                      <a:pt x="456" y="284"/>
                    </a:cubicBezTo>
                    <a:cubicBezTo>
                      <a:pt x="456" y="373"/>
                      <a:pt x="367" y="456"/>
                      <a:pt x="283" y="456"/>
                    </a:cubicBezTo>
                    <a:cubicBezTo>
                      <a:pt x="173" y="456"/>
                      <a:pt x="105" y="373"/>
                      <a:pt x="105" y="284"/>
                    </a:cubicBezTo>
                    <a:cubicBezTo>
                      <a:pt x="105" y="174"/>
                      <a:pt x="173" y="111"/>
                      <a:pt x="283" y="111"/>
                    </a:cubicBezTo>
                    <a:close/>
                    <a:moveTo>
                      <a:pt x="283" y="1"/>
                    </a:moveTo>
                    <a:cubicBezTo>
                      <a:pt x="131" y="1"/>
                      <a:pt x="0" y="132"/>
                      <a:pt x="0" y="284"/>
                    </a:cubicBezTo>
                    <a:cubicBezTo>
                      <a:pt x="0" y="435"/>
                      <a:pt x="131" y="566"/>
                      <a:pt x="283" y="566"/>
                    </a:cubicBezTo>
                    <a:cubicBezTo>
                      <a:pt x="435" y="566"/>
                      <a:pt x="566" y="435"/>
                      <a:pt x="566" y="284"/>
                    </a:cubicBezTo>
                    <a:cubicBezTo>
                      <a:pt x="566" y="132"/>
                      <a:pt x="435" y="1"/>
                      <a:pt x="28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3"/>
              <p:cNvSpPr/>
              <p:nvPr/>
            </p:nvSpPr>
            <p:spPr>
              <a:xfrm>
                <a:off x="1453542" y="1904713"/>
                <a:ext cx="26403" cy="43352"/>
              </a:xfrm>
              <a:custGeom>
                <a:avLst/>
                <a:gdLst/>
                <a:ahLst/>
                <a:cxnLst/>
                <a:rect l="l" t="t" r="r" b="b"/>
                <a:pathLst>
                  <a:path w="310" h="509" extrusionOk="0">
                    <a:moveTo>
                      <a:pt x="157" y="1"/>
                    </a:moveTo>
                    <a:cubicBezTo>
                      <a:pt x="79" y="1"/>
                      <a:pt x="20" y="105"/>
                      <a:pt x="1" y="244"/>
                    </a:cubicBezTo>
                    <a:cubicBezTo>
                      <a:pt x="1" y="396"/>
                      <a:pt x="48" y="506"/>
                      <a:pt x="131" y="506"/>
                    </a:cubicBezTo>
                    <a:cubicBezTo>
                      <a:pt x="139" y="508"/>
                      <a:pt x="146" y="509"/>
                      <a:pt x="153" y="509"/>
                    </a:cubicBezTo>
                    <a:cubicBezTo>
                      <a:pt x="231" y="509"/>
                      <a:pt x="285" y="405"/>
                      <a:pt x="310" y="265"/>
                    </a:cubicBezTo>
                    <a:cubicBezTo>
                      <a:pt x="310" y="134"/>
                      <a:pt x="262" y="3"/>
                      <a:pt x="179" y="3"/>
                    </a:cubicBezTo>
                    <a:cubicBezTo>
                      <a:pt x="171" y="2"/>
                      <a:pt x="164" y="1"/>
                      <a:pt x="15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3"/>
              <p:cNvSpPr/>
              <p:nvPr/>
            </p:nvSpPr>
            <p:spPr>
              <a:xfrm>
                <a:off x="1626605" y="1919702"/>
                <a:ext cx="27765" cy="44629"/>
              </a:xfrm>
              <a:custGeom>
                <a:avLst/>
                <a:gdLst/>
                <a:ahLst/>
                <a:cxnLst/>
                <a:rect l="l" t="t" r="r" b="b"/>
                <a:pathLst>
                  <a:path w="326" h="524" extrusionOk="0">
                    <a:moveTo>
                      <a:pt x="194" y="0"/>
                    </a:moveTo>
                    <a:cubicBezTo>
                      <a:pt x="110" y="0"/>
                      <a:pt x="21" y="110"/>
                      <a:pt x="21" y="262"/>
                    </a:cubicBezTo>
                    <a:cubicBezTo>
                      <a:pt x="0" y="393"/>
                      <a:pt x="63" y="524"/>
                      <a:pt x="131" y="524"/>
                    </a:cubicBezTo>
                    <a:cubicBezTo>
                      <a:pt x="215" y="524"/>
                      <a:pt x="304" y="414"/>
                      <a:pt x="304" y="283"/>
                    </a:cubicBezTo>
                    <a:cubicBezTo>
                      <a:pt x="325" y="131"/>
                      <a:pt x="262" y="21"/>
                      <a:pt x="19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3"/>
              <p:cNvSpPr/>
              <p:nvPr/>
            </p:nvSpPr>
            <p:spPr>
              <a:xfrm>
                <a:off x="1587342" y="1930093"/>
                <a:ext cx="31768" cy="68392"/>
              </a:xfrm>
              <a:custGeom>
                <a:avLst/>
                <a:gdLst/>
                <a:ahLst/>
                <a:cxnLst/>
                <a:rect l="l" t="t" r="r" b="b"/>
                <a:pathLst>
                  <a:path w="373" h="803" extrusionOk="0">
                    <a:moveTo>
                      <a:pt x="112" y="1"/>
                    </a:moveTo>
                    <a:cubicBezTo>
                      <a:pt x="91" y="1"/>
                      <a:pt x="69" y="22"/>
                      <a:pt x="69" y="56"/>
                    </a:cubicBezTo>
                    <a:cubicBezTo>
                      <a:pt x="48" y="98"/>
                      <a:pt x="69" y="161"/>
                      <a:pt x="90" y="208"/>
                    </a:cubicBezTo>
                    <a:cubicBezTo>
                      <a:pt x="111" y="250"/>
                      <a:pt x="132" y="271"/>
                      <a:pt x="152" y="292"/>
                    </a:cubicBezTo>
                    <a:cubicBezTo>
                      <a:pt x="221" y="360"/>
                      <a:pt x="262" y="381"/>
                      <a:pt x="262" y="470"/>
                    </a:cubicBezTo>
                    <a:cubicBezTo>
                      <a:pt x="241" y="580"/>
                      <a:pt x="221" y="622"/>
                      <a:pt x="179" y="643"/>
                    </a:cubicBezTo>
                    <a:cubicBezTo>
                      <a:pt x="152" y="685"/>
                      <a:pt x="111" y="685"/>
                      <a:pt x="69" y="685"/>
                    </a:cubicBezTo>
                    <a:cubicBezTo>
                      <a:pt x="48" y="685"/>
                      <a:pt x="1" y="711"/>
                      <a:pt x="1" y="753"/>
                    </a:cubicBezTo>
                    <a:cubicBezTo>
                      <a:pt x="1" y="774"/>
                      <a:pt x="48" y="795"/>
                      <a:pt x="69" y="795"/>
                    </a:cubicBezTo>
                    <a:cubicBezTo>
                      <a:pt x="84" y="800"/>
                      <a:pt x="100" y="803"/>
                      <a:pt x="117" y="803"/>
                    </a:cubicBezTo>
                    <a:cubicBezTo>
                      <a:pt x="165" y="803"/>
                      <a:pt x="215" y="779"/>
                      <a:pt x="262" y="732"/>
                    </a:cubicBezTo>
                    <a:cubicBezTo>
                      <a:pt x="331" y="685"/>
                      <a:pt x="372" y="601"/>
                      <a:pt x="372" y="491"/>
                    </a:cubicBezTo>
                    <a:cubicBezTo>
                      <a:pt x="372" y="360"/>
                      <a:pt x="310" y="271"/>
                      <a:pt x="241" y="229"/>
                    </a:cubicBezTo>
                    <a:cubicBezTo>
                      <a:pt x="221" y="187"/>
                      <a:pt x="200" y="161"/>
                      <a:pt x="200" y="140"/>
                    </a:cubicBezTo>
                    <a:cubicBezTo>
                      <a:pt x="179" y="119"/>
                      <a:pt x="179" y="98"/>
                      <a:pt x="179" y="77"/>
                    </a:cubicBezTo>
                    <a:cubicBezTo>
                      <a:pt x="179" y="30"/>
                      <a:pt x="152" y="9"/>
                      <a:pt x="132" y="9"/>
                    </a:cubicBezTo>
                    <a:cubicBezTo>
                      <a:pt x="126" y="4"/>
                      <a:pt x="119" y="1"/>
                      <a:pt x="11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3"/>
              <p:cNvSpPr/>
              <p:nvPr/>
            </p:nvSpPr>
            <p:spPr>
              <a:xfrm>
                <a:off x="1473556" y="1989370"/>
                <a:ext cx="129033" cy="99479"/>
              </a:xfrm>
              <a:custGeom>
                <a:avLst/>
                <a:gdLst/>
                <a:ahLst/>
                <a:cxnLst/>
                <a:rect l="l" t="t" r="r" b="b"/>
                <a:pathLst>
                  <a:path w="1515" h="1168" extrusionOk="0">
                    <a:moveTo>
                      <a:pt x="475" y="0"/>
                    </a:moveTo>
                    <a:cubicBezTo>
                      <a:pt x="264" y="0"/>
                      <a:pt x="0" y="304"/>
                      <a:pt x="116" y="732"/>
                    </a:cubicBezTo>
                    <a:cubicBezTo>
                      <a:pt x="214" y="1027"/>
                      <a:pt x="525" y="1168"/>
                      <a:pt x="811" y="1168"/>
                    </a:cubicBezTo>
                    <a:cubicBezTo>
                      <a:pt x="972" y="1168"/>
                      <a:pt x="1125" y="1123"/>
                      <a:pt x="1227" y="1036"/>
                    </a:cubicBezTo>
                    <a:cubicBezTo>
                      <a:pt x="1515" y="800"/>
                      <a:pt x="1488" y="559"/>
                      <a:pt x="1405" y="470"/>
                    </a:cubicBezTo>
                    <a:cubicBezTo>
                      <a:pt x="1316" y="360"/>
                      <a:pt x="1143" y="340"/>
                      <a:pt x="1075" y="277"/>
                    </a:cubicBezTo>
                    <a:cubicBezTo>
                      <a:pt x="703" y="120"/>
                      <a:pt x="750" y="78"/>
                      <a:pt x="551" y="15"/>
                    </a:cubicBezTo>
                    <a:cubicBezTo>
                      <a:pt x="527" y="5"/>
                      <a:pt x="502" y="0"/>
                      <a:pt x="4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3"/>
              <p:cNvSpPr/>
              <p:nvPr/>
            </p:nvSpPr>
            <p:spPr>
              <a:xfrm>
                <a:off x="1472279" y="1983749"/>
                <a:ext cx="135676" cy="110380"/>
              </a:xfrm>
              <a:custGeom>
                <a:avLst/>
                <a:gdLst/>
                <a:ahLst/>
                <a:cxnLst/>
                <a:rect l="l" t="t" r="r" b="b"/>
                <a:pathLst>
                  <a:path w="1593" h="1296" extrusionOk="0">
                    <a:moveTo>
                      <a:pt x="500" y="118"/>
                    </a:moveTo>
                    <a:cubicBezTo>
                      <a:pt x="515" y="118"/>
                      <a:pt x="530" y="119"/>
                      <a:pt x="545" y="123"/>
                    </a:cubicBezTo>
                    <a:cubicBezTo>
                      <a:pt x="634" y="165"/>
                      <a:pt x="676" y="186"/>
                      <a:pt x="744" y="233"/>
                    </a:cubicBezTo>
                    <a:cubicBezTo>
                      <a:pt x="786" y="254"/>
                      <a:pt x="875" y="317"/>
                      <a:pt x="1069" y="406"/>
                    </a:cubicBezTo>
                    <a:lnTo>
                      <a:pt x="1048" y="385"/>
                    </a:lnTo>
                    <a:lnTo>
                      <a:pt x="1048" y="385"/>
                    </a:lnTo>
                    <a:cubicBezTo>
                      <a:pt x="1111" y="426"/>
                      <a:pt x="1179" y="447"/>
                      <a:pt x="1221" y="474"/>
                    </a:cubicBezTo>
                    <a:cubicBezTo>
                      <a:pt x="1289" y="495"/>
                      <a:pt x="1352" y="536"/>
                      <a:pt x="1373" y="557"/>
                    </a:cubicBezTo>
                    <a:cubicBezTo>
                      <a:pt x="1441" y="625"/>
                      <a:pt x="1483" y="840"/>
                      <a:pt x="1200" y="1060"/>
                    </a:cubicBezTo>
                    <a:cubicBezTo>
                      <a:pt x="1118" y="1142"/>
                      <a:pt x="964" y="1186"/>
                      <a:pt x="810" y="1186"/>
                    </a:cubicBezTo>
                    <a:cubicBezTo>
                      <a:pt x="757" y="1186"/>
                      <a:pt x="705" y="1181"/>
                      <a:pt x="655" y="1170"/>
                    </a:cubicBezTo>
                    <a:cubicBezTo>
                      <a:pt x="435" y="1102"/>
                      <a:pt x="262" y="997"/>
                      <a:pt x="194" y="777"/>
                    </a:cubicBezTo>
                    <a:cubicBezTo>
                      <a:pt x="131" y="557"/>
                      <a:pt x="173" y="385"/>
                      <a:pt x="262" y="254"/>
                    </a:cubicBezTo>
                    <a:cubicBezTo>
                      <a:pt x="337" y="162"/>
                      <a:pt x="422" y="118"/>
                      <a:pt x="500" y="118"/>
                    </a:cubicBezTo>
                    <a:close/>
                    <a:moveTo>
                      <a:pt x="484" y="0"/>
                    </a:moveTo>
                    <a:cubicBezTo>
                      <a:pt x="375" y="0"/>
                      <a:pt x="261" y="65"/>
                      <a:pt x="173" y="186"/>
                    </a:cubicBezTo>
                    <a:cubicBezTo>
                      <a:pt x="63" y="343"/>
                      <a:pt x="0" y="557"/>
                      <a:pt x="90" y="798"/>
                    </a:cubicBezTo>
                    <a:cubicBezTo>
                      <a:pt x="152" y="1060"/>
                      <a:pt x="393" y="1212"/>
                      <a:pt x="634" y="1280"/>
                    </a:cubicBezTo>
                    <a:cubicBezTo>
                      <a:pt x="687" y="1291"/>
                      <a:pt x="744" y="1296"/>
                      <a:pt x="801" y="1296"/>
                    </a:cubicBezTo>
                    <a:cubicBezTo>
                      <a:pt x="974" y="1296"/>
                      <a:pt x="1155" y="1248"/>
                      <a:pt x="1289" y="1149"/>
                    </a:cubicBezTo>
                    <a:cubicBezTo>
                      <a:pt x="1592" y="908"/>
                      <a:pt x="1572" y="625"/>
                      <a:pt x="1462" y="495"/>
                    </a:cubicBezTo>
                    <a:cubicBezTo>
                      <a:pt x="1420" y="426"/>
                      <a:pt x="1352" y="406"/>
                      <a:pt x="1268" y="364"/>
                    </a:cubicBezTo>
                    <a:cubicBezTo>
                      <a:pt x="1200" y="343"/>
                      <a:pt x="1137" y="317"/>
                      <a:pt x="1111" y="296"/>
                    </a:cubicBezTo>
                    <a:cubicBezTo>
                      <a:pt x="938" y="212"/>
                      <a:pt x="849" y="165"/>
                      <a:pt x="807" y="123"/>
                    </a:cubicBezTo>
                    <a:cubicBezTo>
                      <a:pt x="744" y="102"/>
                      <a:pt x="697" y="55"/>
                      <a:pt x="566" y="13"/>
                    </a:cubicBezTo>
                    <a:cubicBezTo>
                      <a:pt x="539" y="4"/>
                      <a:pt x="512" y="0"/>
                      <a:pt x="48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3"/>
              <p:cNvSpPr/>
              <p:nvPr/>
            </p:nvSpPr>
            <p:spPr>
              <a:xfrm>
                <a:off x="1496382" y="1988348"/>
                <a:ext cx="91047" cy="51187"/>
              </a:xfrm>
              <a:custGeom>
                <a:avLst/>
                <a:gdLst/>
                <a:ahLst/>
                <a:cxnLst/>
                <a:rect l="l" t="t" r="r" b="b"/>
                <a:pathLst>
                  <a:path w="1069" h="601" extrusionOk="0">
                    <a:moveTo>
                      <a:pt x="220" y="1"/>
                    </a:moveTo>
                    <a:cubicBezTo>
                      <a:pt x="131" y="1"/>
                      <a:pt x="68" y="48"/>
                      <a:pt x="0" y="90"/>
                    </a:cubicBezTo>
                    <a:cubicBezTo>
                      <a:pt x="110" y="200"/>
                      <a:pt x="351" y="372"/>
                      <a:pt x="566" y="524"/>
                    </a:cubicBezTo>
                    <a:cubicBezTo>
                      <a:pt x="662" y="580"/>
                      <a:pt x="743" y="601"/>
                      <a:pt x="809" y="601"/>
                    </a:cubicBezTo>
                    <a:cubicBezTo>
                      <a:pt x="957" y="601"/>
                      <a:pt x="1033" y="498"/>
                      <a:pt x="1048" y="441"/>
                    </a:cubicBezTo>
                    <a:cubicBezTo>
                      <a:pt x="1069" y="441"/>
                      <a:pt x="1069" y="420"/>
                      <a:pt x="1069" y="420"/>
                    </a:cubicBezTo>
                    <a:cubicBezTo>
                      <a:pt x="985" y="352"/>
                      <a:pt x="875" y="331"/>
                      <a:pt x="807" y="289"/>
                    </a:cubicBezTo>
                    <a:cubicBezTo>
                      <a:pt x="435" y="132"/>
                      <a:pt x="482" y="90"/>
                      <a:pt x="283" y="27"/>
                    </a:cubicBezTo>
                    <a:cubicBezTo>
                      <a:pt x="262" y="1"/>
                      <a:pt x="241" y="1"/>
                      <a:pt x="2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3"/>
              <p:cNvSpPr/>
              <p:nvPr/>
            </p:nvSpPr>
            <p:spPr>
              <a:xfrm>
                <a:off x="1488802" y="1982983"/>
                <a:ext cx="104418" cy="61408"/>
              </a:xfrm>
              <a:custGeom>
                <a:avLst/>
                <a:gdLst/>
                <a:ahLst/>
                <a:cxnLst/>
                <a:rect l="l" t="t" r="r" b="b"/>
                <a:pathLst>
                  <a:path w="1226" h="721" extrusionOk="0">
                    <a:moveTo>
                      <a:pt x="351" y="132"/>
                    </a:moveTo>
                    <a:cubicBezTo>
                      <a:pt x="440" y="174"/>
                      <a:pt x="482" y="195"/>
                      <a:pt x="550" y="242"/>
                    </a:cubicBezTo>
                    <a:cubicBezTo>
                      <a:pt x="592" y="263"/>
                      <a:pt x="681" y="326"/>
                      <a:pt x="854" y="394"/>
                    </a:cubicBezTo>
                    <a:cubicBezTo>
                      <a:pt x="917" y="435"/>
                      <a:pt x="1006" y="456"/>
                      <a:pt x="1074" y="504"/>
                    </a:cubicBezTo>
                    <a:cubicBezTo>
                      <a:pt x="1048" y="525"/>
                      <a:pt x="1027" y="566"/>
                      <a:pt x="985" y="587"/>
                    </a:cubicBezTo>
                    <a:cubicBezTo>
                      <a:pt x="961" y="597"/>
                      <a:pt x="935" y="603"/>
                      <a:pt x="906" y="603"/>
                    </a:cubicBezTo>
                    <a:cubicBezTo>
                      <a:pt x="852" y="603"/>
                      <a:pt x="787" y="582"/>
                      <a:pt x="702" y="525"/>
                    </a:cubicBezTo>
                    <a:cubicBezTo>
                      <a:pt x="503" y="415"/>
                      <a:pt x="330" y="263"/>
                      <a:pt x="199" y="174"/>
                    </a:cubicBezTo>
                    <a:cubicBezTo>
                      <a:pt x="220" y="153"/>
                      <a:pt x="262" y="132"/>
                      <a:pt x="309" y="132"/>
                    </a:cubicBezTo>
                    <a:close/>
                    <a:moveTo>
                      <a:pt x="309" y="1"/>
                    </a:moveTo>
                    <a:cubicBezTo>
                      <a:pt x="220" y="1"/>
                      <a:pt x="110" y="43"/>
                      <a:pt x="47" y="132"/>
                    </a:cubicBezTo>
                    <a:lnTo>
                      <a:pt x="0" y="174"/>
                    </a:lnTo>
                    <a:lnTo>
                      <a:pt x="47" y="195"/>
                    </a:lnTo>
                    <a:cubicBezTo>
                      <a:pt x="178" y="305"/>
                      <a:pt x="419" y="483"/>
                      <a:pt x="634" y="634"/>
                    </a:cubicBezTo>
                    <a:cubicBezTo>
                      <a:pt x="735" y="690"/>
                      <a:pt x="827" y="721"/>
                      <a:pt x="910" y="721"/>
                    </a:cubicBezTo>
                    <a:cubicBezTo>
                      <a:pt x="951" y="721"/>
                      <a:pt x="990" y="713"/>
                      <a:pt x="1027" y="697"/>
                    </a:cubicBezTo>
                    <a:cubicBezTo>
                      <a:pt x="1116" y="655"/>
                      <a:pt x="1179" y="587"/>
                      <a:pt x="1205" y="545"/>
                    </a:cubicBezTo>
                    <a:lnTo>
                      <a:pt x="1205" y="504"/>
                    </a:lnTo>
                    <a:lnTo>
                      <a:pt x="1226" y="456"/>
                    </a:lnTo>
                    <a:lnTo>
                      <a:pt x="1179" y="435"/>
                    </a:lnTo>
                    <a:cubicBezTo>
                      <a:pt x="1095" y="373"/>
                      <a:pt x="964" y="326"/>
                      <a:pt x="917" y="305"/>
                    </a:cubicBezTo>
                    <a:cubicBezTo>
                      <a:pt x="744" y="221"/>
                      <a:pt x="655" y="174"/>
                      <a:pt x="613" y="132"/>
                    </a:cubicBezTo>
                    <a:cubicBezTo>
                      <a:pt x="550" y="111"/>
                      <a:pt x="503" y="64"/>
                      <a:pt x="372" y="22"/>
                    </a:cubicBezTo>
                    <a:cubicBezTo>
                      <a:pt x="351" y="22"/>
                      <a:pt x="330" y="1"/>
                      <a:pt x="30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3"/>
              <p:cNvSpPr/>
              <p:nvPr/>
            </p:nvSpPr>
            <p:spPr>
              <a:xfrm>
                <a:off x="1483436" y="2040557"/>
                <a:ext cx="85681" cy="49143"/>
              </a:xfrm>
              <a:custGeom>
                <a:avLst/>
                <a:gdLst/>
                <a:ahLst/>
                <a:cxnLst/>
                <a:rect l="l" t="t" r="r" b="b"/>
                <a:pathLst>
                  <a:path w="1006" h="577" extrusionOk="0">
                    <a:moveTo>
                      <a:pt x="283" y="0"/>
                    </a:moveTo>
                    <a:cubicBezTo>
                      <a:pt x="173" y="0"/>
                      <a:pt x="89" y="21"/>
                      <a:pt x="0" y="42"/>
                    </a:cubicBezTo>
                    <a:cubicBezTo>
                      <a:pt x="0" y="68"/>
                      <a:pt x="21" y="110"/>
                      <a:pt x="21" y="131"/>
                    </a:cubicBezTo>
                    <a:cubicBezTo>
                      <a:pt x="118" y="436"/>
                      <a:pt x="428" y="576"/>
                      <a:pt x="716" y="576"/>
                    </a:cubicBezTo>
                    <a:cubicBezTo>
                      <a:pt x="819" y="576"/>
                      <a:pt x="919" y="558"/>
                      <a:pt x="1006" y="524"/>
                    </a:cubicBezTo>
                    <a:cubicBezTo>
                      <a:pt x="980" y="461"/>
                      <a:pt x="938" y="393"/>
                      <a:pt x="896" y="330"/>
                    </a:cubicBezTo>
                    <a:cubicBezTo>
                      <a:pt x="765" y="68"/>
                      <a:pt x="503" y="0"/>
                      <a:pt x="283" y="0"/>
                    </a:cubicBezTo>
                    <a:close/>
                  </a:path>
                </a:pathLst>
              </a:custGeom>
              <a:solidFill>
                <a:srgbClr val="FFB0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3"/>
              <p:cNvSpPr/>
              <p:nvPr/>
            </p:nvSpPr>
            <p:spPr>
              <a:xfrm>
                <a:off x="1477645" y="2035191"/>
                <a:ext cx="96838" cy="59619"/>
              </a:xfrm>
              <a:custGeom>
                <a:avLst/>
                <a:gdLst/>
                <a:ahLst/>
                <a:cxnLst/>
                <a:rect l="l" t="t" r="r" b="b"/>
                <a:pathLst>
                  <a:path w="1137" h="700" extrusionOk="0">
                    <a:moveTo>
                      <a:pt x="351" y="131"/>
                    </a:moveTo>
                    <a:cubicBezTo>
                      <a:pt x="571" y="131"/>
                      <a:pt x="786" y="194"/>
                      <a:pt x="917" y="414"/>
                    </a:cubicBezTo>
                    <a:cubicBezTo>
                      <a:pt x="943" y="456"/>
                      <a:pt x="964" y="498"/>
                      <a:pt x="985" y="524"/>
                    </a:cubicBezTo>
                    <a:cubicBezTo>
                      <a:pt x="891" y="550"/>
                      <a:pt x="797" y="568"/>
                      <a:pt x="702" y="568"/>
                    </a:cubicBezTo>
                    <a:cubicBezTo>
                      <a:pt x="643" y="568"/>
                      <a:pt x="584" y="561"/>
                      <a:pt x="524" y="545"/>
                    </a:cubicBezTo>
                    <a:cubicBezTo>
                      <a:pt x="351" y="477"/>
                      <a:pt x="199" y="367"/>
                      <a:pt x="131" y="173"/>
                    </a:cubicBezTo>
                    <a:lnTo>
                      <a:pt x="131" y="152"/>
                    </a:lnTo>
                    <a:cubicBezTo>
                      <a:pt x="199" y="131"/>
                      <a:pt x="262" y="131"/>
                      <a:pt x="351" y="131"/>
                    </a:cubicBezTo>
                    <a:close/>
                    <a:moveTo>
                      <a:pt x="351" y="1"/>
                    </a:moveTo>
                    <a:cubicBezTo>
                      <a:pt x="241" y="1"/>
                      <a:pt x="131" y="21"/>
                      <a:pt x="47" y="42"/>
                    </a:cubicBezTo>
                    <a:lnTo>
                      <a:pt x="0" y="63"/>
                    </a:lnTo>
                    <a:lnTo>
                      <a:pt x="0" y="105"/>
                    </a:lnTo>
                    <a:cubicBezTo>
                      <a:pt x="27" y="152"/>
                      <a:pt x="27" y="173"/>
                      <a:pt x="27" y="215"/>
                    </a:cubicBezTo>
                    <a:cubicBezTo>
                      <a:pt x="110" y="435"/>
                      <a:pt x="288" y="587"/>
                      <a:pt x="482" y="655"/>
                    </a:cubicBezTo>
                    <a:cubicBezTo>
                      <a:pt x="573" y="684"/>
                      <a:pt x="671" y="699"/>
                      <a:pt x="769" y="699"/>
                    </a:cubicBezTo>
                    <a:cubicBezTo>
                      <a:pt x="884" y="699"/>
                      <a:pt x="998" y="677"/>
                      <a:pt x="1095" y="629"/>
                    </a:cubicBezTo>
                    <a:lnTo>
                      <a:pt x="1137" y="608"/>
                    </a:lnTo>
                    <a:lnTo>
                      <a:pt x="1116" y="566"/>
                    </a:lnTo>
                    <a:cubicBezTo>
                      <a:pt x="1095" y="498"/>
                      <a:pt x="1074" y="435"/>
                      <a:pt x="1027" y="346"/>
                    </a:cubicBezTo>
                    <a:cubicBezTo>
                      <a:pt x="875" y="84"/>
                      <a:pt x="592" y="1"/>
                      <a:pt x="35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3"/>
              <p:cNvSpPr/>
              <p:nvPr/>
            </p:nvSpPr>
            <p:spPr>
              <a:xfrm>
                <a:off x="1424073" y="1819033"/>
                <a:ext cx="89343" cy="54338"/>
              </a:xfrm>
              <a:custGeom>
                <a:avLst/>
                <a:gdLst/>
                <a:ahLst/>
                <a:cxnLst/>
                <a:rect l="l" t="t" r="r" b="b"/>
                <a:pathLst>
                  <a:path w="1049" h="638" extrusionOk="0">
                    <a:moveTo>
                      <a:pt x="440" y="1"/>
                    </a:moveTo>
                    <a:cubicBezTo>
                      <a:pt x="271" y="1"/>
                      <a:pt x="127" y="78"/>
                      <a:pt x="85" y="135"/>
                    </a:cubicBezTo>
                    <a:cubicBezTo>
                      <a:pt x="43" y="224"/>
                      <a:pt x="43" y="287"/>
                      <a:pt x="43" y="418"/>
                    </a:cubicBezTo>
                    <a:cubicBezTo>
                      <a:pt x="22" y="549"/>
                      <a:pt x="1" y="549"/>
                      <a:pt x="64" y="575"/>
                    </a:cubicBezTo>
                    <a:cubicBezTo>
                      <a:pt x="78" y="582"/>
                      <a:pt x="95" y="584"/>
                      <a:pt x="111" y="584"/>
                    </a:cubicBezTo>
                    <a:cubicBezTo>
                      <a:pt x="143" y="584"/>
                      <a:pt x="174" y="575"/>
                      <a:pt x="174" y="575"/>
                    </a:cubicBezTo>
                    <a:cubicBezTo>
                      <a:pt x="241" y="554"/>
                      <a:pt x="308" y="546"/>
                      <a:pt x="371" y="546"/>
                    </a:cubicBezTo>
                    <a:cubicBezTo>
                      <a:pt x="513" y="546"/>
                      <a:pt x="636" y="588"/>
                      <a:pt x="697" y="617"/>
                    </a:cubicBezTo>
                    <a:cubicBezTo>
                      <a:pt x="734" y="630"/>
                      <a:pt x="765" y="637"/>
                      <a:pt x="792" y="637"/>
                    </a:cubicBezTo>
                    <a:cubicBezTo>
                      <a:pt x="847" y="637"/>
                      <a:pt x="886" y="608"/>
                      <a:pt x="917" y="549"/>
                    </a:cubicBezTo>
                    <a:cubicBezTo>
                      <a:pt x="938" y="444"/>
                      <a:pt x="1048" y="266"/>
                      <a:pt x="959" y="203"/>
                    </a:cubicBezTo>
                    <a:cubicBezTo>
                      <a:pt x="891" y="114"/>
                      <a:pt x="697" y="51"/>
                      <a:pt x="498" y="4"/>
                    </a:cubicBezTo>
                    <a:cubicBezTo>
                      <a:pt x="479" y="2"/>
                      <a:pt x="459" y="1"/>
                      <a:pt x="4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3"/>
              <p:cNvSpPr/>
              <p:nvPr/>
            </p:nvSpPr>
            <p:spPr>
              <a:xfrm>
                <a:off x="1420070" y="1815030"/>
                <a:ext cx="95135" cy="63452"/>
              </a:xfrm>
              <a:custGeom>
                <a:avLst/>
                <a:gdLst/>
                <a:ahLst/>
                <a:cxnLst/>
                <a:rect l="l" t="t" r="r" b="b"/>
                <a:pathLst>
                  <a:path w="1117" h="745" extrusionOk="0">
                    <a:moveTo>
                      <a:pt x="451" y="110"/>
                    </a:moveTo>
                    <a:cubicBezTo>
                      <a:pt x="475" y="110"/>
                      <a:pt x="500" y="113"/>
                      <a:pt x="524" y="119"/>
                    </a:cubicBezTo>
                    <a:cubicBezTo>
                      <a:pt x="634" y="140"/>
                      <a:pt x="723" y="161"/>
                      <a:pt x="807" y="182"/>
                    </a:cubicBezTo>
                    <a:cubicBezTo>
                      <a:pt x="875" y="203"/>
                      <a:pt x="938" y="250"/>
                      <a:pt x="964" y="271"/>
                    </a:cubicBezTo>
                    <a:cubicBezTo>
                      <a:pt x="985" y="292"/>
                      <a:pt x="985" y="334"/>
                      <a:pt x="964" y="402"/>
                    </a:cubicBezTo>
                    <a:cubicBezTo>
                      <a:pt x="964" y="444"/>
                      <a:pt x="917" y="512"/>
                      <a:pt x="896" y="575"/>
                    </a:cubicBezTo>
                    <a:cubicBezTo>
                      <a:pt x="875" y="596"/>
                      <a:pt x="875" y="622"/>
                      <a:pt x="854" y="622"/>
                    </a:cubicBezTo>
                    <a:cubicBezTo>
                      <a:pt x="844" y="632"/>
                      <a:pt x="832" y="637"/>
                      <a:pt x="818" y="637"/>
                    </a:cubicBezTo>
                    <a:cubicBezTo>
                      <a:pt x="803" y="637"/>
                      <a:pt x="786" y="632"/>
                      <a:pt x="765" y="622"/>
                    </a:cubicBezTo>
                    <a:cubicBezTo>
                      <a:pt x="693" y="577"/>
                      <a:pt x="575" y="534"/>
                      <a:pt x="435" y="534"/>
                    </a:cubicBezTo>
                    <a:cubicBezTo>
                      <a:pt x="362" y="534"/>
                      <a:pt x="282" y="546"/>
                      <a:pt x="200" y="575"/>
                    </a:cubicBezTo>
                    <a:lnTo>
                      <a:pt x="132" y="575"/>
                    </a:lnTo>
                    <a:lnTo>
                      <a:pt x="132" y="465"/>
                    </a:lnTo>
                    <a:cubicBezTo>
                      <a:pt x="132" y="360"/>
                      <a:pt x="153" y="292"/>
                      <a:pt x="179" y="229"/>
                    </a:cubicBezTo>
                    <a:cubicBezTo>
                      <a:pt x="200" y="203"/>
                      <a:pt x="242" y="161"/>
                      <a:pt x="310" y="140"/>
                    </a:cubicBezTo>
                    <a:cubicBezTo>
                      <a:pt x="339" y="125"/>
                      <a:pt x="393" y="110"/>
                      <a:pt x="451" y="110"/>
                    </a:cubicBezTo>
                    <a:close/>
                    <a:moveTo>
                      <a:pt x="453" y="0"/>
                    </a:moveTo>
                    <a:cubicBezTo>
                      <a:pt x="380" y="0"/>
                      <a:pt x="311" y="15"/>
                      <a:pt x="263" y="30"/>
                    </a:cubicBezTo>
                    <a:cubicBezTo>
                      <a:pt x="179" y="72"/>
                      <a:pt x="111" y="119"/>
                      <a:pt x="90" y="161"/>
                    </a:cubicBezTo>
                    <a:cubicBezTo>
                      <a:pt x="48" y="250"/>
                      <a:pt x="22" y="334"/>
                      <a:pt x="22" y="465"/>
                    </a:cubicBezTo>
                    <a:cubicBezTo>
                      <a:pt x="22" y="533"/>
                      <a:pt x="22" y="554"/>
                      <a:pt x="1" y="575"/>
                    </a:cubicBezTo>
                    <a:cubicBezTo>
                      <a:pt x="1" y="596"/>
                      <a:pt x="22" y="622"/>
                      <a:pt x="22" y="643"/>
                    </a:cubicBezTo>
                    <a:cubicBezTo>
                      <a:pt x="48" y="664"/>
                      <a:pt x="69" y="664"/>
                      <a:pt x="90" y="664"/>
                    </a:cubicBezTo>
                    <a:cubicBezTo>
                      <a:pt x="116" y="681"/>
                      <a:pt x="148" y="688"/>
                      <a:pt x="175" y="688"/>
                    </a:cubicBezTo>
                    <a:cubicBezTo>
                      <a:pt x="212" y="688"/>
                      <a:pt x="242" y="676"/>
                      <a:pt x="242" y="664"/>
                    </a:cubicBezTo>
                    <a:lnTo>
                      <a:pt x="242" y="685"/>
                    </a:lnTo>
                    <a:cubicBezTo>
                      <a:pt x="313" y="653"/>
                      <a:pt x="384" y="641"/>
                      <a:pt x="449" y="641"/>
                    </a:cubicBezTo>
                    <a:cubicBezTo>
                      <a:pt x="566" y="641"/>
                      <a:pt x="666" y="679"/>
                      <a:pt x="723" y="705"/>
                    </a:cubicBezTo>
                    <a:cubicBezTo>
                      <a:pt x="759" y="733"/>
                      <a:pt x="790" y="744"/>
                      <a:pt x="822" y="744"/>
                    </a:cubicBezTo>
                    <a:cubicBezTo>
                      <a:pt x="845" y="744"/>
                      <a:pt x="869" y="738"/>
                      <a:pt x="896" y="726"/>
                    </a:cubicBezTo>
                    <a:cubicBezTo>
                      <a:pt x="938" y="705"/>
                      <a:pt x="985" y="664"/>
                      <a:pt x="1006" y="622"/>
                    </a:cubicBezTo>
                    <a:cubicBezTo>
                      <a:pt x="1027" y="575"/>
                      <a:pt x="1048" y="491"/>
                      <a:pt x="1069" y="423"/>
                    </a:cubicBezTo>
                    <a:cubicBezTo>
                      <a:pt x="1095" y="360"/>
                      <a:pt x="1116" y="271"/>
                      <a:pt x="1048" y="203"/>
                    </a:cubicBezTo>
                    <a:cubicBezTo>
                      <a:pt x="1006" y="140"/>
                      <a:pt x="938" y="119"/>
                      <a:pt x="854" y="72"/>
                    </a:cubicBezTo>
                    <a:cubicBezTo>
                      <a:pt x="744" y="51"/>
                      <a:pt x="655" y="30"/>
                      <a:pt x="545" y="9"/>
                    </a:cubicBezTo>
                    <a:cubicBezTo>
                      <a:pt x="515" y="3"/>
                      <a:pt x="484" y="0"/>
                      <a:pt x="45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3"/>
              <p:cNvSpPr/>
              <p:nvPr/>
            </p:nvSpPr>
            <p:spPr>
              <a:xfrm>
                <a:off x="1609656" y="1843391"/>
                <a:ext cx="72820" cy="54253"/>
              </a:xfrm>
              <a:custGeom>
                <a:avLst/>
                <a:gdLst/>
                <a:ahLst/>
                <a:cxnLst/>
                <a:rect l="l" t="t" r="r" b="b"/>
                <a:pathLst>
                  <a:path w="855" h="637" extrusionOk="0">
                    <a:moveTo>
                      <a:pt x="199" y="1"/>
                    </a:moveTo>
                    <a:cubicBezTo>
                      <a:pt x="69" y="1"/>
                      <a:pt x="48" y="90"/>
                      <a:pt x="48" y="90"/>
                    </a:cubicBezTo>
                    <a:cubicBezTo>
                      <a:pt x="21" y="221"/>
                      <a:pt x="0" y="420"/>
                      <a:pt x="21" y="482"/>
                    </a:cubicBezTo>
                    <a:cubicBezTo>
                      <a:pt x="41" y="511"/>
                      <a:pt x="72" y="519"/>
                      <a:pt x="112" y="519"/>
                    </a:cubicBezTo>
                    <a:cubicBezTo>
                      <a:pt x="168" y="519"/>
                      <a:pt x="242" y="503"/>
                      <a:pt x="330" y="503"/>
                    </a:cubicBezTo>
                    <a:cubicBezTo>
                      <a:pt x="482" y="524"/>
                      <a:pt x="592" y="592"/>
                      <a:pt x="655" y="634"/>
                    </a:cubicBezTo>
                    <a:cubicBezTo>
                      <a:pt x="659" y="636"/>
                      <a:pt x="663" y="636"/>
                      <a:pt x="666" y="636"/>
                    </a:cubicBezTo>
                    <a:cubicBezTo>
                      <a:pt x="728" y="636"/>
                      <a:pt x="767" y="476"/>
                      <a:pt x="807" y="372"/>
                    </a:cubicBezTo>
                    <a:cubicBezTo>
                      <a:pt x="833" y="289"/>
                      <a:pt x="854" y="200"/>
                      <a:pt x="765" y="158"/>
                    </a:cubicBezTo>
                    <a:cubicBezTo>
                      <a:pt x="676" y="90"/>
                      <a:pt x="309" y="1"/>
                      <a:pt x="1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3"/>
              <p:cNvSpPr/>
              <p:nvPr/>
            </p:nvSpPr>
            <p:spPr>
              <a:xfrm>
                <a:off x="1606079" y="1838026"/>
                <a:ext cx="79889" cy="64218"/>
              </a:xfrm>
              <a:custGeom>
                <a:avLst/>
                <a:gdLst/>
                <a:ahLst/>
                <a:cxnLst/>
                <a:rect l="l" t="t" r="r" b="b"/>
                <a:pathLst>
                  <a:path w="938" h="754" extrusionOk="0">
                    <a:moveTo>
                      <a:pt x="241" y="132"/>
                    </a:moveTo>
                    <a:cubicBezTo>
                      <a:pt x="262" y="132"/>
                      <a:pt x="393" y="153"/>
                      <a:pt x="524" y="174"/>
                    </a:cubicBezTo>
                    <a:cubicBezTo>
                      <a:pt x="587" y="195"/>
                      <a:pt x="634" y="195"/>
                      <a:pt x="676" y="221"/>
                    </a:cubicBezTo>
                    <a:cubicBezTo>
                      <a:pt x="744" y="242"/>
                      <a:pt x="786" y="263"/>
                      <a:pt x="786" y="263"/>
                    </a:cubicBezTo>
                    <a:cubicBezTo>
                      <a:pt x="807" y="284"/>
                      <a:pt x="828" y="284"/>
                      <a:pt x="828" y="305"/>
                    </a:cubicBezTo>
                    <a:cubicBezTo>
                      <a:pt x="828" y="326"/>
                      <a:pt x="807" y="373"/>
                      <a:pt x="786" y="435"/>
                    </a:cubicBezTo>
                    <a:cubicBezTo>
                      <a:pt x="765" y="483"/>
                      <a:pt x="744" y="545"/>
                      <a:pt x="718" y="587"/>
                    </a:cubicBezTo>
                    <a:cubicBezTo>
                      <a:pt x="718" y="614"/>
                      <a:pt x="697" y="635"/>
                      <a:pt x="697" y="635"/>
                    </a:cubicBezTo>
                    <a:cubicBezTo>
                      <a:pt x="655" y="614"/>
                      <a:pt x="545" y="525"/>
                      <a:pt x="372" y="525"/>
                    </a:cubicBezTo>
                    <a:lnTo>
                      <a:pt x="131" y="525"/>
                    </a:lnTo>
                    <a:lnTo>
                      <a:pt x="131" y="504"/>
                    </a:lnTo>
                    <a:cubicBezTo>
                      <a:pt x="111" y="504"/>
                      <a:pt x="111" y="435"/>
                      <a:pt x="111" y="373"/>
                    </a:cubicBezTo>
                    <a:cubicBezTo>
                      <a:pt x="111" y="305"/>
                      <a:pt x="131" y="242"/>
                      <a:pt x="131" y="153"/>
                    </a:cubicBezTo>
                    <a:lnTo>
                      <a:pt x="152" y="153"/>
                    </a:lnTo>
                    <a:cubicBezTo>
                      <a:pt x="173" y="132"/>
                      <a:pt x="194" y="132"/>
                      <a:pt x="241" y="132"/>
                    </a:cubicBezTo>
                    <a:close/>
                    <a:moveTo>
                      <a:pt x="241" y="1"/>
                    </a:moveTo>
                    <a:cubicBezTo>
                      <a:pt x="152" y="1"/>
                      <a:pt x="111" y="43"/>
                      <a:pt x="90" y="64"/>
                    </a:cubicBezTo>
                    <a:cubicBezTo>
                      <a:pt x="42" y="90"/>
                      <a:pt x="21" y="132"/>
                      <a:pt x="21" y="132"/>
                    </a:cubicBezTo>
                    <a:cubicBezTo>
                      <a:pt x="21" y="195"/>
                      <a:pt x="1" y="284"/>
                      <a:pt x="1" y="373"/>
                    </a:cubicBezTo>
                    <a:cubicBezTo>
                      <a:pt x="1" y="435"/>
                      <a:pt x="1" y="504"/>
                      <a:pt x="21" y="566"/>
                    </a:cubicBezTo>
                    <a:cubicBezTo>
                      <a:pt x="42" y="587"/>
                      <a:pt x="63" y="614"/>
                      <a:pt x="90" y="635"/>
                    </a:cubicBezTo>
                    <a:lnTo>
                      <a:pt x="372" y="635"/>
                    </a:lnTo>
                    <a:cubicBezTo>
                      <a:pt x="503" y="635"/>
                      <a:pt x="587" y="697"/>
                      <a:pt x="676" y="744"/>
                    </a:cubicBezTo>
                    <a:cubicBezTo>
                      <a:pt x="682" y="750"/>
                      <a:pt x="690" y="753"/>
                      <a:pt x="700" y="753"/>
                    </a:cubicBezTo>
                    <a:cubicBezTo>
                      <a:pt x="724" y="753"/>
                      <a:pt x="756" y="737"/>
                      <a:pt x="786" y="718"/>
                    </a:cubicBezTo>
                    <a:cubicBezTo>
                      <a:pt x="807" y="697"/>
                      <a:pt x="807" y="676"/>
                      <a:pt x="828" y="635"/>
                    </a:cubicBezTo>
                    <a:cubicBezTo>
                      <a:pt x="849" y="587"/>
                      <a:pt x="875" y="525"/>
                      <a:pt x="896" y="456"/>
                    </a:cubicBezTo>
                    <a:cubicBezTo>
                      <a:pt x="917" y="415"/>
                      <a:pt x="938" y="373"/>
                      <a:pt x="938" y="305"/>
                    </a:cubicBezTo>
                    <a:cubicBezTo>
                      <a:pt x="938" y="263"/>
                      <a:pt x="896" y="195"/>
                      <a:pt x="849" y="153"/>
                    </a:cubicBezTo>
                    <a:cubicBezTo>
                      <a:pt x="807" y="153"/>
                      <a:pt x="765" y="132"/>
                      <a:pt x="718" y="111"/>
                    </a:cubicBezTo>
                    <a:cubicBezTo>
                      <a:pt x="676" y="90"/>
                      <a:pt x="613" y="90"/>
                      <a:pt x="545" y="64"/>
                    </a:cubicBezTo>
                    <a:cubicBezTo>
                      <a:pt x="414" y="43"/>
                      <a:pt x="304" y="1"/>
                      <a:pt x="24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3"/>
              <p:cNvSpPr/>
              <p:nvPr/>
            </p:nvSpPr>
            <p:spPr>
              <a:xfrm>
                <a:off x="1903298" y="837529"/>
                <a:ext cx="122723" cy="120168"/>
              </a:xfrm>
              <a:custGeom>
                <a:avLst/>
                <a:gdLst/>
                <a:ahLst/>
                <a:cxnLst/>
                <a:rect l="l" t="t" r="r" b="b"/>
                <a:pathLst>
                  <a:path w="1441" h="1411" extrusionOk="0">
                    <a:moveTo>
                      <a:pt x="687" y="1"/>
                    </a:moveTo>
                    <a:cubicBezTo>
                      <a:pt x="646" y="1"/>
                      <a:pt x="607" y="12"/>
                      <a:pt x="572" y="38"/>
                    </a:cubicBezTo>
                    <a:lnTo>
                      <a:pt x="90" y="368"/>
                    </a:lnTo>
                    <a:cubicBezTo>
                      <a:pt x="69" y="368"/>
                      <a:pt x="69" y="368"/>
                      <a:pt x="69" y="389"/>
                    </a:cubicBezTo>
                    <a:cubicBezTo>
                      <a:pt x="1" y="431"/>
                      <a:pt x="1" y="541"/>
                      <a:pt x="69" y="583"/>
                    </a:cubicBezTo>
                    <a:lnTo>
                      <a:pt x="834" y="1369"/>
                    </a:lnTo>
                    <a:lnTo>
                      <a:pt x="854" y="1369"/>
                    </a:lnTo>
                    <a:cubicBezTo>
                      <a:pt x="881" y="1398"/>
                      <a:pt x="913" y="1410"/>
                      <a:pt x="945" y="1410"/>
                    </a:cubicBezTo>
                    <a:cubicBezTo>
                      <a:pt x="989" y="1410"/>
                      <a:pt x="1035" y="1387"/>
                      <a:pt x="1074" y="1348"/>
                    </a:cubicBezTo>
                    <a:lnTo>
                      <a:pt x="1378" y="866"/>
                    </a:lnTo>
                    <a:cubicBezTo>
                      <a:pt x="1441" y="782"/>
                      <a:pt x="1441" y="651"/>
                      <a:pt x="1357" y="583"/>
                    </a:cubicBezTo>
                    <a:lnTo>
                      <a:pt x="854" y="59"/>
                    </a:lnTo>
                    <a:cubicBezTo>
                      <a:pt x="803" y="23"/>
                      <a:pt x="744" y="1"/>
                      <a:pt x="6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3"/>
              <p:cNvSpPr/>
              <p:nvPr/>
            </p:nvSpPr>
            <p:spPr>
              <a:xfrm>
                <a:off x="1898017" y="832334"/>
                <a:ext cx="133879" cy="129791"/>
              </a:xfrm>
              <a:custGeom>
                <a:avLst/>
                <a:gdLst/>
                <a:ahLst/>
                <a:cxnLst/>
                <a:rect l="l" t="t" r="r" b="b"/>
                <a:pathLst>
                  <a:path w="1572" h="1524" extrusionOk="0">
                    <a:moveTo>
                      <a:pt x="749" y="113"/>
                    </a:moveTo>
                    <a:cubicBezTo>
                      <a:pt x="792" y="113"/>
                      <a:pt x="836" y="129"/>
                      <a:pt x="875" y="168"/>
                    </a:cubicBezTo>
                    <a:lnTo>
                      <a:pt x="1372" y="665"/>
                    </a:lnTo>
                    <a:cubicBezTo>
                      <a:pt x="1440" y="733"/>
                      <a:pt x="1440" y="822"/>
                      <a:pt x="1398" y="885"/>
                    </a:cubicBezTo>
                    <a:lnTo>
                      <a:pt x="1068" y="1367"/>
                    </a:lnTo>
                    <a:cubicBezTo>
                      <a:pt x="1055" y="1393"/>
                      <a:pt x="1024" y="1411"/>
                      <a:pt x="993" y="1411"/>
                    </a:cubicBezTo>
                    <a:cubicBezTo>
                      <a:pt x="973" y="1411"/>
                      <a:pt x="953" y="1404"/>
                      <a:pt x="937" y="1388"/>
                    </a:cubicBezTo>
                    <a:lnTo>
                      <a:pt x="173" y="623"/>
                    </a:lnTo>
                    <a:cubicBezTo>
                      <a:pt x="131" y="581"/>
                      <a:pt x="131" y="492"/>
                      <a:pt x="173" y="471"/>
                    </a:cubicBezTo>
                    <a:lnTo>
                      <a:pt x="655" y="141"/>
                    </a:lnTo>
                    <a:cubicBezTo>
                      <a:pt x="682" y="123"/>
                      <a:pt x="715" y="113"/>
                      <a:pt x="749" y="113"/>
                    </a:cubicBezTo>
                    <a:close/>
                    <a:moveTo>
                      <a:pt x="750" y="0"/>
                    </a:moveTo>
                    <a:cubicBezTo>
                      <a:pt x="692" y="0"/>
                      <a:pt x="635" y="18"/>
                      <a:pt x="587" y="58"/>
                    </a:cubicBezTo>
                    <a:lnTo>
                      <a:pt x="110" y="382"/>
                    </a:lnTo>
                    <a:cubicBezTo>
                      <a:pt x="0" y="450"/>
                      <a:pt x="0" y="602"/>
                      <a:pt x="89" y="691"/>
                    </a:cubicBezTo>
                    <a:lnTo>
                      <a:pt x="848" y="1451"/>
                    </a:lnTo>
                    <a:cubicBezTo>
                      <a:pt x="889" y="1500"/>
                      <a:pt x="942" y="1523"/>
                      <a:pt x="996" y="1523"/>
                    </a:cubicBezTo>
                    <a:cubicBezTo>
                      <a:pt x="1062" y="1523"/>
                      <a:pt x="1130" y="1490"/>
                      <a:pt x="1178" y="1430"/>
                    </a:cubicBezTo>
                    <a:lnTo>
                      <a:pt x="1503" y="953"/>
                    </a:lnTo>
                    <a:cubicBezTo>
                      <a:pt x="1571" y="843"/>
                      <a:pt x="1550" y="691"/>
                      <a:pt x="1461" y="602"/>
                    </a:cubicBezTo>
                    <a:lnTo>
                      <a:pt x="958" y="79"/>
                    </a:lnTo>
                    <a:cubicBezTo>
                      <a:pt x="897" y="29"/>
                      <a:pt x="823" y="0"/>
                      <a:pt x="75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3"/>
              <p:cNvSpPr/>
              <p:nvPr/>
            </p:nvSpPr>
            <p:spPr>
              <a:xfrm>
                <a:off x="1998339" y="998658"/>
                <a:ext cx="78096" cy="117783"/>
              </a:xfrm>
              <a:custGeom>
                <a:avLst/>
                <a:gdLst/>
                <a:ahLst/>
                <a:cxnLst/>
                <a:rect l="l" t="t" r="r" b="b"/>
                <a:pathLst>
                  <a:path w="917" h="1383" extrusionOk="0">
                    <a:moveTo>
                      <a:pt x="152" y="0"/>
                    </a:moveTo>
                    <a:cubicBezTo>
                      <a:pt x="63" y="0"/>
                      <a:pt x="0" y="68"/>
                      <a:pt x="0" y="152"/>
                    </a:cubicBezTo>
                    <a:lnTo>
                      <a:pt x="0" y="1226"/>
                    </a:lnTo>
                    <a:lnTo>
                      <a:pt x="0" y="1268"/>
                    </a:lnTo>
                    <a:cubicBezTo>
                      <a:pt x="18" y="1342"/>
                      <a:pt x="68" y="1383"/>
                      <a:pt x="132" y="1383"/>
                    </a:cubicBezTo>
                    <a:cubicBezTo>
                      <a:pt x="145" y="1383"/>
                      <a:pt x="159" y="1381"/>
                      <a:pt x="173" y="1378"/>
                    </a:cubicBezTo>
                    <a:lnTo>
                      <a:pt x="744" y="1268"/>
                    </a:lnTo>
                    <a:cubicBezTo>
                      <a:pt x="849" y="1247"/>
                      <a:pt x="917" y="1158"/>
                      <a:pt x="917" y="1048"/>
                    </a:cubicBezTo>
                    <a:lnTo>
                      <a:pt x="917" y="330"/>
                    </a:lnTo>
                    <a:cubicBezTo>
                      <a:pt x="917" y="220"/>
                      <a:pt x="849" y="131"/>
                      <a:pt x="744" y="110"/>
                    </a:cubicBezTo>
                    <a:lnTo>
                      <a:pt x="1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3"/>
              <p:cNvSpPr/>
              <p:nvPr/>
            </p:nvSpPr>
            <p:spPr>
              <a:xfrm>
                <a:off x="1992548" y="993037"/>
                <a:ext cx="89253" cy="128599"/>
              </a:xfrm>
              <a:custGeom>
                <a:avLst/>
                <a:gdLst/>
                <a:ahLst/>
                <a:cxnLst/>
                <a:rect l="l" t="t" r="r" b="b"/>
                <a:pathLst>
                  <a:path w="1048" h="1510" extrusionOk="0">
                    <a:moveTo>
                      <a:pt x="241" y="113"/>
                    </a:moveTo>
                    <a:lnTo>
                      <a:pt x="812" y="218"/>
                    </a:lnTo>
                    <a:cubicBezTo>
                      <a:pt x="875" y="244"/>
                      <a:pt x="943" y="307"/>
                      <a:pt x="943" y="396"/>
                    </a:cubicBezTo>
                    <a:lnTo>
                      <a:pt x="943" y="1114"/>
                    </a:lnTo>
                    <a:cubicBezTo>
                      <a:pt x="943" y="1203"/>
                      <a:pt x="875" y="1266"/>
                      <a:pt x="812" y="1292"/>
                    </a:cubicBezTo>
                    <a:lnTo>
                      <a:pt x="241" y="1397"/>
                    </a:lnTo>
                    <a:cubicBezTo>
                      <a:pt x="178" y="1397"/>
                      <a:pt x="110" y="1355"/>
                      <a:pt x="110" y="1292"/>
                    </a:cubicBezTo>
                    <a:lnTo>
                      <a:pt x="110" y="218"/>
                    </a:lnTo>
                    <a:cubicBezTo>
                      <a:pt x="110" y="155"/>
                      <a:pt x="178" y="113"/>
                      <a:pt x="241" y="113"/>
                    </a:cubicBezTo>
                    <a:close/>
                    <a:moveTo>
                      <a:pt x="228" y="1"/>
                    </a:moveTo>
                    <a:cubicBezTo>
                      <a:pt x="110" y="1"/>
                      <a:pt x="0" y="99"/>
                      <a:pt x="0" y="218"/>
                    </a:cubicBezTo>
                    <a:lnTo>
                      <a:pt x="0" y="1292"/>
                    </a:lnTo>
                    <a:cubicBezTo>
                      <a:pt x="0" y="1411"/>
                      <a:pt x="110" y="1509"/>
                      <a:pt x="228" y="1509"/>
                    </a:cubicBezTo>
                    <a:cubicBezTo>
                      <a:pt x="239" y="1509"/>
                      <a:pt x="251" y="1508"/>
                      <a:pt x="262" y="1507"/>
                    </a:cubicBezTo>
                    <a:lnTo>
                      <a:pt x="833" y="1397"/>
                    </a:lnTo>
                    <a:cubicBezTo>
                      <a:pt x="964" y="1376"/>
                      <a:pt x="1048" y="1245"/>
                      <a:pt x="1048" y="1114"/>
                    </a:cubicBezTo>
                    <a:lnTo>
                      <a:pt x="1048" y="396"/>
                    </a:lnTo>
                    <a:cubicBezTo>
                      <a:pt x="1048" y="265"/>
                      <a:pt x="964" y="155"/>
                      <a:pt x="833" y="113"/>
                    </a:cubicBezTo>
                    <a:lnTo>
                      <a:pt x="262" y="4"/>
                    </a:lnTo>
                    <a:cubicBezTo>
                      <a:pt x="251" y="2"/>
                      <a:pt x="239" y="1"/>
                      <a:pt x="22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3"/>
              <p:cNvSpPr/>
              <p:nvPr/>
            </p:nvSpPr>
            <p:spPr>
              <a:xfrm>
                <a:off x="1903298" y="1157998"/>
                <a:ext cx="122723" cy="119146"/>
              </a:xfrm>
              <a:custGeom>
                <a:avLst/>
                <a:gdLst/>
                <a:ahLst/>
                <a:cxnLst/>
                <a:rect l="l" t="t" r="r" b="b"/>
                <a:pathLst>
                  <a:path w="1441" h="1399" extrusionOk="0">
                    <a:moveTo>
                      <a:pt x="941" y="0"/>
                    </a:moveTo>
                    <a:cubicBezTo>
                      <a:pt x="903" y="0"/>
                      <a:pt x="865" y="17"/>
                      <a:pt x="834" y="51"/>
                    </a:cubicBezTo>
                    <a:lnTo>
                      <a:pt x="69" y="816"/>
                    </a:lnTo>
                    <a:cubicBezTo>
                      <a:pt x="48" y="816"/>
                      <a:pt x="48" y="816"/>
                      <a:pt x="48" y="837"/>
                    </a:cubicBezTo>
                    <a:cubicBezTo>
                      <a:pt x="1" y="900"/>
                      <a:pt x="1" y="989"/>
                      <a:pt x="90" y="1057"/>
                    </a:cubicBezTo>
                    <a:lnTo>
                      <a:pt x="572" y="1361"/>
                    </a:lnTo>
                    <a:cubicBezTo>
                      <a:pt x="607" y="1387"/>
                      <a:pt x="646" y="1398"/>
                      <a:pt x="687" y="1398"/>
                    </a:cubicBezTo>
                    <a:cubicBezTo>
                      <a:pt x="744" y="1398"/>
                      <a:pt x="803" y="1376"/>
                      <a:pt x="854" y="1340"/>
                    </a:cubicBezTo>
                    <a:lnTo>
                      <a:pt x="1357" y="837"/>
                    </a:lnTo>
                    <a:cubicBezTo>
                      <a:pt x="1441" y="748"/>
                      <a:pt x="1441" y="638"/>
                      <a:pt x="1378" y="554"/>
                    </a:cubicBezTo>
                    <a:lnTo>
                      <a:pt x="1074" y="72"/>
                    </a:lnTo>
                    <a:lnTo>
                      <a:pt x="1048" y="51"/>
                    </a:lnTo>
                    <a:cubicBezTo>
                      <a:pt x="1017" y="17"/>
                      <a:pt x="979" y="0"/>
                      <a:pt x="9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3"/>
              <p:cNvSpPr/>
              <p:nvPr/>
            </p:nvSpPr>
            <p:spPr>
              <a:xfrm>
                <a:off x="1898017" y="1153314"/>
                <a:ext cx="133879" cy="129025"/>
              </a:xfrm>
              <a:custGeom>
                <a:avLst/>
                <a:gdLst/>
                <a:ahLst/>
                <a:cxnLst/>
                <a:rect l="l" t="t" r="r" b="b"/>
                <a:pathLst>
                  <a:path w="1572" h="1515" extrusionOk="0">
                    <a:moveTo>
                      <a:pt x="993" y="104"/>
                    </a:moveTo>
                    <a:cubicBezTo>
                      <a:pt x="1024" y="104"/>
                      <a:pt x="1055" y="122"/>
                      <a:pt x="1068" y="148"/>
                    </a:cubicBezTo>
                    <a:lnTo>
                      <a:pt x="1398" y="630"/>
                    </a:lnTo>
                    <a:cubicBezTo>
                      <a:pt x="1440" y="693"/>
                      <a:pt x="1440" y="782"/>
                      <a:pt x="1372" y="850"/>
                    </a:cubicBezTo>
                    <a:lnTo>
                      <a:pt x="875" y="1347"/>
                    </a:lnTo>
                    <a:cubicBezTo>
                      <a:pt x="836" y="1386"/>
                      <a:pt x="792" y="1402"/>
                      <a:pt x="749" y="1402"/>
                    </a:cubicBezTo>
                    <a:cubicBezTo>
                      <a:pt x="715" y="1402"/>
                      <a:pt x="682" y="1392"/>
                      <a:pt x="655" y="1374"/>
                    </a:cubicBezTo>
                    <a:lnTo>
                      <a:pt x="173" y="1044"/>
                    </a:lnTo>
                    <a:cubicBezTo>
                      <a:pt x="131" y="1023"/>
                      <a:pt x="110" y="955"/>
                      <a:pt x="152" y="913"/>
                    </a:cubicBezTo>
                    <a:lnTo>
                      <a:pt x="937" y="127"/>
                    </a:lnTo>
                    <a:cubicBezTo>
                      <a:pt x="953" y="111"/>
                      <a:pt x="973" y="104"/>
                      <a:pt x="993" y="104"/>
                    </a:cubicBezTo>
                    <a:close/>
                    <a:moveTo>
                      <a:pt x="1004" y="0"/>
                    </a:moveTo>
                    <a:cubicBezTo>
                      <a:pt x="947" y="0"/>
                      <a:pt x="891" y="22"/>
                      <a:pt x="848" y="64"/>
                    </a:cubicBezTo>
                    <a:lnTo>
                      <a:pt x="89" y="824"/>
                    </a:lnTo>
                    <a:cubicBezTo>
                      <a:pt x="0" y="913"/>
                      <a:pt x="0" y="1065"/>
                      <a:pt x="110" y="1154"/>
                    </a:cubicBezTo>
                    <a:lnTo>
                      <a:pt x="587" y="1457"/>
                    </a:lnTo>
                    <a:cubicBezTo>
                      <a:pt x="635" y="1497"/>
                      <a:pt x="692" y="1515"/>
                      <a:pt x="750" y="1515"/>
                    </a:cubicBezTo>
                    <a:cubicBezTo>
                      <a:pt x="823" y="1515"/>
                      <a:pt x="897" y="1486"/>
                      <a:pt x="958" y="1436"/>
                    </a:cubicBezTo>
                    <a:lnTo>
                      <a:pt x="1461" y="913"/>
                    </a:lnTo>
                    <a:cubicBezTo>
                      <a:pt x="1550" y="824"/>
                      <a:pt x="1571" y="672"/>
                      <a:pt x="1482" y="562"/>
                    </a:cubicBezTo>
                    <a:lnTo>
                      <a:pt x="1178" y="85"/>
                    </a:lnTo>
                    <a:cubicBezTo>
                      <a:pt x="1131" y="27"/>
                      <a:pt x="1067" y="0"/>
                      <a:pt x="100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3"/>
              <p:cNvSpPr/>
              <p:nvPr/>
            </p:nvSpPr>
            <p:spPr>
              <a:xfrm>
                <a:off x="1743702" y="1251507"/>
                <a:ext cx="119146" cy="78181"/>
              </a:xfrm>
              <a:custGeom>
                <a:avLst/>
                <a:gdLst/>
                <a:ahLst/>
                <a:cxnLst/>
                <a:rect l="l" t="t" r="r" b="b"/>
                <a:pathLst>
                  <a:path w="1399" h="918" extrusionOk="0">
                    <a:moveTo>
                      <a:pt x="131" y="1"/>
                    </a:moveTo>
                    <a:cubicBezTo>
                      <a:pt x="68" y="1"/>
                      <a:pt x="0" y="90"/>
                      <a:pt x="21" y="174"/>
                    </a:cubicBezTo>
                    <a:lnTo>
                      <a:pt x="131" y="744"/>
                    </a:lnTo>
                    <a:cubicBezTo>
                      <a:pt x="152" y="849"/>
                      <a:pt x="241" y="917"/>
                      <a:pt x="351" y="917"/>
                    </a:cubicBezTo>
                    <a:lnTo>
                      <a:pt x="1068" y="917"/>
                    </a:lnTo>
                    <a:cubicBezTo>
                      <a:pt x="1178" y="917"/>
                      <a:pt x="1267" y="849"/>
                      <a:pt x="1288" y="744"/>
                    </a:cubicBezTo>
                    <a:lnTo>
                      <a:pt x="1398" y="174"/>
                    </a:lnTo>
                    <a:lnTo>
                      <a:pt x="1398" y="153"/>
                    </a:lnTo>
                    <a:cubicBezTo>
                      <a:pt x="1398" y="64"/>
                      <a:pt x="1330" y="1"/>
                      <a:pt x="12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3"/>
              <p:cNvSpPr/>
              <p:nvPr/>
            </p:nvSpPr>
            <p:spPr>
              <a:xfrm>
                <a:off x="1738337" y="1245716"/>
                <a:ext cx="131665" cy="89253"/>
              </a:xfrm>
              <a:custGeom>
                <a:avLst/>
                <a:gdLst/>
                <a:ahLst/>
                <a:cxnLst/>
                <a:rect l="l" t="t" r="r" b="b"/>
                <a:pathLst>
                  <a:path w="1546" h="1048" extrusionOk="0">
                    <a:moveTo>
                      <a:pt x="1309" y="111"/>
                    </a:moveTo>
                    <a:cubicBezTo>
                      <a:pt x="1372" y="111"/>
                      <a:pt x="1414" y="179"/>
                      <a:pt x="1414" y="221"/>
                    </a:cubicBezTo>
                    <a:lnTo>
                      <a:pt x="1309" y="786"/>
                    </a:lnTo>
                    <a:cubicBezTo>
                      <a:pt x="1283" y="875"/>
                      <a:pt x="1220" y="943"/>
                      <a:pt x="1131" y="943"/>
                    </a:cubicBezTo>
                    <a:lnTo>
                      <a:pt x="414" y="943"/>
                    </a:lnTo>
                    <a:cubicBezTo>
                      <a:pt x="325" y="943"/>
                      <a:pt x="262" y="875"/>
                      <a:pt x="236" y="786"/>
                    </a:cubicBezTo>
                    <a:lnTo>
                      <a:pt x="131" y="221"/>
                    </a:lnTo>
                    <a:cubicBezTo>
                      <a:pt x="131" y="179"/>
                      <a:pt x="173" y="111"/>
                      <a:pt x="236" y="111"/>
                    </a:cubicBezTo>
                    <a:close/>
                    <a:moveTo>
                      <a:pt x="236" y="1"/>
                    </a:moveTo>
                    <a:cubicBezTo>
                      <a:pt x="105" y="1"/>
                      <a:pt x="0" y="132"/>
                      <a:pt x="21" y="242"/>
                    </a:cubicBezTo>
                    <a:lnTo>
                      <a:pt x="131" y="812"/>
                    </a:lnTo>
                    <a:cubicBezTo>
                      <a:pt x="173" y="943"/>
                      <a:pt x="283" y="1048"/>
                      <a:pt x="414" y="1048"/>
                    </a:cubicBezTo>
                    <a:lnTo>
                      <a:pt x="1131" y="1048"/>
                    </a:lnTo>
                    <a:cubicBezTo>
                      <a:pt x="1262" y="1048"/>
                      <a:pt x="1393" y="943"/>
                      <a:pt x="1414" y="812"/>
                    </a:cubicBezTo>
                    <a:lnTo>
                      <a:pt x="1524" y="242"/>
                    </a:lnTo>
                    <a:cubicBezTo>
                      <a:pt x="1545" y="132"/>
                      <a:pt x="1440" y="1"/>
                      <a:pt x="130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3"/>
              <p:cNvSpPr/>
              <p:nvPr/>
            </p:nvSpPr>
            <p:spPr>
              <a:xfrm>
                <a:off x="1582233" y="1157913"/>
                <a:ext cx="122723" cy="119231"/>
              </a:xfrm>
              <a:custGeom>
                <a:avLst/>
                <a:gdLst/>
                <a:ahLst/>
                <a:cxnLst/>
                <a:rect l="l" t="t" r="r" b="b"/>
                <a:pathLst>
                  <a:path w="1441" h="1400" extrusionOk="0">
                    <a:moveTo>
                      <a:pt x="499" y="0"/>
                    </a:moveTo>
                    <a:cubicBezTo>
                      <a:pt x="457" y="0"/>
                      <a:pt x="417" y="22"/>
                      <a:pt x="393" y="73"/>
                    </a:cubicBezTo>
                    <a:lnTo>
                      <a:pt x="63" y="534"/>
                    </a:lnTo>
                    <a:cubicBezTo>
                      <a:pt x="0" y="639"/>
                      <a:pt x="21" y="749"/>
                      <a:pt x="84" y="838"/>
                    </a:cubicBezTo>
                    <a:lnTo>
                      <a:pt x="608" y="1341"/>
                    </a:lnTo>
                    <a:cubicBezTo>
                      <a:pt x="647" y="1377"/>
                      <a:pt x="708" y="1399"/>
                      <a:pt x="769" y="1399"/>
                    </a:cubicBezTo>
                    <a:cubicBezTo>
                      <a:pt x="812" y="1399"/>
                      <a:pt x="855" y="1388"/>
                      <a:pt x="891" y="1362"/>
                    </a:cubicBezTo>
                    <a:lnTo>
                      <a:pt x="1372" y="1032"/>
                    </a:lnTo>
                    <a:lnTo>
                      <a:pt x="1393" y="1032"/>
                    </a:lnTo>
                    <a:cubicBezTo>
                      <a:pt x="1440" y="969"/>
                      <a:pt x="1440" y="859"/>
                      <a:pt x="1393" y="817"/>
                    </a:cubicBezTo>
                    <a:lnTo>
                      <a:pt x="608" y="52"/>
                    </a:lnTo>
                    <a:cubicBezTo>
                      <a:pt x="608" y="31"/>
                      <a:pt x="608" y="31"/>
                      <a:pt x="587" y="31"/>
                    </a:cubicBezTo>
                    <a:cubicBezTo>
                      <a:pt x="560" y="12"/>
                      <a:pt x="529" y="0"/>
                      <a:pt x="4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3"/>
              <p:cNvSpPr/>
              <p:nvPr/>
            </p:nvSpPr>
            <p:spPr>
              <a:xfrm>
                <a:off x="1576442" y="1152547"/>
                <a:ext cx="135668" cy="129791"/>
              </a:xfrm>
              <a:custGeom>
                <a:avLst/>
                <a:gdLst/>
                <a:ahLst/>
                <a:cxnLst/>
                <a:rect l="l" t="t" r="r" b="b"/>
                <a:pathLst>
                  <a:path w="1593" h="1524" extrusionOk="0">
                    <a:moveTo>
                      <a:pt x="593" y="113"/>
                    </a:moveTo>
                    <a:cubicBezTo>
                      <a:pt x="616" y="113"/>
                      <a:pt x="639" y="120"/>
                      <a:pt x="655" y="136"/>
                    </a:cubicBezTo>
                    <a:lnTo>
                      <a:pt x="1419" y="901"/>
                    </a:lnTo>
                    <a:cubicBezTo>
                      <a:pt x="1461" y="943"/>
                      <a:pt x="1440" y="1032"/>
                      <a:pt x="1398" y="1053"/>
                    </a:cubicBezTo>
                    <a:lnTo>
                      <a:pt x="917" y="1383"/>
                    </a:lnTo>
                    <a:cubicBezTo>
                      <a:pt x="889" y="1401"/>
                      <a:pt x="856" y="1411"/>
                      <a:pt x="823" y="1411"/>
                    </a:cubicBezTo>
                    <a:cubicBezTo>
                      <a:pt x="780" y="1411"/>
                      <a:pt x="735" y="1395"/>
                      <a:pt x="697" y="1356"/>
                    </a:cubicBezTo>
                    <a:lnTo>
                      <a:pt x="199" y="859"/>
                    </a:lnTo>
                    <a:cubicBezTo>
                      <a:pt x="131" y="791"/>
                      <a:pt x="131" y="702"/>
                      <a:pt x="173" y="639"/>
                    </a:cubicBezTo>
                    <a:lnTo>
                      <a:pt x="503" y="157"/>
                    </a:lnTo>
                    <a:cubicBezTo>
                      <a:pt x="516" y="131"/>
                      <a:pt x="555" y="113"/>
                      <a:pt x="593" y="113"/>
                    </a:cubicBezTo>
                    <a:close/>
                    <a:moveTo>
                      <a:pt x="577" y="1"/>
                    </a:moveTo>
                    <a:cubicBezTo>
                      <a:pt x="514" y="1"/>
                      <a:pt x="451" y="34"/>
                      <a:pt x="414" y="94"/>
                    </a:cubicBezTo>
                    <a:lnTo>
                      <a:pt x="89" y="571"/>
                    </a:lnTo>
                    <a:cubicBezTo>
                      <a:pt x="0" y="681"/>
                      <a:pt x="21" y="833"/>
                      <a:pt x="110" y="922"/>
                    </a:cubicBezTo>
                    <a:lnTo>
                      <a:pt x="634" y="1445"/>
                    </a:lnTo>
                    <a:cubicBezTo>
                      <a:pt x="684" y="1495"/>
                      <a:pt x="753" y="1524"/>
                      <a:pt x="823" y="1524"/>
                    </a:cubicBezTo>
                    <a:cubicBezTo>
                      <a:pt x="879" y="1524"/>
                      <a:pt x="936" y="1506"/>
                      <a:pt x="985" y="1466"/>
                    </a:cubicBezTo>
                    <a:lnTo>
                      <a:pt x="1461" y="1163"/>
                    </a:lnTo>
                    <a:cubicBezTo>
                      <a:pt x="1571" y="1074"/>
                      <a:pt x="1592" y="922"/>
                      <a:pt x="1482" y="833"/>
                    </a:cubicBezTo>
                    <a:lnTo>
                      <a:pt x="723" y="73"/>
                    </a:lnTo>
                    <a:cubicBezTo>
                      <a:pt x="683" y="24"/>
                      <a:pt x="629" y="1"/>
                      <a:pt x="57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3"/>
              <p:cNvSpPr/>
              <p:nvPr/>
            </p:nvSpPr>
            <p:spPr>
              <a:xfrm>
                <a:off x="1531817" y="998317"/>
                <a:ext cx="79885" cy="117698"/>
              </a:xfrm>
              <a:custGeom>
                <a:avLst/>
                <a:gdLst/>
                <a:ahLst/>
                <a:cxnLst/>
                <a:rect l="l" t="t" r="r" b="b"/>
                <a:pathLst>
                  <a:path w="938" h="1382" extrusionOk="0">
                    <a:moveTo>
                      <a:pt x="776" y="0"/>
                    </a:moveTo>
                    <a:cubicBezTo>
                      <a:pt x="765" y="0"/>
                      <a:pt x="755" y="2"/>
                      <a:pt x="744" y="4"/>
                    </a:cubicBezTo>
                    <a:lnTo>
                      <a:pt x="173" y="114"/>
                    </a:lnTo>
                    <a:cubicBezTo>
                      <a:pt x="69" y="135"/>
                      <a:pt x="1" y="224"/>
                      <a:pt x="1" y="334"/>
                    </a:cubicBezTo>
                    <a:lnTo>
                      <a:pt x="1" y="1052"/>
                    </a:lnTo>
                    <a:cubicBezTo>
                      <a:pt x="1" y="1162"/>
                      <a:pt x="69" y="1251"/>
                      <a:pt x="173" y="1272"/>
                    </a:cubicBezTo>
                    <a:lnTo>
                      <a:pt x="744" y="1382"/>
                    </a:lnTo>
                    <a:lnTo>
                      <a:pt x="786" y="1382"/>
                    </a:lnTo>
                    <a:cubicBezTo>
                      <a:pt x="854" y="1382"/>
                      <a:pt x="938" y="1314"/>
                      <a:pt x="938" y="1230"/>
                    </a:cubicBezTo>
                    <a:lnTo>
                      <a:pt x="938" y="156"/>
                    </a:lnTo>
                    <a:cubicBezTo>
                      <a:pt x="938" y="135"/>
                      <a:pt x="938" y="135"/>
                      <a:pt x="917" y="114"/>
                    </a:cubicBezTo>
                    <a:cubicBezTo>
                      <a:pt x="917" y="59"/>
                      <a:pt x="849" y="0"/>
                      <a:pt x="7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3"/>
              <p:cNvSpPr/>
              <p:nvPr/>
            </p:nvSpPr>
            <p:spPr>
              <a:xfrm>
                <a:off x="1526452" y="993037"/>
                <a:ext cx="89338" cy="128599"/>
              </a:xfrm>
              <a:custGeom>
                <a:avLst/>
                <a:gdLst/>
                <a:ahLst/>
                <a:cxnLst/>
                <a:rect l="l" t="t" r="r" b="b"/>
                <a:pathLst>
                  <a:path w="1049" h="1510" extrusionOk="0">
                    <a:moveTo>
                      <a:pt x="828" y="113"/>
                    </a:moveTo>
                    <a:cubicBezTo>
                      <a:pt x="891" y="113"/>
                      <a:pt x="938" y="155"/>
                      <a:pt x="938" y="218"/>
                    </a:cubicBezTo>
                    <a:lnTo>
                      <a:pt x="938" y="1292"/>
                    </a:lnTo>
                    <a:cubicBezTo>
                      <a:pt x="938" y="1355"/>
                      <a:pt x="891" y="1397"/>
                      <a:pt x="828" y="1397"/>
                    </a:cubicBezTo>
                    <a:lnTo>
                      <a:pt x="263" y="1292"/>
                    </a:lnTo>
                    <a:cubicBezTo>
                      <a:pt x="174" y="1266"/>
                      <a:pt x="132" y="1203"/>
                      <a:pt x="132" y="1114"/>
                    </a:cubicBezTo>
                    <a:lnTo>
                      <a:pt x="132" y="396"/>
                    </a:lnTo>
                    <a:cubicBezTo>
                      <a:pt x="132" y="307"/>
                      <a:pt x="174" y="244"/>
                      <a:pt x="263" y="218"/>
                    </a:cubicBezTo>
                    <a:lnTo>
                      <a:pt x="828" y="113"/>
                    </a:lnTo>
                    <a:close/>
                    <a:moveTo>
                      <a:pt x="841" y="1"/>
                    </a:moveTo>
                    <a:cubicBezTo>
                      <a:pt x="830" y="1"/>
                      <a:pt x="818" y="2"/>
                      <a:pt x="807" y="4"/>
                    </a:cubicBezTo>
                    <a:lnTo>
                      <a:pt x="236" y="113"/>
                    </a:lnTo>
                    <a:cubicBezTo>
                      <a:pt x="105" y="134"/>
                      <a:pt x="1" y="265"/>
                      <a:pt x="1" y="396"/>
                    </a:cubicBezTo>
                    <a:lnTo>
                      <a:pt x="1" y="1114"/>
                    </a:lnTo>
                    <a:cubicBezTo>
                      <a:pt x="1" y="1245"/>
                      <a:pt x="105" y="1376"/>
                      <a:pt x="236" y="1397"/>
                    </a:cubicBezTo>
                    <a:lnTo>
                      <a:pt x="807" y="1507"/>
                    </a:lnTo>
                    <a:cubicBezTo>
                      <a:pt x="818" y="1508"/>
                      <a:pt x="830" y="1509"/>
                      <a:pt x="841" y="1509"/>
                    </a:cubicBezTo>
                    <a:cubicBezTo>
                      <a:pt x="956" y="1509"/>
                      <a:pt x="1048" y="1411"/>
                      <a:pt x="1048" y="1292"/>
                    </a:cubicBezTo>
                    <a:lnTo>
                      <a:pt x="1048" y="218"/>
                    </a:lnTo>
                    <a:cubicBezTo>
                      <a:pt x="1048" y="99"/>
                      <a:pt x="956" y="1"/>
                      <a:pt x="84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3"/>
              <p:cNvSpPr/>
              <p:nvPr/>
            </p:nvSpPr>
            <p:spPr>
              <a:xfrm>
                <a:off x="1582233" y="837529"/>
                <a:ext cx="124511" cy="119146"/>
              </a:xfrm>
              <a:custGeom>
                <a:avLst/>
                <a:gdLst/>
                <a:ahLst/>
                <a:cxnLst/>
                <a:rect l="l" t="t" r="r" b="b"/>
                <a:pathLst>
                  <a:path w="1462" h="1399" extrusionOk="0">
                    <a:moveTo>
                      <a:pt x="769" y="1"/>
                    </a:moveTo>
                    <a:cubicBezTo>
                      <a:pt x="708" y="1"/>
                      <a:pt x="647" y="23"/>
                      <a:pt x="608" y="59"/>
                    </a:cubicBezTo>
                    <a:lnTo>
                      <a:pt x="84" y="562"/>
                    </a:lnTo>
                    <a:cubicBezTo>
                      <a:pt x="21" y="651"/>
                      <a:pt x="0" y="761"/>
                      <a:pt x="63" y="866"/>
                    </a:cubicBezTo>
                    <a:lnTo>
                      <a:pt x="393" y="1327"/>
                    </a:lnTo>
                    <a:cubicBezTo>
                      <a:pt x="393" y="1348"/>
                      <a:pt x="393" y="1348"/>
                      <a:pt x="414" y="1348"/>
                    </a:cubicBezTo>
                    <a:cubicBezTo>
                      <a:pt x="435" y="1382"/>
                      <a:pt x="473" y="1399"/>
                      <a:pt x="514" y="1399"/>
                    </a:cubicBezTo>
                    <a:cubicBezTo>
                      <a:pt x="554" y="1399"/>
                      <a:pt x="597" y="1382"/>
                      <a:pt x="629" y="1348"/>
                    </a:cubicBezTo>
                    <a:lnTo>
                      <a:pt x="1393" y="583"/>
                    </a:lnTo>
                    <a:lnTo>
                      <a:pt x="1414" y="562"/>
                    </a:lnTo>
                    <a:cubicBezTo>
                      <a:pt x="1461" y="499"/>
                      <a:pt x="1440" y="410"/>
                      <a:pt x="1372" y="368"/>
                    </a:cubicBezTo>
                    <a:lnTo>
                      <a:pt x="891" y="38"/>
                    </a:lnTo>
                    <a:cubicBezTo>
                      <a:pt x="855" y="12"/>
                      <a:pt x="812" y="1"/>
                      <a:pt x="7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3"/>
              <p:cNvSpPr/>
              <p:nvPr/>
            </p:nvSpPr>
            <p:spPr>
              <a:xfrm>
                <a:off x="1576442" y="832334"/>
                <a:ext cx="135668" cy="129791"/>
              </a:xfrm>
              <a:custGeom>
                <a:avLst/>
                <a:gdLst/>
                <a:ahLst/>
                <a:cxnLst/>
                <a:rect l="l" t="t" r="r" b="b"/>
                <a:pathLst>
                  <a:path w="1593" h="1524" extrusionOk="0">
                    <a:moveTo>
                      <a:pt x="823" y="113"/>
                    </a:moveTo>
                    <a:cubicBezTo>
                      <a:pt x="856" y="113"/>
                      <a:pt x="889" y="123"/>
                      <a:pt x="917" y="141"/>
                    </a:cubicBezTo>
                    <a:lnTo>
                      <a:pt x="1398" y="471"/>
                    </a:lnTo>
                    <a:cubicBezTo>
                      <a:pt x="1461" y="492"/>
                      <a:pt x="1461" y="581"/>
                      <a:pt x="1419" y="623"/>
                    </a:cubicBezTo>
                    <a:lnTo>
                      <a:pt x="655" y="1388"/>
                    </a:lnTo>
                    <a:cubicBezTo>
                      <a:pt x="639" y="1404"/>
                      <a:pt x="619" y="1411"/>
                      <a:pt x="598" y="1411"/>
                    </a:cubicBezTo>
                    <a:cubicBezTo>
                      <a:pt x="565" y="1411"/>
                      <a:pt x="529" y="1393"/>
                      <a:pt x="503" y="1367"/>
                    </a:cubicBezTo>
                    <a:lnTo>
                      <a:pt x="173" y="885"/>
                    </a:lnTo>
                    <a:cubicBezTo>
                      <a:pt x="131" y="822"/>
                      <a:pt x="152" y="733"/>
                      <a:pt x="199" y="665"/>
                    </a:cubicBezTo>
                    <a:lnTo>
                      <a:pt x="697" y="168"/>
                    </a:lnTo>
                    <a:cubicBezTo>
                      <a:pt x="735" y="129"/>
                      <a:pt x="780" y="113"/>
                      <a:pt x="823" y="113"/>
                    </a:cubicBezTo>
                    <a:close/>
                    <a:moveTo>
                      <a:pt x="823" y="0"/>
                    </a:moveTo>
                    <a:cubicBezTo>
                      <a:pt x="753" y="0"/>
                      <a:pt x="684" y="29"/>
                      <a:pt x="634" y="79"/>
                    </a:cubicBezTo>
                    <a:lnTo>
                      <a:pt x="110" y="602"/>
                    </a:lnTo>
                    <a:cubicBezTo>
                      <a:pt x="21" y="691"/>
                      <a:pt x="0" y="843"/>
                      <a:pt x="89" y="953"/>
                    </a:cubicBezTo>
                    <a:lnTo>
                      <a:pt x="414" y="1430"/>
                    </a:lnTo>
                    <a:cubicBezTo>
                      <a:pt x="451" y="1490"/>
                      <a:pt x="514" y="1523"/>
                      <a:pt x="577" y="1523"/>
                    </a:cubicBezTo>
                    <a:cubicBezTo>
                      <a:pt x="629" y="1523"/>
                      <a:pt x="683" y="1500"/>
                      <a:pt x="723" y="1451"/>
                    </a:cubicBezTo>
                    <a:lnTo>
                      <a:pt x="1508" y="691"/>
                    </a:lnTo>
                    <a:cubicBezTo>
                      <a:pt x="1592" y="602"/>
                      <a:pt x="1571" y="450"/>
                      <a:pt x="1461" y="361"/>
                    </a:cubicBezTo>
                    <a:lnTo>
                      <a:pt x="985" y="58"/>
                    </a:lnTo>
                    <a:cubicBezTo>
                      <a:pt x="936" y="18"/>
                      <a:pt x="879" y="0"/>
                      <a:pt x="82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3"/>
              <p:cNvSpPr/>
              <p:nvPr/>
            </p:nvSpPr>
            <p:spPr>
              <a:xfrm>
                <a:off x="1591176" y="842554"/>
                <a:ext cx="427784" cy="427784"/>
              </a:xfrm>
              <a:custGeom>
                <a:avLst/>
                <a:gdLst/>
                <a:ahLst/>
                <a:cxnLst/>
                <a:rect l="l" t="t" r="r" b="b"/>
                <a:pathLst>
                  <a:path w="5023" h="5023" extrusionOk="0">
                    <a:moveTo>
                      <a:pt x="2514" y="1200"/>
                    </a:moveTo>
                    <a:cubicBezTo>
                      <a:pt x="3231" y="1200"/>
                      <a:pt x="3823" y="1791"/>
                      <a:pt x="3823" y="2509"/>
                    </a:cubicBezTo>
                    <a:cubicBezTo>
                      <a:pt x="3823" y="3232"/>
                      <a:pt x="3231" y="3818"/>
                      <a:pt x="2514" y="3818"/>
                    </a:cubicBezTo>
                    <a:cubicBezTo>
                      <a:pt x="1791" y="3818"/>
                      <a:pt x="1205" y="3232"/>
                      <a:pt x="1205" y="2509"/>
                    </a:cubicBezTo>
                    <a:cubicBezTo>
                      <a:pt x="1205" y="1791"/>
                      <a:pt x="1791" y="1200"/>
                      <a:pt x="2514" y="1200"/>
                    </a:cubicBezTo>
                    <a:close/>
                    <a:moveTo>
                      <a:pt x="2514" y="0"/>
                    </a:moveTo>
                    <a:cubicBezTo>
                      <a:pt x="1115" y="0"/>
                      <a:pt x="0" y="1137"/>
                      <a:pt x="0" y="2509"/>
                    </a:cubicBezTo>
                    <a:cubicBezTo>
                      <a:pt x="0" y="3886"/>
                      <a:pt x="1115" y="5023"/>
                      <a:pt x="2514" y="5023"/>
                    </a:cubicBezTo>
                    <a:cubicBezTo>
                      <a:pt x="3886" y="5023"/>
                      <a:pt x="5022" y="3886"/>
                      <a:pt x="5022" y="2509"/>
                    </a:cubicBezTo>
                    <a:cubicBezTo>
                      <a:pt x="5022" y="1137"/>
                      <a:pt x="3886" y="0"/>
                      <a:pt x="25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3"/>
              <p:cNvSpPr/>
              <p:nvPr/>
            </p:nvSpPr>
            <p:spPr>
              <a:xfrm>
                <a:off x="1585810" y="838977"/>
                <a:ext cx="436726" cy="434938"/>
              </a:xfrm>
              <a:custGeom>
                <a:avLst/>
                <a:gdLst/>
                <a:ahLst/>
                <a:cxnLst/>
                <a:rect l="l" t="t" r="r" b="b"/>
                <a:pathLst>
                  <a:path w="5128" h="5107" extrusionOk="0">
                    <a:moveTo>
                      <a:pt x="2577" y="1310"/>
                    </a:moveTo>
                    <a:cubicBezTo>
                      <a:pt x="3273" y="1310"/>
                      <a:pt x="3818" y="1854"/>
                      <a:pt x="3818" y="2551"/>
                    </a:cubicBezTo>
                    <a:cubicBezTo>
                      <a:pt x="3818" y="3253"/>
                      <a:pt x="3273" y="3797"/>
                      <a:pt x="2577" y="3797"/>
                    </a:cubicBezTo>
                    <a:cubicBezTo>
                      <a:pt x="1875" y="3797"/>
                      <a:pt x="1309" y="3253"/>
                      <a:pt x="1309" y="2551"/>
                    </a:cubicBezTo>
                    <a:cubicBezTo>
                      <a:pt x="1309" y="1854"/>
                      <a:pt x="1875" y="1310"/>
                      <a:pt x="2577" y="1310"/>
                    </a:cubicBezTo>
                    <a:close/>
                    <a:moveTo>
                      <a:pt x="2577" y="1179"/>
                    </a:moveTo>
                    <a:cubicBezTo>
                      <a:pt x="1812" y="1179"/>
                      <a:pt x="1199" y="1792"/>
                      <a:pt x="1199" y="2551"/>
                    </a:cubicBezTo>
                    <a:cubicBezTo>
                      <a:pt x="1199" y="3316"/>
                      <a:pt x="1812" y="3928"/>
                      <a:pt x="2577" y="3928"/>
                    </a:cubicBezTo>
                    <a:cubicBezTo>
                      <a:pt x="3315" y="3928"/>
                      <a:pt x="3928" y="3316"/>
                      <a:pt x="3928" y="2551"/>
                    </a:cubicBezTo>
                    <a:cubicBezTo>
                      <a:pt x="3928" y="1792"/>
                      <a:pt x="3315" y="1179"/>
                      <a:pt x="2577" y="1179"/>
                    </a:cubicBezTo>
                    <a:close/>
                    <a:moveTo>
                      <a:pt x="2577" y="111"/>
                    </a:moveTo>
                    <a:cubicBezTo>
                      <a:pt x="3928" y="111"/>
                      <a:pt x="5017" y="1200"/>
                      <a:pt x="5017" y="2551"/>
                    </a:cubicBezTo>
                    <a:cubicBezTo>
                      <a:pt x="5017" y="3907"/>
                      <a:pt x="3928" y="4997"/>
                      <a:pt x="2577" y="4997"/>
                    </a:cubicBezTo>
                    <a:cubicBezTo>
                      <a:pt x="1220" y="4997"/>
                      <a:pt x="131" y="3907"/>
                      <a:pt x="131" y="2551"/>
                    </a:cubicBezTo>
                    <a:cubicBezTo>
                      <a:pt x="131" y="1200"/>
                      <a:pt x="1220" y="111"/>
                      <a:pt x="2577" y="111"/>
                    </a:cubicBezTo>
                    <a:close/>
                    <a:moveTo>
                      <a:pt x="2577" y="1"/>
                    </a:moveTo>
                    <a:cubicBezTo>
                      <a:pt x="1158" y="1"/>
                      <a:pt x="0" y="1137"/>
                      <a:pt x="0" y="2551"/>
                    </a:cubicBezTo>
                    <a:cubicBezTo>
                      <a:pt x="0" y="3970"/>
                      <a:pt x="1158" y="5107"/>
                      <a:pt x="2577" y="5107"/>
                    </a:cubicBezTo>
                    <a:cubicBezTo>
                      <a:pt x="3991" y="5107"/>
                      <a:pt x="5127" y="3970"/>
                      <a:pt x="5127" y="2551"/>
                    </a:cubicBezTo>
                    <a:cubicBezTo>
                      <a:pt x="5127" y="1137"/>
                      <a:pt x="3991" y="1"/>
                      <a:pt x="257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3"/>
              <p:cNvSpPr/>
              <p:nvPr/>
            </p:nvSpPr>
            <p:spPr>
              <a:xfrm>
                <a:off x="1678553" y="929931"/>
                <a:ext cx="251152" cy="253025"/>
              </a:xfrm>
              <a:custGeom>
                <a:avLst/>
                <a:gdLst/>
                <a:ahLst/>
                <a:cxnLst/>
                <a:rect l="l" t="t" r="r" b="b"/>
                <a:pathLst>
                  <a:path w="2949" h="2971" extrusionOk="0">
                    <a:moveTo>
                      <a:pt x="1488" y="174"/>
                    </a:moveTo>
                    <a:cubicBezTo>
                      <a:pt x="2205" y="174"/>
                      <a:pt x="2797" y="765"/>
                      <a:pt x="2797" y="1483"/>
                    </a:cubicBezTo>
                    <a:cubicBezTo>
                      <a:pt x="2797" y="2206"/>
                      <a:pt x="2205" y="2792"/>
                      <a:pt x="1488" y="2792"/>
                    </a:cubicBezTo>
                    <a:cubicBezTo>
                      <a:pt x="765" y="2792"/>
                      <a:pt x="179" y="2206"/>
                      <a:pt x="179" y="1483"/>
                    </a:cubicBezTo>
                    <a:cubicBezTo>
                      <a:pt x="179" y="765"/>
                      <a:pt x="765" y="174"/>
                      <a:pt x="1488" y="174"/>
                    </a:cubicBezTo>
                    <a:close/>
                    <a:moveTo>
                      <a:pt x="1488" y="1"/>
                    </a:moveTo>
                    <a:cubicBezTo>
                      <a:pt x="655" y="1"/>
                      <a:pt x="0" y="676"/>
                      <a:pt x="0" y="1483"/>
                    </a:cubicBezTo>
                    <a:cubicBezTo>
                      <a:pt x="0" y="2295"/>
                      <a:pt x="655" y="2970"/>
                      <a:pt x="1488" y="2970"/>
                    </a:cubicBezTo>
                    <a:cubicBezTo>
                      <a:pt x="2294" y="2970"/>
                      <a:pt x="2949" y="2295"/>
                      <a:pt x="2949" y="1483"/>
                    </a:cubicBezTo>
                    <a:cubicBezTo>
                      <a:pt x="2949" y="676"/>
                      <a:pt x="2294" y="1"/>
                      <a:pt x="1488" y="1"/>
                    </a:cubicBezTo>
                    <a:close/>
                  </a:path>
                </a:pathLst>
              </a:custGeom>
              <a:solidFill>
                <a:srgbClr val="356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3"/>
              <p:cNvSpPr/>
              <p:nvPr/>
            </p:nvSpPr>
            <p:spPr>
              <a:xfrm>
                <a:off x="1673187" y="926354"/>
                <a:ext cx="261882" cy="260179"/>
              </a:xfrm>
              <a:custGeom>
                <a:avLst/>
                <a:gdLst/>
                <a:ahLst/>
                <a:cxnLst/>
                <a:rect l="l" t="t" r="r" b="b"/>
                <a:pathLst>
                  <a:path w="3075" h="3055" extrusionOk="0">
                    <a:moveTo>
                      <a:pt x="1551" y="284"/>
                    </a:moveTo>
                    <a:cubicBezTo>
                      <a:pt x="2247" y="284"/>
                      <a:pt x="2792" y="828"/>
                      <a:pt x="2792" y="1525"/>
                    </a:cubicBezTo>
                    <a:cubicBezTo>
                      <a:pt x="2792" y="2227"/>
                      <a:pt x="2247" y="2771"/>
                      <a:pt x="1551" y="2771"/>
                    </a:cubicBezTo>
                    <a:cubicBezTo>
                      <a:pt x="849" y="2771"/>
                      <a:pt x="283" y="2227"/>
                      <a:pt x="283" y="1525"/>
                    </a:cubicBezTo>
                    <a:cubicBezTo>
                      <a:pt x="283" y="828"/>
                      <a:pt x="849" y="284"/>
                      <a:pt x="1551" y="284"/>
                    </a:cubicBezTo>
                    <a:close/>
                    <a:moveTo>
                      <a:pt x="1551" y="153"/>
                    </a:moveTo>
                    <a:cubicBezTo>
                      <a:pt x="786" y="153"/>
                      <a:pt x="173" y="766"/>
                      <a:pt x="173" y="1525"/>
                    </a:cubicBezTo>
                    <a:cubicBezTo>
                      <a:pt x="173" y="2290"/>
                      <a:pt x="786" y="2902"/>
                      <a:pt x="1551" y="2902"/>
                    </a:cubicBezTo>
                    <a:cubicBezTo>
                      <a:pt x="2289" y="2902"/>
                      <a:pt x="2902" y="2290"/>
                      <a:pt x="2902" y="1525"/>
                    </a:cubicBezTo>
                    <a:cubicBezTo>
                      <a:pt x="2902" y="766"/>
                      <a:pt x="2289" y="153"/>
                      <a:pt x="1551" y="153"/>
                    </a:cubicBezTo>
                    <a:close/>
                    <a:moveTo>
                      <a:pt x="1551" y="111"/>
                    </a:moveTo>
                    <a:cubicBezTo>
                      <a:pt x="2336" y="111"/>
                      <a:pt x="2965" y="739"/>
                      <a:pt x="2965" y="1525"/>
                    </a:cubicBezTo>
                    <a:cubicBezTo>
                      <a:pt x="2965" y="2310"/>
                      <a:pt x="2336" y="2944"/>
                      <a:pt x="1551" y="2944"/>
                    </a:cubicBezTo>
                    <a:cubicBezTo>
                      <a:pt x="765" y="2944"/>
                      <a:pt x="132" y="2310"/>
                      <a:pt x="132" y="1525"/>
                    </a:cubicBezTo>
                    <a:cubicBezTo>
                      <a:pt x="132" y="739"/>
                      <a:pt x="765" y="111"/>
                      <a:pt x="1551" y="111"/>
                    </a:cubicBezTo>
                    <a:close/>
                    <a:moveTo>
                      <a:pt x="1551" y="1"/>
                    </a:moveTo>
                    <a:cubicBezTo>
                      <a:pt x="697" y="1"/>
                      <a:pt x="1" y="677"/>
                      <a:pt x="1" y="1525"/>
                    </a:cubicBezTo>
                    <a:cubicBezTo>
                      <a:pt x="1" y="2379"/>
                      <a:pt x="697" y="3054"/>
                      <a:pt x="1551" y="3054"/>
                    </a:cubicBezTo>
                    <a:cubicBezTo>
                      <a:pt x="2399" y="3054"/>
                      <a:pt x="3075" y="2379"/>
                      <a:pt x="3075" y="1525"/>
                    </a:cubicBezTo>
                    <a:cubicBezTo>
                      <a:pt x="3075" y="677"/>
                      <a:pt x="2399" y="1"/>
                      <a:pt x="155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3"/>
              <p:cNvSpPr/>
              <p:nvPr/>
            </p:nvSpPr>
            <p:spPr>
              <a:xfrm>
                <a:off x="3428214" y="1460427"/>
                <a:ext cx="119231" cy="79885"/>
              </a:xfrm>
              <a:custGeom>
                <a:avLst/>
                <a:gdLst/>
                <a:ahLst/>
                <a:cxnLst/>
                <a:rect l="l" t="t" r="r" b="b"/>
                <a:pathLst>
                  <a:path w="1400" h="938" extrusionOk="0">
                    <a:moveTo>
                      <a:pt x="331" y="0"/>
                    </a:moveTo>
                    <a:cubicBezTo>
                      <a:pt x="221" y="0"/>
                      <a:pt x="132" y="84"/>
                      <a:pt x="111" y="194"/>
                    </a:cubicBezTo>
                    <a:lnTo>
                      <a:pt x="1" y="765"/>
                    </a:lnTo>
                    <a:lnTo>
                      <a:pt x="1" y="786"/>
                    </a:lnTo>
                    <a:cubicBezTo>
                      <a:pt x="1" y="870"/>
                      <a:pt x="69" y="938"/>
                      <a:pt x="158" y="938"/>
                    </a:cubicBezTo>
                    <a:lnTo>
                      <a:pt x="1268" y="938"/>
                    </a:lnTo>
                    <a:cubicBezTo>
                      <a:pt x="1357" y="917"/>
                      <a:pt x="1399" y="828"/>
                      <a:pt x="1378" y="765"/>
                    </a:cubicBezTo>
                    <a:lnTo>
                      <a:pt x="1268" y="194"/>
                    </a:lnTo>
                    <a:cubicBezTo>
                      <a:pt x="1247" y="84"/>
                      <a:pt x="1158" y="0"/>
                      <a:pt x="10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3"/>
              <p:cNvSpPr/>
              <p:nvPr/>
            </p:nvSpPr>
            <p:spPr>
              <a:xfrm>
                <a:off x="3421145" y="1456425"/>
                <a:ext cx="132091" cy="89253"/>
              </a:xfrm>
              <a:custGeom>
                <a:avLst/>
                <a:gdLst/>
                <a:ahLst/>
                <a:cxnLst/>
                <a:rect l="l" t="t" r="r" b="b"/>
                <a:pathLst>
                  <a:path w="1551" h="1048" extrusionOk="0">
                    <a:moveTo>
                      <a:pt x="1131" y="110"/>
                    </a:moveTo>
                    <a:cubicBezTo>
                      <a:pt x="1220" y="110"/>
                      <a:pt x="1288" y="178"/>
                      <a:pt x="1309" y="241"/>
                    </a:cubicBezTo>
                    <a:lnTo>
                      <a:pt x="1419" y="812"/>
                    </a:lnTo>
                    <a:cubicBezTo>
                      <a:pt x="1419" y="875"/>
                      <a:pt x="1372" y="917"/>
                      <a:pt x="1309" y="917"/>
                    </a:cubicBezTo>
                    <a:lnTo>
                      <a:pt x="241" y="917"/>
                    </a:lnTo>
                    <a:cubicBezTo>
                      <a:pt x="173" y="917"/>
                      <a:pt x="131" y="875"/>
                      <a:pt x="131" y="812"/>
                    </a:cubicBezTo>
                    <a:lnTo>
                      <a:pt x="241" y="241"/>
                    </a:lnTo>
                    <a:cubicBezTo>
                      <a:pt x="262" y="178"/>
                      <a:pt x="325" y="110"/>
                      <a:pt x="414" y="110"/>
                    </a:cubicBezTo>
                    <a:close/>
                    <a:moveTo>
                      <a:pt x="414" y="0"/>
                    </a:moveTo>
                    <a:cubicBezTo>
                      <a:pt x="283" y="0"/>
                      <a:pt x="173" y="89"/>
                      <a:pt x="131" y="220"/>
                    </a:cubicBezTo>
                    <a:lnTo>
                      <a:pt x="21" y="786"/>
                    </a:lnTo>
                    <a:cubicBezTo>
                      <a:pt x="0" y="917"/>
                      <a:pt x="110" y="1048"/>
                      <a:pt x="241" y="1048"/>
                    </a:cubicBezTo>
                    <a:lnTo>
                      <a:pt x="1309" y="1048"/>
                    </a:lnTo>
                    <a:cubicBezTo>
                      <a:pt x="1440" y="1048"/>
                      <a:pt x="1550" y="917"/>
                      <a:pt x="1524" y="786"/>
                    </a:cubicBezTo>
                    <a:lnTo>
                      <a:pt x="1419" y="220"/>
                    </a:lnTo>
                    <a:cubicBezTo>
                      <a:pt x="1393" y="89"/>
                      <a:pt x="1262" y="0"/>
                      <a:pt x="113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3"/>
              <p:cNvSpPr/>
              <p:nvPr/>
            </p:nvSpPr>
            <p:spPr>
              <a:xfrm>
                <a:off x="3426425" y="1926951"/>
                <a:ext cx="119231" cy="79885"/>
              </a:xfrm>
              <a:custGeom>
                <a:avLst/>
                <a:gdLst/>
                <a:ahLst/>
                <a:cxnLst/>
                <a:rect l="l" t="t" r="r" b="b"/>
                <a:pathLst>
                  <a:path w="1400" h="938" extrusionOk="0">
                    <a:moveTo>
                      <a:pt x="132" y="0"/>
                    </a:moveTo>
                    <a:cubicBezTo>
                      <a:pt x="48" y="21"/>
                      <a:pt x="1" y="105"/>
                      <a:pt x="22" y="173"/>
                    </a:cubicBezTo>
                    <a:lnTo>
                      <a:pt x="132" y="739"/>
                    </a:lnTo>
                    <a:cubicBezTo>
                      <a:pt x="153" y="849"/>
                      <a:pt x="242" y="938"/>
                      <a:pt x="352" y="938"/>
                    </a:cubicBezTo>
                    <a:lnTo>
                      <a:pt x="1069" y="938"/>
                    </a:lnTo>
                    <a:cubicBezTo>
                      <a:pt x="1179" y="938"/>
                      <a:pt x="1268" y="849"/>
                      <a:pt x="1289" y="739"/>
                    </a:cubicBezTo>
                    <a:lnTo>
                      <a:pt x="1399" y="173"/>
                    </a:lnTo>
                    <a:lnTo>
                      <a:pt x="1399" y="152"/>
                    </a:lnTo>
                    <a:cubicBezTo>
                      <a:pt x="1399" y="63"/>
                      <a:pt x="1331" y="0"/>
                      <a:pt x="12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3"/>
              <p:cNvSpPr/>
              <p:nvPr/>
            </p:nvSpPr>
            <p:spPr>
              <a:xfrm>
                <a:off x="3421145" y="1921160"/>
                <a:ext cx="132091" cy="89253"/>
              </a:xfrm>
              <a:custGeom>
                <a:avLst/>
                <a:gdLst/>
                <a:ahLst/>
                <a:cxnLst/>
                <a:rect l="l" t="t" r="r" b="b"/>
                <a:pathLst>
                  <a:path w="1551" h="1048" extrusionOk="0">
                    <a:moveTo>
                      <a:pt x="1309" y="131"/>
                    </a:moveTo>
                    <a:cubicBezTo>
                      <a:pt x="1372" y="131"/>
                      <a:pt x="1419" y="173"/>
                      <a:pt x="1419" y="241"/>
                    </a:cubicBezTo>
                    <a:lnTo>
                      <a:pt x="1309" y="807"/>
                    </a:lnTo>
                    <a:cubicBezTo>
                      <a:pt x="1288" y="875"/>
                      <a:pt x="1220" y="937"/>
                      <a:pt x="1131" y="937"/>
                    </a:cubicBezTo>
                    <a:lnTo>
                      <a:pt x="414" y="937"/>
                    </a:lnTo>
                    <a:cubicBezTo>
                      <a:pt x="325" y="937"/>
                      <a:pt x="262" y="875"/>
                      <a:pt x="241" y="807"/>
                    </a:cubicBezTo>
                    <a:lnTo>
                      <a:pt x="131" y="241"/>
                    </a:lnTo>
                    <a:cubicBezTo>
                      <a:pt x="131" y="173"/>
                      <a:pt x="173" y="131"/>
                      <a:pt x="241" y="131"/>
                    </a:cubicBezTo>
                    <a:close/>
                    <a:moveTo>
                      <a:pt x="241" y="0"/>
                    </a:moveTo>
                    <a:cubicBezTo>
                      <a:pt x="110" y="0"/>
                      <a:pt x="0" y="131"/>
                      <a:pt x="21" y="262"/>
                    </a:cubicBezTo>
                    <a:lnTo>
                      <a:pt x="131" y="828"/>
                    </a:lnTo>
                    <a:cubicBezTo>
                      <a:pt x="152" y="958"/>
                      <a:pt x="283" y="1047"/>
                      <a:pt x="414" y="1047"/>
                    </a:cubicBezTo>
                    <a:lnTo>
                      <a:pt x="1131" y="1047"/>
                    </a:lnTo>
                    <a:cubicBezTo>
                      <a:pt x="1262" y="1047"/>
                      <a:pt x="1372" y="958"/>
                      <a:pt x="1419" y="828"/>
                    </a:cubicBezTo>
                    <a:lnTo>
                      <a:pt x="1524" y="262"/>
                    </a:lnTo>
                    <a:cubicBezTo>
                      <a:pt x="1550" y="131"/>
                      <a:pt x="1440" y="0"/>
                      <a:pt x="130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3"/>
              <p:cNvSpPr/>
              <p:nvPr/>
            </p:nvSpPr>
            <p:spPr>
              <a:xfrm>
                <a:off x="3265042" y="1833697"/>
                <a:ext cx="122723" cy="119742"/>
              </a:xfrm>
              <a:custGeom>
                <a:avLst/>
                <a:gdLst/>
                <a:ahLst/>
                <a:cxnLst/>
                <a:rect l="l" t="t" r="r" b="b"/>
                <a:pathLst>
                  <a:path w="1441" h="1406" extrusionOk="0">
                    <a:moveTo>
                      <a:pt x="515" y="0"/>
                    </a:moveTo>
                    <a:cubicBezTo>
                      <a:pt x="468" y="0"/>
                      <a:pt x="420" y="24"/>
                      <a:pt x="393" y="69"/>
                    </a:cubicBezTo>
                    <a:lnTo>
                      <a:pt x="63" y="545"/>
                    </a:lnTo>
                    <a:cubicBezTo>
                      <a:pt x="0" y="634"/>
                      <a:pt x="21" y="765"/>
                      <a:pt x="84" y="833"/>
                    </a:cubicBezTo>
                    <a:lnTo>
                      <a:pt x="587" y="1331"/>
                    </a:lnTo>
                    <a:cubicBezTo>
                      <a:pt x="639" y="1384"/>
                      <a:pt x="700" y="1405"/>
                      <a:pt x="757" y="1405"/>
                    </a:cubicBezTo>
                    <a:cubicBezTo>
                      <a:pt x="797" y="1405"/>
                      <a:pt x="835" y="1395"/>
                      <a:pt x="869" y="1378"/>
                    </a:cubicBezTo>
                    <a:lnTo>
                      <a:pt x="1351" y="1048"/>
                    </a:lnTo>
                    <a:cubicBezTo>
                      <a:pt x="1372" y="1048"/>
                      <a:pt x="1372" y="1027"/>
                      <a:pt x="1372" y="1027"/>
                    </a:cubicBezTo>
                    <a:cubicBezTo>
                      <a:pt x="1440" y="964"/>
                      <a:pt x="1440" y="875"/>
                      <a:pt x="1372" y="807"/>
                    </a:cubicBezTo>
                    <a:lnTo>
                      <a:pt x="608" y="48"/>
                    </a:lnTo>
                    <a:cubicBezTo>
                      <a:pt x="608" y="48"/>
                      <a:pt x="608" y="22"/>
                      <a:pt x="587" y="22"/>
                    </a:cubicBezTo>
                    <a:cubicBezTo>
                      <a:pt x="565" y="7"/>
                      <a:pt x="540" y="0"/>
                      <a:pt x="5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3"/>
              <p:cNvSpPr/>
              <p:nvPr/>
            </p:nvSpPr>
            <p:spPr>
              <a:xfrm>
                <a:off x="3259251" y="1829354"/>
                <a:ext cx="135668" cy="129280"/>
              </a:xfrm>
              <a:custGeom>
                <a:avLst/>
                <a:gdLst/>
                <a:ahLst/>
                <a:cxnLst/>
                <a:rect l="l" t="t" r="r" b="b"/>
                <a:pathLst>
                  <a:path w="1593" h="1518" extrusionOk="0">
                    <a:moveTo>
                      <a:pt x="560" y="109"/>
                    </a:moveTo>
                    <a:cubicBezTo>
                      <a:pt x="585" y="109"/>
                      <a:pt x="613" y="120"/>
                      <a:pt x="634" y="141"/>
                    </a:cubicBezTo>
                    <a:lnTo>
                      <a:pt x="1419" y="905"/>
                    </a:lnTo>
                    <a:cubicBezTo>
                      <a:pt x="1461" y="947"/>
                      <a:pt x="1440" y="1015"/>
                      <a:pt x="1398" y="1057"/>
                    </a:cubicBezTo>
                    <a:lnTo>
                      <a:pt x="917" y="1361"/>
                    </a:lnTo>
                    <a:cubicBezTo>
                      <a:pt x="888" y="1392"/>
                      <a:pt x="854" y="1404"/>
                      <a:pt x="819" y="1404"/>
                    </a:cubicBezTo>
                    <a:cubicBezTo>
                      <a:pt x="778" y="1404"/>
                      <a:pt x="736" y="1387"/>
                      <a:pt x="702" y="1361"/>
                    </a:cubicBezTo>
                    <a:lnTo>
                      <a:pt x="702" y="1340"/>
                    </a:lnTo>
                    <a:lnTo>
                      <a:pt x="199" y="837"/>
                    </a:lnTo>
                    <a:cubicBezTo>
                      <a:pt x="131" y="795"/>
                      <a:pt x="131" y="685"/>
                      <a:pt x="178" y="622"/>
                    </a:cubicBezTo>
                    <a:lnTo>
                      <a:pt x="503" y="141"/>
                    </a:lnTo>
                    <a:cubicBezTo>
                      <a:pt x="513" y="120"/>
                      <a:pt x="536" y="109"/>
                      <a:pt x="560" y="109"/>
                    </a:cubicBezTo>
                    <a:close/>
                    <a:moveTo>
                      <a:pt x="589" y="0"/>
                    </a:moveTo>
                    <a:cubicBezTo>
                      <a:pt x="519" y="0"/>
                      <a:pt x="445" y="34"/>
                      <a:pt x="393" y="99"/>
                    </a:cubicBezTo>
                    <a:lnTo>
                      <a:pt x="89" y="554"/>
                    </a:lnTo>
                    <a:cubicBezTo>
                      <a:pt x="0" y="685"/>
                      <a:pt x="21" y="816"/>
                      <a:pt x="110" y="926"/>
                    </a:cubicBezTo>
                    <a:lnTo>
                      <a:pt x="634" y="1429"/>
                    </a:lnTo>
                    <a:lnTo>
                      <a:pt x="634" y="1450"/>
                    </a:lnTo>
                    <a:lnTo>
                      <a:pt x="653" y="1450"/>
                    </a:lnTo>
                    <a:cubicBezTo>
                      <a:pt x="700" y="1497"/>
                      <a:pt x="762" y="1518"/>
                      <a:pt x="824" y="1518"/>
                    </a:cubicBezTo>
                    <a:cubicBezTo>
                      <a:pt x="880" y="1518"/>
                      <a:pt x="936" y="1501"/>
                      <a:pt x="985" y="1471"/>
                    </a:cubicBezTo>
                    <a:lnTo>
                      <a:pt x="1461" y="1146"/>
                    </a:lnTo>
                    <a:cubicBezTo>
                      <a:pt x="1571" y="1078"/>
                      <a:pt x="1592" y="905"/>
                      <a:pt x="1487" y="816"/>
                    </a:cubicBezTo>
                    <a:lnTo>
                      <a:pt x="723" y="52"/>
                    </a:lnTo>
                    <a:cubicBezTo>
                      <a:pt x="686" y="17"/>
                      <a:pt x="639" y="0"/>
                      <a:pt x="58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3"/>
              <p:cNvSpPr/>
              <p:nvPr/>
            </p:nvSpPr>
            <p:spPr>
              <a:xfrm>
                <a:off x="3214625" y="1673676"/>
                <a:ext cx="78096" cy="119572"/>
              </a:xfrm>
              <a:custGeom>
                <a:avLst/>
                <a:gdLst/>
                <a:ahLst/>
                <a:cxnLst/>
                <a:rect l="l" t="t" r="r" b="b"/>
                <a:pathLst>
                  <a:path w="917" h="1404" extrusionOk="0">
                    <a:moveTo>
                      <a:pt x="779" y="1"/>
                    </a:moveTo>
                    <a:cubicBezTo>
                      <a:pt x="767" y="1"/>
                      <a:pt x="756" y="2"/>
                      <a:pt x="744" y="5"/>
                    </a:cubicBezTo>
                    <a:lnTo>
                      <a:pt x="178" y="115"/>
                    </a:lnTo>
                    <a:cubicBezTo>
                      <a:pt x="68" y="136"/>
                      <a:pt x="0" y="225"/>
                      <a:pt x="0" y="330"/>
                    </a:cubicBezTo>
                    <a:lnTo>
                      <a:pt x="0" y="1052"/>
                    </a:lnTo>
                    <a:cubicBezTo>
                      <a:pt x="0" y="1162"/>
                      <a:pt x="68" y="1272"/>
                      <a:pt x="178" y="1293"/>
                    </a:cubicBezTo>
                    <a:lnTo>
                      <a:pt x="744" y="1403"/>
                    </a:lnTo>
                    <a:lnTo>
                      <a:pt x="765" y="1403"/>
                    </a:lnTo>
                    <a:cubicBezTo>
                      <a:pt x="854" y="1403"/>
                      <a:pt x="917" y="1335"/>
                      <a:pt x="917" y="1246"/>
                    </a:cubicBezTo>
                    <a:lnTo>
                      <a:pt x="917" y="157"/>
                    </a:lnTo>
                    <a:lnTo>
                      <a:pt x="917" y="136"/>
                    </a:lnTo>
                    <a:cubicBezTo>
                      <a:pt x="917" y="58"/>
                      <a:pt x="854" y="1"/>
                      <a:pt x="7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3"/>
              <p:cNvSpPr/>
              <p:nvPr/>
            </p:nvSpPr>
            <p:spPr>
              <a:xfrm>
                <a:off x="3209260" y="1670099"/>
                <a:ext cx="89253" cy="126981"/>
              </a:xfrm>
              <a:custGeom>
                <a:avLst/>
                <a:gdLst/>
                <a:ahLst/>
                <a:cxnLst/>
                <a:rect l="l" t="t" r="r" b="b"/>
                <a:pathLst>
                  <a:path w="1048" h="1491" extrusionOk="0">
                    <a:moveTo>
                      <a:pt x="850" y="105"/>
                    </a:moveTo>
                    <a:cubicBezTo>
                      <a:pt x="890" y="105"/>
                      <a:pt x="938" y="146"/>
                      <a:pt x="938" y="199"/>
                    </a:cubicBezTo>
                    <a:lnTo>
                      <a:pt x="938" y="1288"/>
                    </a:lnTo>
                    <a:cubicBezTo>
                      <a:pt x="938" y="1344"/>
                      <a:pt x="892" y="1382"/>
                      <a:pt x="852" y="1382"/>
                    </a:cubicBezTo>
                    <a:cubicBezTo>
                      <a:pt x="844" y="1382"/>
                      <a:pt x="835" y="1381"/>
                      <a:pt x="828" y="1377"/>
                    </a:cubicBezTo>
                    <a:lnTo>
                      <a:pt x="262" y="1267"/>
                    </a:lnTo>
                    <a:cubicBezTo>
                      <a:pt x="173" y="1246"/>
                      <a:pt x="111" y="1183"/>
                      <a:pt x="111" y="1094"/>
                    </a:cubicBezTo>
                    <a:lnTo>
                      <a:pt x="111" y="372"/>
                    </a:lnTo>
                    <a:cubicBezTo>
                      <a:pt x="111" y="309"/>
                      <a:pt x="173" y="241"/>
                      <a:pt x="262" y="220"/>
                    </a:cubicBezTo>
                    <a:lnTo>
                      <a:pt x="828" y="110"/>
                    </a:lnTo>
                    <a:cubicBezTo>
                      <a:pt x="835" y="106"/>
                      <a:pt x="842" y="105"/>
                      <a:pt x="850" y="105"/>
                    </a:cubicBezTo>
                    <a:close/>
                    <a:moveTo>
                      <a:pt x="847" y="0"/>
                    </a:moveTo>
                    <a:cubicBezTo>
                      <a:pt x="833" y="0"/>
                      <a:pt x="820" y="2"/>
                      <a:pt x="807" y="5"/>
                    </a:cubicBezTo>
                    <a:lnTo>
                      <a:pt x="241" y="110"/>
                    </a:lnTo>
                    <a:cubicBezTo>
                      <a:pt x="111" y="136"/>
                      <a:pt x="1" y="241"/>
                      <a:pt x="1" y="372"/>
                    </a:cubicBezTo>
                    <a:lnTo>
                      <a:pt x="1" y="1094"/>
                    </a:lnTo>
                    <a:cubicBezTo>
                      <a:pt x="1" y="1246"/>
                      <a:pt x="111" y="1356"/>
                      <a:pt x="241" y="1377"/>
                    </a:cubicBezTo>
                    <a:lnTo>
                      <a:pt x="807" y="1487"/>
                    </a:lnTo>
                    <a:cubicBezTo>
                      <a:pt x="818" y="1489"/>
                      <a:pt x="829" y="1490"/>
                      <a:pt x="840" y="1490"/>
                    </a:cubicBezTo>
                    <a:cubicBezTo>
                      <a:pt x="941" y="1490"/>
                      <a:pt x="1048" y="1406"/>
                      <a:pt x="1048" y="1288"/>
                    </a:cubicBezTo>
                    <a:lnTo>
                      <a:pt x="1048" y="199"/>
                    </a:lnTo>
                    <a:cubicBezTo>
                      <a:pt x="1048" y="83"/>
                      <a:pt x="946" y="0"/>
                      <a:pt x="84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3"/>
              <p:cNvSpPr/>
              <p:nvPr/>
            </p:nvSpPr>
            <p:spPr>
              <a:xfrm>
                <a:off x="3265042" y="1513484"/>
                <a:ext cx="124511" cy="120083"/>
              </a:xfrm>
              <a:custGeom>
                <a:avLst/>
                <a:gdLst/>
                <a:ahLst/>
                <a:cxnLst/>
                <a:rect l="l" t="t" r="r" b="b"/>
                <a:pathLst>
                  <a:path w="1462" h="1410" extrusionOk="0">
                    <a:moveTo>
                      <a:pt x="758" y="1"/>
                    </a:moveTo>
                    <a:cubicBezTo>
                      <a:pt x="697" y="1"/>
                      <a:pt x="638" y="22"/>
                      <a:pt x="587" y="74"/>
                    </a:cubicBezTo>
                    <a:lnTo>
                      <a:pt x="84" y="577"/>
                    </a:lnTo>
                    <a:cubicBezTo>
                      <a:pt x="21" y="639"/>
                      <a:pt x="0" y="770"/>
                      <a:pt x="63" y="859"/>
                    </a:cubicBezTo>
                    <a:lnTo>
                      <a:pt x="393" y="1341"/>
                    </a:lnTo>
                    <a:lnTo>
                      <a:pt x="393" y="1362"/>
                    </a:lnTo>
                    <a:cubicBezTo>
                      <a:pt x="424" y="1394"/>
                      <a:pt x="468" y="1409"/>
                      <a:pt x="508" y="1409"/>
                    </a:cubicBezTo>
                    <a:cubicBezTo>
                      <a:pt x="549" y="1409"/>
                      <a:pt x="587" y="1394"/>
                      <a:pt x="608" y="1362"/>
                    </a:cubicBezTo>
                    <a:lnTo>
                      <a:pt x="1393" y="598"/>
                    </a:lnTo>
                    <a:lnTo>
                      <a:pt x="1393" y="577"/>
                    </a:lnTo>
                    <a:cubicBezTo>
                      <a:pt x="1461" y="509"/>
                      <a:pt x="1440" y="404"/>
                      <a:pt x="1351" y="357"/>
                    </a:cubicBezTo>
                    <a:lnTo>
                      <a:pt x="896" y="32"/>
                    </a:lnTo>
                    <a:cubicBezTo>
                      <a:pt x="849" y="12"/>
                      <a:pt x="803" y="1"/>
                      <a:pt x="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3"/>
              <p:cNvSpPr/>
              <p:nvPr/>
            </p:nvSpPr>
            <p:spPr>
              <a:xfrm>
                <a:off x="3259251" y="1508545"/>
                <a:ext cx="135668" cy="129280"/>
              </a:xfrm>
              <a:custGeom>
                <a:avLst/>
                <a:gdLst/>
                <a:ahLst/>
                <a:cxnLst/>
                <a:rect l="l" t="t" r="r" b="b"/>
                <a:pathLst>
                  <a:path w="1593" h="1518" extrusionOk="0">
                    <a:moveTo>
                      <a:pt x="836" y="109"/>
                    </a:moveTo>
                    <a:cubicBezTo>
                      <a:pt x="865" y="109"/>
                      <a:pt x="893" y="116"/>
                      <a:pt x="917" y="132"/>
                    </a:cubicBezTo>
                    <a:lnTo>
                      <a:pt x="1398" y="462"/>
                    </a:lnTo>
                    <a:cubicBezTo>
                      <a:pt x="1440" y="504"/>
                      <a:pt x="1461" y="567"/>
                      <a:pt x="1419" y="614"/>
                    </a:cubicBezTo>
                    <a:lnTo>
                      <a:pt x="655" y="1378"/>
                    </a:lnTo>
                    <a:cubicBezTo>
                      <a:pt x="636" y="1397"/>
                      <a:pt x="609" y="1407"/>
                      <a:pt x="582" y="1407"/>
                    </a:cubicBezTo>
                    <a:cubicBezTo>
                      <a:pt x="548" y="1407"/>
                      <a:pt x="515" y="1390"/>
                      <a:pt x="503" y="1352"/>
                    </a:cubicBezTo>
                    <a:lnTo>
                      <a:pt x="178" y="896"/>
                    </a:lnTo>
                    <a:cubicBezTo>
                      <a:pt x="131" y="807"/>
                      <a:pt x="131" y="724"/>
                      <a:pt x="199" y="677"/>
                    </a:cubicBezTo>
                    <a:lnTo>
                      <a:pt x="702" y="153"/>
                    </a:lnTo>
                    <a:cubicBezTo>
                      <a:pt x="741" y="127"/>
                      <a:pt x="789" y="109"/>
                      <a:pt x="836" y="109"/>
                    </a:cubicBezTo>
                    <a:close/>
                    <a:moveTo>
                      <a:pt x="828" y="0"/>
                    </a:moveTo>
                    <a:cubicBezTo>
                      <a:pt x="756" y="0"/>
                      <a:pt x="684" y="27"/>
                      <a:pt x="634" y="90"/>
                    </a:cubicBezTo>
                    <a:lnTo>
                      <a:pt x="131" y="567"/>
                    </a:lnTo>
                    <a:lnTo>
                      <a:pt x="110" y="593"/>
                    </a:lnTo>
                    <a:cubicBezTo>
                      <a:pt x="21" y="677"/>
                      <a:pt x="0" y="828"/>
                      <a:pt x="89" y="938"/>
                    </a:cubicBezTo>
                    <a:lnTo>
                      <a:pt x="393" y="1420"/>
                    </a:lnTo>
                    <a:cubicBezTo>
                      <a:pt x="444" y="1484"/>
                      <a:pt x="517" y="1518"/>
                      <a:pt x="586" y="1518"/>
                    </a:cubicBezTo>
                    <a:cubicBezTo>
                      <a:pt x="637" y="1518"/>
                      <a:pt x="685" y="1500"/>
                      <a:pt x="723" y="1462"/>
                    </a:cubicBezTo>
                    <a:lnTo>
                      <a:pt x="1487" y="697"/>
                    </a:lnTo>
                    <a:cubicBezTo>
                      <a:pt x="1592" y="593"/>
                      <a:pt x="1571" y="436"/>
                      <a:pt x="1461" y="373"/>
                    </a:cubicBezTo>
                    <a:lnTo>
                      <a:pt x="985" y="43"/>
                    </a:lnTo>
                    <a:cubicBezTo>
                      <a:pt x="937" y="16"/>
                      <a:pt x="882" y="0"/>
                      <a:pt x="82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3"/>
              <p:cNvSpPr/>
              <p:nvPr/>
            </p:nvSpPr>
            <p:spPr>
              <a:xfrm>
                <a:off x="3274410" y="1519701"/>
                <a:ext cx="425570" cy="425570"/>
              </a:xfrm>
              <a:custGeom>
                <a:avLst/>
                <a:gdLst/>
                <a:ahLst/>
                <a:cxnLst/>
                <a:rect l="l" t="t" r="r" b="b"/>
                <a:pathLst>
                  <a:path w="4997" h="4997" extrusionOk="0">
                    <a:moveTo>
                      <a:pt x="2509" y="1179"/>
                    </a:moveTo>
                    <a:cubicBezTo>
                      <a:pt x="3226" y="1179"/>
                      <a:pt x="3818" y="1771"/>
                      <a:pt x="3818" y="2488"/>
                    </a:cubicBezTo>
                    <a:cubicBezTo>
                      <a:pt x="3818" y="3232"/>
                      <a:pt x="3226" y="3819"/>
                      <a:pt x="2509" y="3819"/>
                    </a:cubicBezTo>
                    <a:cubicBezTo>
                      <a:pt x="1765" y="3819"/>
                      <a:pt x="1178" y="3232"/>
                      <a:pt x="1178" y="2488"/>
                    </a:cubicBezTo>
                    <a:cubicBezTo>
                      <a:pt x="1178" y="1771"/>
                      <a:pt x="1765" y="1179"/>
                      <a:pt x="2509" y="1179"/>
                    </a:cubicBezTo>
                    <a:close/>
                    <a:moveTo>
                      <a:pt x="2509" y="1"/>
                    </a:moveTo>
                    <a:cubicBezTo>
                      <a:pt x="1110" y="1"/>
                      <a:pt x="0" y="1116"/>
                      <a:pt x="0" y="2488"/>
                    </a:cubicBezTo>
                    <a:cubicBezTo>
                      <a:pt x="0" y="3887"/>
                      <a:pt x="1110" y="4997"/>
                      <a:pt x="2509" y="4997"/>
                    </a:cubicBezTo>
                    <a:cubicBezTo>
                      <a:pt x="3881" y="4997"/>
                      <a:pt x="4996" y="3887"/>
                      <a:pt x="4996" y="2488"/>
                    </a:cubicBezTo>
                    <a:cubicBezTo>
                      <a:pt x="4996" y="1116"/>
                      <a:pt x="3881" y="1"/>
                      <a:pt x="25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3"/>
              <p:cNvSpPr/>
              <p:nvPr/>
            </p:nvSpPr>
            <p:spPr>
              <a:xfrm>
                <a:off x="3268619" y="1514421"/>
                <a:ext cx="436641" cy="436641"/>
              </a:xfrm>
              <a:custGeom>
                <a:avLst/>
                <a:gdLst/>
                <a:ahLst/>
                <a:cxnLst/>
                <a:rect l="l" t="t" r="r" b="b"/>
                <a:pathLst>
                  <a:path w="5127" h="5127" extrusionOk="0">
                    <a:moveTo>
                      <a:pt x="2577" y="1309"/>
                    </a:moveTo>
                    <a:cubicBezTo>
                      <a:pt x="3252" y="1309"/>
                      <a:pt x="3818" y="1875"/>
                      <a:pt x="3818" y="2550"/>
                    </a:cubicBezTo>
                    <a:cubicBezTo>
                      <a:pt x="3818" y="3247"/>
                      <a:pt x="3252" y="3818"/>
                      <a:pt x="2577" y="3818"/>
                    </a:cubicBezTo>
                    <a:cubicBezTo>
                      <a:pt x="1875" y="3818"/>
                      <a:pt x="1309" y="3247"/>
                      <a:pt x="1309" y="2550"/>
                    </a:cubicBezTo>
                    <a:cubicBezTo>
                      <a:pt x="1309" y="1875"/>
                      <a:pt x="1875" y="1309"/>
                      <a:pt x="2577" y="1309"/>
                    </a:cubicBezTo>
                    <a:close/>
                    <a:moveTo>
                      <a:pt x="2577" y="1199"/>
                    </a:moveTo>
                    <a:cubicBezTo>
                      <a:pt x="1812" y="1199"/>
                      <a:pt x="1199" y="1807"/>
                      <a:pt x="1199" y="2550"/>
                    </a:cubicBezTo>
                    <a:cubicBezTo>
                      <a:pt x="1199" y="3315"/>
                      <a:pt x="1812" y="3928"/>
                      <a:pt x="2577" y="3928"/>
                    </a:cubicBezTo>
                    <a:cubicBezTo>
                      <a:pt x="3315" y="3928"/>
                      <a:pt x="3928" y="3315"/>
                      <a:pt x="3928" y="2550"/>
                    </a:cubicBezTo>
                    <a:cubicBezTo>
                      <a:pt x="3928" y="1807"/>
                      <a:pt x="3315" y="1199"/>
                      <a:pt x="2577" y="1199"/>
                    </a:cubicBezTo>
                    <a:close/>
                    <a:moveTo>
                      <a:pt x="2577" y="105"/>
                    </a:moveTo>
                    <a:cubicBezTo>
                      <a:pt x="3928" y="105"/>
                      <a:pt x="5017" y="1199"/>
                      <a:pt x="5017" y="2550"/>
                    </a:cubicBezTo>
                    <a:cubicBezTo>
                      <a:pt x="5017" y="3902"/>
                      <a:pt x="3928" y="5017"/>
                      <a:pt x="2577" y="5017"/>
                    </a:cubicBezTo>
                    <a:cubicBezTo>
                      <a:pt x="1220" y="5017"/>
                      <a:pt x="110" y="3902"/>
                      <a:pt x="110" y="2550"/>
                    </a:cubicBezTo>
                    <a:cubicBezTo>
                      <a:pt x="110" y="1199"/>
                      <a:pt x="1220" y="105"/>
                      <a:pt x="2577" y="105"/>
                    </a:cubicBezTo>
                    <a:close/>
                    <a:moveTo>
                      <a:pt x="2577" y="0"/>
                    </a:moveTo>
                    <a:cubicBezTo>
                      <a:pt x="1157" y="0"/>
                      <a:pt x="0" y="1152"/>
                      <a:pt x="0" y="2550"/>
                    </a:cubicBezTo>
                    <a:cubicBezTo>
                      <a:pt x="0" y="3970"/>
                      <a:pt x="1157" y="5127"/>
                      <a:pt x="2577" y="5127"/>
                    </a:cubicBezTo>
                    <a:cubicBezTo>
                      <a:pt x="3970" y="5127"/>
                      <a:pt x="5127" y="3970"/>
                      <a:pt x="5127" y="2550"/>
                    </a:cubicBezTo>
                    <a:cubicBezTo>
                      <a:pt x="5127" y="1152"/>
                      <a:pt x="3970" y="0"/>
                      <a:pt x="257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3"/>
              <p:cNvSpPr/>
              <p:nvPr/>
            </p:nvSpPr>
            <p:spPr>
              <a:xfrm>
                <a:off x="3361361" y="1607163"/>
                <a:ext cx="251152" cy="250726"/>
              </a:xfrm>
              <a:custGeom>
                <a:avLst/>
                <a:gdLst/>
                <a:ahLst/>
                <a:cxnLst/>
                <a:rect l="l" t="t" r="r" b="b"/>
                <a:pathLst>
                  <a:path w="2949" h="2944" extrusionOk="0">
                    <a:moveTo>
                      <a:pt x="1488" y="152"/>
                    </a:moveTo>
                    <a:cubicBezTo>
                      <a:pt x="2205" y="152"/>
                      <a:pt x="2797" y="744"/>
                      <a:pt x="2797" y="1461"/>
                    </a:cubicBezTo>
                    <a:cubicBezTo>
                      <a:pt x="2797" y="2205"/>
                      <a:pt x="2205" y="2792"/>
                      <a:pt x="1488" y="2792"/>
                    </a:cubicBezTo>
                    <a:cubicBezTo>
                      <a:pt x="744" y="2792"/>
                      <a:pt x="157" y="2205"/>
                      <a:pt x="157" y="1461"/>
                    </a:cubicBezTo>
                    <a:cubicBezTo>
                      <a:pt x="157" y="744"/>
                      <a:pt x="744" y="152"/>
                      <a:pt x="1488" y="152"/>
                    </a:cubicBezTo>
                    <a:close/>
                    <a:moveTo>
                      <a:pt x="1488" y="0"/>
                    </a:moveTo>
                    <a:cubicBezTo>
                      <a:pt x="655" y="0"/>
                      <a:pt x="0" y="655"/>
                      <a:pt x="0" y="1461"/>
                    </a:cubicBezTo>
                    <a:cubicBezTo>
                      <a:pt x="0" y="2289"/>
                      <a:pt x="655" y="2943"/>
                      <a:pt x="1488" y="2943"/>
                    </a:cubicBezTo>
                    <a:cubicBezTo>
                      <a:pt x="2294" y="2943"/>
                      <a:pt x="2949" y="2289"/>
                      <a:pt x="2949" y="1461"/>
                    </a:cubicBezTo>
                    <a:cubicBezTo>
                      <a:pt x="2949" y="655"/>
                      <a:pt x="2294" y="0"/>
                      <a:pt x="14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3"/>
              <p:cNvSpPr/>
              <p:nvPr/>
            </p:nvSpPr>
            <p:spPr>
              <a:xfrm>
                <a:off x="3355996" y="1601815"/>
                <a:ext cx="261882" cy="262308"/>
              </a:xfrm>
              <a:custGeom>
                <a:avLst/>
                <a:gdLst/>
                <a:ahLst/>
                <a:cxnLst/>
                <a:rect l="l" t="t" r="r" b="b"/>
                <a:pathLst>
                  <a:path w="3075" h="3080" extrusionOk="0">
                    <a:moveTo>
                      <a:pt x="1551" y="288"/>
                    </a:moveTo>
                    <a:cubicBezTo>
                      <a:pt x="2226" y="288"/>
                      <a:pt x="2792" y="854"/>
                      <a:pt x="2792" y="1529"/>
                    </a:cubicBezTo>
                    <a:cubicBezTo>
                      <a:pt x="2792" y="2226"/>
                      <a:pt x="2226" y="2797"/>
                      <a:pt x="1551" y="2797"/>
                    </a:cubicBezTo>
                    <a:cubicBezTo>
                      <a:pt x="849" y="2797"/>
                      <a:pt x="283" y="2226"/>
                      <a:pt x="283" y="1529"/>
                    </a:cubicBezTo>
                    <a:cubicBezTo>
                      <a:pt x="283" y="854"/>
                      <a:pt x="849" y="288"/>
                      <a:pt x="1551" y="288"/>
                    </a:cubicBezTo>
                    <a:close/>
                    <a:moveTo>
                      <a:pt x="1551" y="178"/>
                    </a:moveTo>
                    <a:cubicBezTo>
                      <a:pt x="786" y="178"/>
                      <a:pt x="173" y="786"/>
                      <a:pt x="173" y="1529"/>
                    </a:cubicBezTo>
                    <a:cubicBezTo>
                      <a:pt x="173" y="2294"/>
                      <a:pt x="786" y="2907"/>
                      <a:pt x="1551" y="2907"/>
                    </a:cubicBezTo>
                    <a:cubicBezTo>
                      <a:pt x="2289" y="2907"/>
                      <a:pt x="2902" y="2294"/>
                      <a:pt x="2902" y="1529"/>
                    </a:cubicBezTo>
                    <a:cubicBezTo>
                      <a:pt x="2902" y="786"/>
                      <a:pt x="2289" y="178"/>
                      <a:pt x="1551" y="178"/>
                    </a:cubicBezTo>
                    <a:close/>
                    <a:moveTo>
                      <a:pt x="1551" y="110"/>
                    </a:moveTo>
                    <a:cubicBezTo>
                      <a:pt x="2336" y="110"/>
                      <a:pt x="2970" y="744"/>
                      <a:pt x="2970" y="1529"/>
                    </a:cubicBezTo>
                    <a:cubicBezTo>
                      <a:pt x="2970" y="2336"/>
                      <a:pt x="2336" y="2970"/>
                      <a:pt x="1551" y="2970"/>
                    </a:cubicBezTo>
                    <a:cubicBezTo>
                      <a:pt x="765" y="2970"/>
                      <a:pt x="110" y="2336"/>
                      <a:pt x="110" y="1529"/>
                    </a:cubicBezTo>
                    <a:cubicBezTo>
                      <a:pt x="110" y="744"/>
                      <a:pt x="765" y="110"/>
                      <a:pt x="1551" y="110"/>
                    </a:cubicBezTo>
                    <a:close/>
                    <a:moveTo>
                      <a:pt x="1551" y="0"/>
                    </a:moveTo>
                    <a:cubicBezTo>
                      <a:pt x="697" y="0"/>
                      <a:pt x="0" y="702"/>
                      <a:pt x="0" y="1529"/>
                    </a:cubicBezTo>
                    <a:cubicBezTo>
                      <a:pt x="0" y="2383"/>
                      <a:pt x="697" y="3080"/>
                      <a:pt x="1551" y="3080"/>
                    </a:cubicBezTo>
                    <a:cubicBezTo>
                      <a:pt x="2378" y="3080"/>
                      <a:pt x="3075" y="2383"/>
                      <a:pt x="3075" y="1529"/>
                    </a:cubicBezTo>
                    <a:cubicBezTo>
                      <a:pt x="3075" y="702"/>
                      <a:pt x="2378" y="0"/>
                      <a:pt x="155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 name="Text Placeholder 2">
            <a:extLst>
              <a:ext uri="{FF2B5EF4-FFF2-40B4-BE49-F238E27FC236}">
                <a16:creationId xmlns:a16="http://schemas.microsoft.com/office/drawing/2014/main" id="{495F6A81-1EB8-1282-32DC-5C9FCE4A2E7C}"/>
              </a:ext>
            </a:extLst>
          </p:cNvPr>
          <p:cNvSpPr>
            <a:spLocks noGrp="1"/>
          </p:cNvSpPr>
          <p:nvPr>
            <p:ph type="body" sz="quarter" idx="10" hasCustomPrompt="1"/>
          </p:nvPr>
        </p:nvSpPr>
        <p:spPr>
          <a:xfrm>
            <a:off x="7634216" y="257370"/>
            <a:ext cx="1257659" cy="356871"/>
          </a:xfrm>
        </p:spPr>
        <p:txBody>
          <a:bodyPr/>
          <a:lstStyle>
            <a:lvl1pPr marL="139700" indent="0">
              <a:buNone/>
              <a:defRPr sz="1000"/>
            </a:lvl1pPr>
          </a:lstStyle>
          <a:p>
            <a:pPr lvl="0"/>
            <a:fld id="{E7EC936A-77B2-428F-9A59-450890296C0A}" type="datetime1">
              <a:rPr lang="en-US" smtClean="0"/>
              <a:t>12/26/2023</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36"/>
          <p:cNvSpPr txBox="1">
            <a:spLocks noGrp="1"/>
          </p:cNvSpPr>
          <p:nvPr>
            <p:ph type="title"/>
          </p:nvPr>
        </p:nvSpPr>
        <p:spPr>
          <a:xfrm>
            <a:off x="720000" y="2090800"/>
            <a:ext cx="4740900" cy="162321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GENERAL IDEA</a:t>
            </a:r>
            <a:endParaRPr/>
          </a:p>
        </p:txBody>
      </p:sp>
      <p:sp>
        <p:nvSpPr>
          <p:cNvPr id="758" name="Google Shape;758;p36"/>
          <p:cNvSpPr txBox="1">
            <a:spLocks noGrp="1"/>
          </p:cNvSpPr>
          <p:nvPr>
            <p:ph type="title" idx="2"/>
          </p:nvPr>
        </p:nvSpPr>
        <p:spPr>
          <a:xfrm>
            <a:off x="720000" y="1249000"/>
            <a:ext cx="17025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pic>
        <p:nvPicPr>
          <p:cNvPr id="7" name="Graphic 6">
            <a:extLst>
              <a:ext uri="{FF2B5EF4-FFF2-40B4-BE49-F238E27FC236}">
                <a16:creationId xmlns:a16="http://schemas.microsoft.com/office/drawing/2014/main" id="{5038B498-10B3-5C8B-DFF8-468E0F0342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20057" y="1405475"/>
            <a:ext cx="4135130" cy="2658298"/>
          </a:xfrm>
          <a:prstGeom prst="rect">
            <a:avLst/>
          </a:prstGeom>
        </p:spPr>
      </p:pic>
      <p:sp>
        <p:nvSpPr>
          <p:cNvPr id="2" name="Text Placeholder 2">
            <a:extLst>
              <a:ext uri="{FF2B5EF4-FFF2-40B4-BE49-F238E27FC236}">
                <a16:creationId xmlns:a16="http://schemas.microsoft.com/office/drawing/2014/main" id="{D2C468BC-BD3F-91DA-B604-7F5E2B455EEE}"/>
              </a:ext>
            </a:extLst>
          </p:cNvPr>
          <p:cNvSpPr>
            <a:spLocks noGrp="1"/>
          </p:cNvSpPr>
          <p:nvPr>
            <p:ph type="body" sz="quarter" idx="10" hasCustomPrompt="1"/>
          </p:nvPr>
        </p:nvSpPr>
        <p:spPr>
          <a:xfrm>
            <a:off x="7634216" y="257370"/>
            <a:ext cx="1257659" cy="356871"/>
          </a:xfrm>
        </p:spPr>
        <p:txBody>
          <a:bodyPr/>
          <a:lstStyle>
            <a:lvl1pPr marL="139700" indent="0">
              <a:buNone/>
              <a:defRPr sz="1000"/>
            </a:lvl1pPr>
          </a:lstStyle>
          <a:p>
            <a:pPr lvl="0"/>
            <a:fld id="{E7EC936A-77B2-428F-9A59-450890296C0A}" type="datetime1">
              <a:rPr lang="en-US" smtClean="0"/>
              <a:t>12/26/2023</a:t>
            </a:fld>
            <a:endParaRPr lang="en-US"/>
          </a:p>
        </p:txBody>
      </p:sp>
      <p:grpSp>
        <p:nvGrpSpPr>
          <p:cNvPr id="4" name="Group 3">
            <a:extLst>
              <a:ext uri="{FF2B5EF4-FFF2-40B4-BE49-F238E27FC236}">
                <a16:creationId xmlns:a16="http://schemas.microsoft.com/office/drawing/2014/main" id="{40ADE343-620A-4AB8-CCCB-6C723D374810}"/>
              </a:ext>
            </a:extLst>
          </p:cNvPr>
          <p:cNvGrpSpPr/>
          <p:nvPr/>
        </p:nvGrpSpPr>
        <p:grpSpPr>
          <a:xfrm>
            <a:off x="3692525" y="4953808"/>
            <a:ext cx="1758950" cy="111892"/>
            <a:chOff x="481132" y="2390531"/>
            <a:chExt cx="5171657" cy="706837"/>
          </a:xfrm>
        </p:grpSpPr>
        <p:sp>
          <p:nvSpPr>
            <p:cNvPr id="5" name="Flowchart: Delay 4">
              <a:extLst>
                <a:ext uri="{FF2B5EF4-FFF2-40B4-BE49-F238E27FC236}">
                  <a16:creationId xmlns:a16="http://schemas.microsoft.com/office/drawing/2014/main" id="{6C324736-370F-5A64-25C2-7289570498BB}"/>
                </a:ext>
              </a:extLst>
            </p:cNvPr>
            <p:cNvSpPr>
              <a:spLocks/>
            </p:cNvSpPr>
            <p:nvPr/>
          </p:nvSpPr>
          <p:spPr>
            <a:xfrm>
              <a:off x="4947557" y="2392136"/>
              <a:ext cx="705232" cy="705232"/>
            </a:xfrm>
            <a:prstGeom prst="flowChartDelay">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FCB8C21-9260-1F8B-ADDC-2485EB751CF2}"/>
                </a:ext>
              </a:extLst>
            </p:cNvPr>
            <p:cNvSpPr>
              <a:spLocks/>
            </p:cNvSpPr>
            <p:nvPr/>
          </p:nvSpPr>
          <p:spPr>
            <a:xfrm>
              <a:off x="4054565" y="2392136"/>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2F9290A-E683-15C1-6169-65F6D5F406ED}"/>
                </a:ext>
              </a:extLst>
            </p:cNvPr>
            <p:cNvSpPr>
              <a:spLocks/>
            </p:cNvSpPr>
            <p:nvPr/>
          </p:nvSpPr>
          <p:spPr>
            <a:xfrm>
              <a:off x="3160596" y="2390531"/>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D5D2E4D-3436-862D-B025-2FF5504CF4AB}"/>
                </a:ext>
              </a:extLst>
            </p:cNvPr>
            <p:cNvSpPr>
              <a:spLocks/>
            </p:cNvSpPr>
            <p:nvPr/>
          </p:nvSpPr>
          <p:spPr>
            <a:xfrm>
              <a:off x="2267604" y="2390531"/>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A754525-FCA5-1947-F4C2-FD572B5B54F0}"/>
                </a:ext>
              </a:extLst>
            </p:cNvPr>
            <p:cNvSpPr>
              <a:spLocks/>
            </p:cNvSpPr>
            <p:nvPr/>
          </p:nvSpPr>
          <p:spPr>
            <a:xfrm>
              <a:off x="137412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Delay 10">
              <a:extLst>
                <a:ext uri="{FF2B5EF4-FFF2-40B4-BE49-F238E27FC236}">
                  <a16:creationId xmlns:a16="http://schemas.microsoft.com/office/drawing/2014/main" id="{1CFE3F53-B466-B537-37BC-326CC6AC55B5}"/>
                </a:ext>
              </a:extLst>
            </p:cNvPr>
            <p:cNvSpPr>
              <a:spLocks/>
            </p:cNvSpPr>
            <p:nvPr/>
          </p:nvSpPr>
          <p:spPr>
            <a:xfrm rot="10800000">
              <a:off x="481132" y="2390531"/>
              <a:ext cx="705232" cy="705232"/>
            </a:xfrm>
            <a:prstGeom prst="flowChartDelay">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579619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vide &amp; Conquer - Crisp's Blog">
            <a:extLst>
              <a:ext uri="{FF2B5EF4-FFF2-40B4-BE49-F238E27FC236}">
                <a16:creationId xmlns:a16="http://schemas.microsoft.com/office/drawing/2014/main" id="{A1BC5BCB-6809-4232-0D19-FD2ED1BF87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641" y="1524973"/>
            <a:ext cx="3181575" cy="29486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Google Shape;756;p36">
            <a:extLst>
              <a:ext uri="{FF2B5EF4-FFF2-40B4-BE49-F238E27FC236}">
                <a16:creationId xmlns:a16="http://schemas.microsoft.com/office/drawing/2014/main" id="{E27B8BDD-EFF1-3036-2B77-30453A1D2A0B}"/>
              </a:ext>
            </a:extLst>
          </p:cNvPr>
          <p:cNvSpPr txBox="1">
            <a:spLocks/>
          </p:cNvSpPr>
          <p:nvPr/>
        </p:nvSpPr>
        <p:spPr>
          <a:xfrm>
            <a:off x="1209268" y="242732"/>
            <a:ext cx="1720934" cy="371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l"/>
            <a:r>
              <a:rPr lang="en-US" sz="1200"/>
              <a:t>GENERAL IDEA</a:t>
            </a:r>
          </a:p>
        </p:txBody>
      </p:sp>
      <p:sp>
        <p:nvSpPr>
          <p:cNvPr id="8" name="Google Shape;758;p36">
            <a:extLst>
              <a:ext uri="{FF2B5EF4-FFF2-40B4-BE49-F238E27FC236}">
                <a16:creationId xmlns:a16="http://schemas.microsoft.com/office/drawing/2014/main" id="{5E1559B4-FA3C-9E3C-1DAA-4A7834309017}"/>
              </a:ext>
            </a:extLst>
          </p:cNvPr>
          <p:cNvSpPr txBox="1">
            <a:spLocks/>
          </p:cNvSpPr>
          <p:nvPr/>
        </p:nvSpPr>
        <p:spPr>
          <a:xfrm>
            <a:off x="947057" y="307667"/>
            <a:ext cx="381699" cy="3133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00000"/>
              </a:lnSpc>
              <a:buSzPts val="6000"/>
            </a:pPr>
            <a:r>
              <a:rPr lang="en" sz="1200" b="1">
                <a:solidFill>
                  <a:schemeClr val="accent1"/>
                </a:solidFill>
                <a:latin typeface="Montserrat"/>
                <a:sym typeface="Montserrat"/>
              </a:rPr>
              <a:t>02  </a:t>
            </a:r>
          </a:p>
        </p:txBody>
      </p:sp>
      <p:sp>
        <p:nvSpPr>
          <p:cNvPr id="9" name="Text Placeholder 2">
            <a:extLst>
              <a:ext uri="{FF2B5EF4-FFF2-40B4-BE49-F238E27FC236}">
                <a16:creationId xmlns:a16="http://schemas.microsoft.com/office/drawing/2014/main" id="{F59AC0DD-30D3-1F87-9A3B-83D7C1C28ECC}"/>
              </a:ext>
            </a:extLst>
          </p:cNvPr>
          <p:cNvSpPr>
            <a:spLocks noGrp="1"/>
          </p:cNvSpPr>
          <p:nvPr>
            <p:ph type="body" sz="quarter" idx="10" hasCustomPrompt="1"/>
          </p:nvPr>
        </p:nvSpPr>
        <p:spPr>
          <a:xfrm>
            <a:off x="7634216" y="257370"/>
            <a:ext cx="1257659" cy="356871"/>
          </a:xfrm>
        </p:spPr>
        <p:txBody>
          <a:bodyPr/>
          <a:lstStyle>
            <a:lvl1pPr marL="139700" indent="0">
              <a:buNone/>
              <a:defRPr sz="1000"/>
            </a:lvl1pPr>
          </a:lstStyle>
          <a:p>
            <a:pPr lvl="0"/>
            <a:fld id="{E7EC936A-77B2-428F-9A59-450890296C0A}" type="datetime1">
              <a:rPr lang="en-US" smtClean="0"/>
              <a:t>12/26/2023</a:t>
            </a:fld>
            <a:endParaRPr lang="en-US"/>
          </a:p>
        </p:txBody>
      </p:sp>
      <p:sp>
        <p:nvSpPr>
          <p:cNvPr id="13" name="Tiêu đề 1">
            <a:extLst>
              <a:ext uri="{FF2B5EF4-FFF2-40B4-BE49-F238E27FC236}">
                <a16:creationId xmlns:a16="http://schemas.microsoft.com/office/drawing/2014/main" id="{46DD2E82-DFB5-64AF-9D9C-FDC69976F3A2}"/>
              </a:ext>
            </a:extLst>
          </p:cNvPr>
          <p:cNvSpPr>
            <a:spLocks noGrp="1"/>
          </p:cNvSpPr>
          <p:nvPr>
            <p:ph type="title"/>
          </p:nvPr>
        </p:nvSpPr>
        <p:spPr>
          <a:xfrm>
            <a:off x="3758695" y="2426573"/>
            <a:ext cx="4965949" cy="572700"/>
          </a:xfrm>
        </p:spPr>
        <p:txBody>
          <a:bodyPr/>
          <a:lstStyle/>
          <a:p>
            <a:r>
              <a:rPr lang="en-US"/>
              <a:t>DIVIDE AND CONQUER</a:t>
            </a:r>
            <a:endParaRPr lang="vi-VN"/>
          </a:p>
        </p:txBody>
      </p:sp>
      <p:grpSp>
        <p:nvGrpSpPr>
          <p:cNvPr id="14" name="Group 13">
            <a:extLst>
              <a:ext uri="{FF2B5EF4-FFF2-40B4-BE49-F238E27FC236}">
                <a16:creationId xmlns:a16="http://schemas.microsoft.com/office/drawing/2014/main" id="{8B33684A-E79E-6F4B-A79F-2691A64652D3}"/>
              </a:ext>
            </a:extLst>
          </p:cNvPr>
          <p:cNvGrpSpPr/>
          <p:nvPr/>
        </p:nvGrpSpPr>
        <p:grpSpPr>
          <a:xfrm>
            <a:off x="3692525" y="4953808"/>
            <a:ext cx="1758950" cy="111892"/>
            <a:chOff x="481132" y="2390531"/>
            <a:chExt cx="5171657" cy="706837"/>
          </a:xfrm>
        </p:grpSpPr>
        <p:sp>
          <p:nvSpPr>
            <p:cNvPr id="15" name="Flowchart: Delay 14">
              <a:extLst>
                <a:ext uri="{FF2B5EF4-FFF2-40B4-BE49-F238E27FC236}">
                  <a16:creationId xmlns:a16="http://schemas.microsoft.com/office/drawing/2014/main" id="{20E73467-8B8B-42C2-AFAE-CCA9AF2B9F0A}"/>
                </a:ext>
              </a:extLst>
            </p:cNvPr>
            <p:cNvSpPr>
              <a:spLocks/>
            </p:cNvSpPr>
            <p:nvPr/>
          </p:nvSpPr>
          <p:spPr>
            <a:xfrm>
              <a:off x="4947557" y="2392136"/>
              <a:ext cx="705232" cy="705232"/>
            </a:xfrm>
            <a:prstGeom prst="flowChartDelay">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852A497-EA4B-D5E1-9086-54B8A2F0A858}"/>
                </a:ext>
              </a:extLst>
            </p:cNvPr>
            <p:cNvSpPr>
              <a:spLocks/>
            </p:cNvSpPr>
            <p:nvPr/>
          </p:nvSpPr>
          <p:spPr>
            <a:xfrm>
              <a:off x="4054565" y="2392136"/>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BA82FBD-8C4E-9E60-BD41-2365CC347795}"/>
                </a:ext>
              </a:extLst>
            </p:cNvPr>
            <p:cNvSpPr>
              <a:spLocks/>
            </p:cNvSpPr>
            <p:nvPr/>
          </p:nvSpPr>
          <p:spPr>
            <a:xfrm>
              <a:off x="3160596" y="2390531"/>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ACD7F55-A546-F6E1-E6B3-88BABE79713F}"/>
                </a:ext>
              </a:extLst>
            </p:cNvPr>
            <p:cNvSpPr>
              <a:spLocks/>
            </p:cNvSpPr>
            <p:nvPr/>
          </p:nvSpPr>
          <p:spPr>
            <a:xfrm>
              <a:off x="2267604" y="2390531"/>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0FBBDE9-3E0F-4888-F78E-5DEBC568BD6C}"/>
                </a:ext>
              </a:extLst>
            </p:cNvPr>
            <p:cNvSpPr>
              <a:spLocks/>
            </p:cNvSpPr>
            <p:nvPr/>
          </p:nvSpPr>
          <p:spPr>
            <a:xfrm>
              <a:off x="137412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Delay 19">
              <a:extLst>
                <a:ext uri="{FF2B5EF4-FFF2-40B4-BE49-F238E27FC236}">
                  <a16:creationId xmlns:a16="http://schemas.microsoft.com/office/drawing/2014/main" id="{ED8FBAA6-53ED-5B3A-B055-369074D4D9B3}"/>
                </a:ext>
              </a:extLst>
            </p:cNvPr>
            <p:cNvSpPr>
              <a:spLocks/>
            </p:cNvSpPr>
            <p:nvPr/>
          </p:nvSpPr>
          <p:spPr>
            <a:xfrm rot="10800000">
              <a:off x="481132" y="2390531"/>
              <a:ext cx="705232" cy="705232"/>
            </a:xfrm>
            <a:prstGeom prst="flowChartDelay">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64092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9AB59FD-6347-2E59-B63A-15F16D89FE73}"/>
              </a:ext>
            </a:extLst>
          </p:cNvPr>
          <p:cNvSpPr>
            <a:spLocks noGrp="1"/>
          </p:cNvSpPr>
          <p:nvPr>
            <p:ph type="title"/>
          </p:nvPr>
        </p:nvSpPr>
        <p:spPr/>
        <p:txBody>
          <a:bodyPr/>
          <a:lstStyle/>
          <a:p>
            <a:r>
              <a:rPr lang="en-US"/>
              <a:t>DIVIDE AND CONQUER</a:t>
            </a:r>
            <a:endParaRPr lang="vi-VN"/>
          </a:p>
        </p:txBody>
      </p:sp>
      <p:sp>
        <p:nvSpPr>
          <p:cNvPr id="4" name="Tiêu đề phụ 3">
            <a:extLst>
              <a:ext uri="{FF2B5EF4-FFF2-40B4-BE49-F238E27FC236}">
                <a16:creationId xmlns:a16="http://schemas.microsoft.com/office/drawing/2014/main" id="{3AED7A87-EFB1-6D93-31F8-293ADB66C43A}"/>
              </a:ext>
            </a:extLst>
          </p:cNvPr>
          <p:cNvSpPr>
            <a:spLocks noGrp="1"/>
          </p:cNvSpPr>
          <p:nvPr>
            <p:ph type="subTitle" idx="2"/>
          </p:nvPr>
        </p:nvSpPr>
        <p:spPr>
          <a:xfrm>
            <a:off x="866883" y="1363631"/>
            <a:ext cx="7410234" cy="1527995"/>
          </a:xfrm>
        </p:spPr>
        <p:txBody>
          <a:bodyPr/>
          <a:lstStyle/>
          <a:p>
            <a:pPr algn="l" fontAlgn="base">
              <a:buFont typeface="+mj-lt"/>
              <a:buAutoNum type="arabicPeriod"/>
            </a:pPr>
            <a:r>
              <a:rPr lang="en-US" sz="1800" b="1" i="0">
                <a:solidFill>
                  <a:srgbClr val="000000"/>
                </a:solidFill>
                <a:effectLst/>
                <a:latin typeface="-apple-system"/>
                <a:ea typeface="Tahoma" panose="020B0604030504040204" pitchFamily="34" charset="0"/>
                <a:cs typeface="Tahoma" panose="020B0604030504040204" pitchFamily="34" charset="0"/>
              </a:rPr>
              <a:t>Divide: </a:t>
            </a:r>
            <a:r>
              <a:rPr lang="en-US" sz="1800" b="0" i="0">
                <a:solidFill>
                  <a:srgbClr val="000000"/>
                </a:solidFill>
                <a:effectLst/>
                <a:latin typeface="-apple-system"/>
                <a:ea typeface="Tahoma" panose="020B0604030504040204" pitchFamily="34" charset="0"/>
                <a:cs typeface="Tahoma" panose="020B0604030504040204" pitchFamily="34" charset="0"/>
              </a:rPr>
              <a:t>This involves dividing the problem into smaller sub-problems.</a:t>
            </a:r>
          </a:p>
          <a:p>
            <a:pPr algn="l" fontAlgn="base">
              <a:buFont typeface="+mj-lt"/>
              <a:buAutoNum type="arabicPeriod"/>
            </a:pPr>
            <a:r>
              <a:rPr lang="en-US" sz="1800" b="1" i="0">
                <a:solidFill>
                  <a:srgbClr val="000000"/>
                </a:solidFill>
                <a:effectLst/>
                <a:latin typeface="-apple-system"/>
                <a:ea typeface="Tahoma" panose="020B0604030504040204" pitchFamily="34" charset="0"/>
                <a:cs typeface="Tahoma" panose="020B0604030504040204" pitchFamily="34" charset="0"/>
              </a:rPr>
              <a:t>Conquer: </a:t>
            </a:r>
            <a:r>
              <a:rPr lang="en-US" sz="1800" b="0" i="0">
                <a:solidFill>
                  <a:srgbClr val="000000"/>
                </a:solidFill>
                <a:effectLst/>
                <a:latin typeface="-apple-system"/>
                <a:ea typeface="Tahoma" panose="020B0604030504040204" pitchFamily="34" charset="0"/>
                <a:cs typeface="Tahoma" panose="020B0604030504040204" pitchFamily="34" charset="0"/>
              </a:rPr>
              <a:t>Solve sub-problems by calling recursively until solved.</a:t>
            </a:r>
          </a:p>
          <a:p>
            <a:pPr algn="l" fontAlgn="base">
              <a:buFont typeface="+mj-lt"/>
              <a:buAutoNum type="arabicPeriod"/>
            </a:pPr>
            <a:r>
              <a:rPr lang="en-US" sz="1800" b="1" i="0">
                <a:solidFill>
                  <a:srgbClr val="000000"/>
                </a:solidFill>
                <a:effectLst/>
                <a:latin typeface="-apple-system"/>
                <a:ea typeface="Tahoma" panose="020B0604030504040204" pitchFamily="34" charset="0"/>
                <a:cs typeface="Tahoma" panose="020B0604030504040204" pitchFamily="34" charset="0"/>
              </a:rPr>
              <a:t>Combine: </a:t>
            </a:r>
            <a:r>
              <a:rPr lang="en-US" sz="1800" b="0" i="0">
                <a:solidFill>
                  <a:srgbClr val="000000"/>
                </a:solidFill>
                <a:effectLst/>
                <a:latin typeface="-apple-system"/>
                <a:ea typeface="Tahoma" panose="020B0604030504040204" pitchFamily="34" charset="0"/>
                <a:cs typeface="Tahoma" panose="020B0604030504040204" pitchFamily="34" charset="0"/>
              </a:rPr>
              <a:t>Combine the sub-problems to get the final solution of the whole problem.</a:t>
            </a:r>
          </a:p>
        </p:txBody>
      </p:sp>
      <p:pic>
        <p:nvPicPr>
          <p:cNvPr id="1026" name="Picture 2" descr="Divide &amp; Conquer - Crisp's Blog">
            <a:extLst>
              <a:ext uri="{FF2B5EF4-FFF2-40B4-BE49-F238E27FC236}">
                <a16:creationId xmlns:a16="http://schemas.microsoft.com/office/drawing/2014/main" id="{A1BC5BCB-6809-4232-0D19-FD2ED1BF87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1472" y="2470719"/>
            <a:ext cx="2612571" cy="242126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Google Shape;756;p36">
            <a:extLst>
              <a:ext uri="{FF2B5EF4-FFF2-40B4-BE49-F238E27FC236}">
                <a16:creationId xmlns:a16="http://schemas.microsoft.com/office/drawing/2014/main" id="{E27B8BDD-EFF1-3036-2B77-30453A1D2A0B}"/>
              </a:ext>
            </a:extLst>
          </p:cNvPr>
          <p:cNvSpPr txBox="1">
            <a:spLocks/>
          </p:cNvSpPr>
          <p:nvPr/>
        </p:nvSpPr>
        <p:spPr>
          <a:xfrm>
            <a:off x="1209268" y="242732"/>
            <a:ext cx="1720934" cy="371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l"/>
            <a:r>
              <a:rPr lang="en-US" sz="1200"/>
              <a:t>GENERAL IDEA</a:t>
            </a:r>
          </a:p>
        </p:txBody>
      </p:sp>
      <p:sp>
        <p:nvSpPr>
          <p:cNvPr id="8" name="Google Shape;758;p36">
            <a:extLst>
              <a:ext uri="{FF2B5EF4-FFF2-40B4-BE49-F238E27FC236}">
                <a16:creationId xmlns:a16="http://schemas.microsoft.com/office/drawing/2014/main" id="{5E1559B4-FA3C-9E3C-1DAA-4A7834309017}"/>
              </a:ext>
            </a:extLst>
          </p:cNvPr>
          <p:cNvSpPr txBox="1">
            <a:spLocks/>
          </p:cNvSpPr>
          <p:nvPr/>
        </p:nvSpPr>
        <p:spPr>
          <a:xfrm>
            <a:off x="947057" y="307667"/>
            <a:ext cx="381699" cy="3133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00000"/>
              </a:lnSpc>
              <a:buSzPts val="6000"/>
            </a:pPr>
            <a:r>
              <a:rPr lang="en" sz="1200" b="1">
                <a:solidFill>
                  <a:schemeClr val="accent1"/>
                </a:solidFill>
                <a:latin typeface="Montserrat"/>
                <a:sym typeface="Montserrat"/>
              </a:rPr>
              <a:t>02  </a:t>
            </a:r>
          </a:p>
        </p:txBody>
      </p:sp>
      <p:sp>
        <p:nvSpPr>
          <p:cNvPr id="9" name="Text Placeholder 2">
            <a:extLst>
              <a:ext uri="{FF2B5EF4-FFF2-40B4-BE49-F238E27FC236}">
                <a16:creationId xmlns:a16="http://schemas.microsoft.com/office/drawing/2014/main" id="{F59AC0DD-30D3-1F87-9A3B-83D7C1C28ECC}"/>
              </a:ext>
            </a:extLst>
          </p:cNvPr>
          <p:cNvSpPr>
            <a:spLocks noGrp="1"/>
          </p:cNvSpPr>
          <p:nvPr>
            <p:ph type="body" sz="quarter" idx="10" hasCustomPrompt="1"/>
          </p:nvPr>
        </p:nvSpPr>
        <p:spPr>
          <a:xfrm>
            <a:off x="7634216" y="257370"/>
            <a:ext cx="1257659" cy="356871"/>
          </a:xfrm>
        </p:spPr>
        <p:txBody>
          <a:bodyPr/>
          <a:lstStyle>
            <a:lvl1pPr marL="139700" indent="0">
              <a:buNone/>
              <a:defRPr sz="1000"/>
            </a:lvl1pPr>
          </a:lstStyle>
          <a:p>
            <a:pPr lvl="0"/>
            <a:fld id="{E7EC936A-77B2-428F-9A59-450890296C0A}" type="datetime1">
              <a:rPr lang="en-US" smtClean="0"/>
              <a:t>12/26/2023</a:t>
            </a:fld>
            <a:endParaRPr lang="en-US"/>
          </a:p>
        </p:txBody>
      </p:sp>
      <p:grpSp>
        <p:nvGrpSpPr>
          <p:cNvPr id="3" name="Group 2">
            <a:extLst>
              <a:ext uri="{FF2B5EF4-FFF2-40B4-BE49-F238E27FC236}">
                <a16:creationId xmlns:a16="http://schemas.microsoft.com/office/drawing/2014/main" id="{F5D4C90D-DD21-A7EC-51F2-C22DAB65C370}"/>
              </a:ext>
            </a:extLst>
          </p:cNvPr>
          <p:cNvGrpSpPr/>
          <p:nvPr/>
        </p:nvGrpSpPr>
        <p:grpSpPr>
          <a:xfrm>
            <a:off x="3692525" y="4953808"/>
            <a:ext cx="1758950" cy="111892"/>
            <a:chOff x="481132" y="2390531"/>
            <a:chExt cx="5171657" cy="706837"/>
          </a:xfrm>
        </p:grpSpPr>
        <p:sp>
          <p:nvSpPr>
            <p:cNvPr id="5" name="Flowchart: Delay 4">
              <a:extLst>
                <a:ext uri="{FF2B5EF4-FFF2-40B4-BE49-F238E27FC236}">
                  <a16:creationId xmlns:a16="http://schemas.microsoft.com/office/drawing/2014/main" id="{33DDABFB-9C55-A456-0714-DD16830A99A1}"/>
                </a:ext>
              </a:extLst>
            </p:cNvPr>
            <p:cNvSpPr>
              <a:spLocks/>
            </p:cNvSpPr>
            <p:nvPr/>
          </p:nvSpPr>
          <p:spPr>
            <a:xfrm>
              <a:off x="4947557" y="2392136"/>
              <a:ext cx="705232" cy="705232"/>
            </a:xfrm>
            <a:prstGeom prst="flowChartDelay">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CA2FA2A-3E22-DBE2-2C52-D621A49FC216}"/>
                </a:ext>
              </a:extLst>
            </p:cNvPr>
            <p:cNvSpPr>
              <a:spLocks/>
            </p:cNvSpPr>
            <p:nvPr/>
          </p:nvSpPr>
          <p:spPr>
            <a:xfrm>
              <a:off x="4054565" y="2392136"/>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49A87BF-D68C-BF31-AD01-E81B4315D6D6}"/>
                </a:ext>
              </a:extLst>
            </p:cNvPr>
            <p:cNvSpPr>
              <a:spLocks/>
            </p:cNvSpPr>
            <p:nvPr/>
          </p:nvSpPr>
          <p:spPr>
            <a:xfrm>
              <a:off x="3160596" y="2390531"/>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C812C6-56A7-E5F2-8DBC-1C6E16875666}"/>
                </a:ext>
              </a:extLst>
            </p:cNvPr>
            <p:cNvSpPr>
              <a:spLocks/>
            </p:cNvSpPr>
            <p:nvPr/>
          </p:nvSpPr>
          <p:spPr>
            <a:xfrm>
              <a:off x="2267604" y="2390531"/>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416ED42-DFAE-8E24-0C37-1B3D7C9B59CC}"/>
                </a:ext>
              </a:extLst>
            </p:cNvPr>
            <p:cNvSpPr>
              <a:spLocks/>
            </p:cNvSpPr>
            <p:nvPr/>
          </p:nvSpPr>
          <p:spPr>
            <a:xfrm>
              <a:off x="137412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Delay 12">
              <a:extLst>
                <a:ext uri="{FF2B5EF4-FFF2-40B4-BE49-F238E27FC236}">
                  <a16:creationId xmlns:a16="http://schemas.microsoft.com/office/drawing/2014/main" id="{E1612ED1-ED08-5401-5702-0518FB66B6BF}"/>
                </a:ext>
              </a:extLst>
            </p:cNvPr>
            <p:cNvSpPr>
              <a:spLocks/>
            </p:cNvSpPr>
            <p:nvPr/>
          </p:nvSpPr>
          <p:spPr>
            <a:xfrm rot="10800000">
              <a:off x="481132" y="2390531"/>
              <a:ext cx="705232" cy="705232"/>
            </a:xfrm>
            <a:prstGeom prst="flowChartDelay">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93407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9AB59FD-6347-2E59-B63A-15F16D89FE73}"/>
              </a:ext>
            </a:extLst>
          </p:cNvPr>
          <p:cNvSpPr>
            <a:spLocks noGrp="1"/>
          </p:cNvSpPr>
          <p:nvPr>
            <p:ph type="title"/>
          </p:nvPr>
        </p:nvSpPr>
        <p:spPr/>
        <p:txBody>
          <a:bodyPr/>
          <a:lstStyle/>
          <a:p>
            <a:r>
              <a:rPr lang="en-US"/>
              <a:t>DIVIDE AND CONQUER</a:t>
            </a:r>
            <a:endParaRPr lang="vi-VN"/>
          </a:p>
        </p:txBody>
      </p:sp>
      <p:sp>
        <p:nvSpPr>
          <p:cNvPr id="8" name="Rectangle 7">
            <a:extLst>
              <a:ext uri="{FF2B5EF4-FFF2-40B4-BE49-F238E27FC236}">
                <a16:creationId xmlns:a16="http://schemas.microsoft.com/office/drawing/2014/main" id="{EFC7D756-2627-5C71-F418-7A5A0608E501}"/>
              </a:ext>
            </a:extLst>
          </p:cNvPr>
          <p:cNvSpPr/>
          <p:nvPr/>
        </p:nvSpPr>
        <p:spPr>
          <a:xfrm>
            <a:off x="1316903" y="1299917"/>
            <a:ext cx="6510194" cy="4331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215E48AE-E670-84EB-0518-8CAB63C144AC}"/>
              </a:ext>
            </a:extLst>
          </p:cNvPr>
          <p:cNvGrpSpPr/>
          <p:nvPr/>
        </p:nvGrpSpPr>
        <p:grpSpPr>
          <a:xfrm>
            <a:off x="1049255" y="2581946"/>
            <a:ext cx="1742213" cy="433137"/>
            <a:chOff x="1209267" y="2492943"/>
            <a:chExt cx="1742213" cy="433137"/>
          </a:xfrm>
        </p:grpSpPr>
        <p:sp>
          <p:nvSpPr>
            <p:cNvPr id="9" name="Rectangle 8">
              <a:extLst>
                <a:ext uri="{FF2B5EF4-FFF2-40B4-BE49-F238E27FC236}">
                  <a16:creationId xmlns:a16="http://schemas.microsoft.com/office/drawing/2014/main" id="{4CD9C74F-AB07-F6C7-3D96-396D7CB54FDE}"/>
                </a:ext>
              </a:extLst>
            </p:cNvPr>
            <p:cNvSpPr/>
            <p:nvPr/>
          </p:nvSpPr>
          <p:spPr>
            <a:xfrm>
              <a:off x="1209267" y="2492943"/>
              <a:ext cx="1742213" cy="43313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1D7AEB0-3DEF-82B3-5F27-DCEAE4A72BDD}"/>
                </a:ext>
              </a:extLst>
            </p:cNvPr>
            <p:cNvCxnSpPr/>
            <p:nvPr/>
          </p:nvCxnSpPr>
          <p:spPr>
            <a:xfrm>
              <a:off x="1783080" y="2492943"/>
              <a:ext cx="0" cy="433137"/>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31FAC7ED-FB54-215B-79CF-198E30CC291C}"/>
                </a:ext>
              </a:extLst>
            </p:cNvPr>
            <p:cNvCxnSpPr/>
            <p:nvPr/>
          </p:nvCxnSpPr>
          <p:spPr>
            <a:xfrm>
              <a:off x="2402840" y="2492943"/>
              <a:ext cx="0" cy="433137"/>
            </a:xfrm>
            <a:prstGeom prst="line">
              <a:avLst/>
            </a:prstGeom>
          </p:spPr>
          <p:style>
            <a:lnRef idx="2">
              <a:schemeClr val="dk1"/>
            </a:lnRef>
            <a:fillRef idx="0">
              <a:schemeClr val="dk1"/>
            </a:fillRef>
            <a:effectRef idx="1">
              <a:schemeClr val="dk1"/>
            </a:effectRef>
            <a:fontRef idx="minor">
              <a:schemeClr val="tx1"/>
            </a:fontRef>
          </p:style>
        </p:cxnSp>
      </p:grpSp>
      <p:cxnSp>
        <p:nvCxnSpPr>
          <p:cNvPr id="26" name="Straight Arrow Connector 25">
            <a:extLst>
              <a:ext uri="{FF2B5EF4-FFF2-40B4-BE49-F238E27FC236}">
                <a16:creationId xmlns:a16="http://schemas.microsoft.com/office/drawing/2014/main" id="{A3502CA3-39FA-3A09-99B0-5BDA3CB1ABB0}"/>
              </a:ext>
            </a:extLst>
          </p:cNvPr>
          <p:cNvCxnSpPr>
            <a:cxnSpLocks/>
          </p:cNvCxnSpPr>
          <p:nvPr/>
        </p:nvCxnSpPr>
        <p:spPr>
          <a:xfrm>
            <a:off x="1920361" y="1847354"/>
            <a:ext cx="0" cy="629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8F44440-5B95-0620-44E5-C2AAABC88EB6}"/>
              </a:ext>
            </a:extLst>
          </p:cNvPr>
          <p:cNvCxnSpPr>
            <a:cxnSpLocks/>
          </p:cNvCxnSpPr>
          <p:nvPr/>
        </p:nvCxnSpPr>
        <p:spPr>
          <a:xfrm>
            <a:off x="4475979" y="1831025"/>
            <a:ext cx="0" cy="1069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26BB098-AA86-8891-0D80-4093062E1946}"/>
              </a:ext>
            </a:extLst>
          </p:cNvPr>
          <p:cNvCxnSpPr>
            <a:cxnSpLocks/>
          </p:cNvCxnSpPr>
          <p:nvPr/>
        </p:nvCxnSpPr>
        <p:spPr>
          <a:xfrm>
            <a:off x="7367732" y="1899356"/>
            <a:ext cx="0" cy="1104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5CCFE284-E426-5732-FC19-01E9F79D69CB}"/>
              </a:ext>
            </a:extLst>
          </p:cNvPr>
          <p:cNvGrpSpPr/>
          <p:nvPr/>
        </p:nvGrpSpPr>
        <p:grpSpPr>
          <a:xfrm>
            <a:off x="3355347" y="3021126"/>
            <a:ext cx="2296385" cy="433137"/>
            <a:chOff x="3355347" y="3021126"/>
            <a:chExt cx="2296385" cy="433137"/>
          </a:xfrm>
        </p:grpSpPr>
        <p:sp>
          <p:nvSpPr>
            <p:cNvPr id="14" name="Rectangle 13">
              <a:extLst>
                <a:ext uri="{FF2B5EF4-FFF2-40B4-BE49-F238E27FC236}">
                  <a16:creationId xmlns:a16="http://schemas.microsoft.com/office/drawing/2014/main" id="{1C26F6CD-9464-4E54-2206-B996AFE07DC2}"/>
                </a:ext>
              </a:extLst>
            </p:cNvPr>
            <p:cNvSpPr/>
            <p:nvPr/>
          </p:nvSpPr>
          <p:spPr>
            <a:xfrm>
              <a:off x="3355347" y="3021126"/>
              <a:ext cx="2296385" cy="43313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59B0CAF2-1C4B-BB9F-904B-8D933C2D1FC2}"/>
                </a:ext>
              </a:extLst>
            </p:cNvPr>
            <p:cNvCxnSpPr>
              <a:cxnSpLocks/>
            </p:cNvCxnSpPr>
            <p:nvPr/>
          </p:nvCxnSpPr>
          <p:spPr>
            <a:xfrm>
              <a:off x="3929160" y="3021126"/>
              <a:ext cx="0" cy="433137"/>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EE832D1E-9B47-B76A-8A91-94DA4256CC02}"/>
                </a:ext>
              </a:extLst>
            </p:cNvPr>
            <p:cNvCxnSpPr>
              <a:cxnSpLocks/>
            </p:cNvCxnSpPr>
            <p:nvPr/>
          </p:nvCxnSpPr>
          <p:spPr>
            <a:xfrm>
              <a:off x="4538760" y="3021126"/>
              <a:ext cx="0" cy="433137"/>
            </a:xfrm>
            <a:prstGeom prst="line">
              <a:avLst/>
            </a:prstGeom>
          </p:spPr>
          <p:style>
            <a:lnRef idx="2">
              <a:schemeClr val="dk1"/>
            </a:lnRef>
            <a:fillRef idx="0">
              <a:schemeClr val="dk1"/>
            </a:fillRef>
            <a:effectRef idx="1">
              <a:schemeClr val="dk1"/>
            </a:effectRef>
            <a:fontRef idx="minor">
              <a:schemeClr val="tx1"/>
            </a:fontRef>
          </p:style>
        </p:cxnSp>
        <p:cxnSp>
          <p:nvCxnSpPr>
            <p:cNvPr id="1027" name="Straight Connector 1026">
              <a:extLst>
                <a:ext uri="{FF2B5EF4-FFF2-40B4-BE49-F238E27FC236}">
                  <a16:creationId xmlns:a16="http://schemas.microsoft.com/office/drawing/2014/main" id="{7ED49C4C-BDAF-0796-484F-83E1D61EEC56}"/>
                </a:ext>
              </a:extLst>
            </p:cNvPr>
            <p:cNvCxnSpPr>
              <a:cxnSpLocks/>
            </p:cNvCxnSpPr>
            <p:nvPr/>
          </p:nvCxnSpPr>
          <p:spPr>
            <a:xfrm>
              <a:off x="5102640" y="3021126"/>
              <a:ext cx="0" cy="433137"/>
            </a:xfrm>
            <a:prstGeom prst="line">
              <a:avLst/>
            </a:prstGeom>
          </p:spPr>
          <p:style>
            <a:lnRef idx="2">
              <a:schemeClr val="dk1"/>
            </a:lnRef>
            <a:fillRef idx="0">
              <a:schemeClr val="dk1"/>
            </a:fillRef>
            <a:effectRef idx="1">
              <a:schemeClr val="dk1"/>
            </a:effectRef>
            <a:fontRef idx="minor">
              <a:schemeClr val="tx1"/>
            </a:fontRef>
          </p:style>
        </p:cxnSp>
      </p:grpSp>
      <p:grpSp>
        <p:nvGrpSpPr>
          <p:cNvPr id="4" name="Group 3">
            <a:extLst>
              <a:ext uri="{FF2B5EF4-FFF2-40B4-BE49-F238E27FC236}">
                <a16:creationId xmlns:a16="http://schemas.microsoft.com/office/drawing/2014/main" id="{511D4CE8-BDAE-85C8-FCB4-D3C25D602E2D}"/>
              </a:ext>
            </a:extLst>
          </p:cNvPr>
          <p:cNvGrpSpPr/>
          <p:nvPr/>
        </p:nvGrpSpPr>
        <p:grpSpPr>
          <a:xfrm>
            <a:off x="6204125" y="3144891"/>
            <a:ext cx="2296385" cy="433137"/>
            <a:chOff x="6204125" y="3144891"/>
            <a:chExt cx="2296385" cy="433137"/>
          </a:xfrm>
        </p:grpSpPr>
        <p:sp>
          <p:nvSpPr>
            <p:cNvPr id="1028" name="Rectangle 1027">
              <a:extLst>
                <a:ext uri="{FF2B5EF4-FFF2-40B4-BE49-F238E27FC236}">
                  <a16:creationId xmlns:a16="http://schemas.microsoft.com/office/drawing/2014/main" id="{07C86F31-96AB-3092-A805-D70C01A7F0CA}"/>
                </a:ext>
              </a:extLst>
            </p:cNvPr>
            <p:cNvSpPr/>
            <p:nvPr/>
          </p:nvSpPr>
          <p:spPr>
            <a:xfrm>
              <a:off x="6204125" y="3144891"/>
              <a:ext cx="2296385" cy="43313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9" name="Straight Connector 1028">
              <a:extLst>
                <a:ext uri="{FF2B5EF4-FFF2-40B4-BE49-F238E27FC236}">
                  <a16:creationId xmlns:a16="http://schemas.microsoft.com/office/drawing/2014/main" id="{76501250-D13E-D2DB-7680-BE976872702A}"/>
                </a:ext>
              </a:extLst>
            </p:cNvPr>
            <p:cNvCxnSpPr>
              <a:cxnSpLocks/>
            </p:cNvCxnSpPr>
            <p:nvPr/>
          </p:nvCxnSpPr>
          <p:spPr>
            <a:xfrm>
              <a:off x="6777938" y="3144891"/>
              <a:ext cx="0" cy="433137"/>
            </a:xfrm>
            <a:prstGeom prst="line">
              <a:avLst/>
            </a:prstGeom>
          </p:spPr>
          <p:style>
            <a:lnRef idx="2">
              <a:schemeClr val="dk1"/>
            </a:lnRef>
            <a:fillRef idx="0">
              <a:schemeClr val="dk1"/>
            </a:fillRef>
            <a:effectRef idx="1">
              <a:schemeClr val="dk1"/>
            </a:effectRef>
            <a:fontRef idx="minor">
              <a:schemeClr val="tx1"/>
            </a:fontRef>
          </p:style>
        </p:cxnSp>
        <p:cxnSp>
          <p:nvCxnSpPr>
            <p:cNvPr id="1030" name="Straight Connector 1029">
              <a:extLst>
                <a:ext uri="{FF2B5EF4-FFF2-40B4-BE49-F238E27FC236}">
                  <a16:creationId xmlns:a16="http://schemas.microsoft.com/office/drawing/2014/main" id="{F5DB579A-D8AD-B78F-17C7-3FFC68C9984A}"/>
                </a:ext>
              </a:extLst>
            </p:cNvPr>
            <p:cNvCxnSpPr>
              <a:cxnSpLocks/>
            </p:cNvCxnSpPr>
            <p:nvPr/>
          </p:nvCxnSpPr>
          <p:spPr>
            <a:xfrm>
              <a:off x="7387538" y="3144891"/>
              <a:ext cx="0" cy="433137"/>
            </a:xfrm>
            <a:prstGeom prst="line">
              <a:avLst/>
            </a:prstGeom>
          </p:spPr>
          <p:style>
            <a:lnRef idx="2">
              <a:schemeClr val="dk1"/>
            </a:lnRef>
            <a:fillRef idx="0">
              <a:schemeClr val="dk1"/>
            </a:fillRef>
            <a:effectRef idx="1">
              <a:schemeClr val="dk1"/>
            </a:effectRef>
            <a:fontRef idx="minor">
              <a:schemeClr val="tx1"/>
            </a:fontRef>
          </p:style>
        </p:cxnSp>
        <p:cxnSp>
          <p:nvCxnSpPr>
            <p:cNvPr id="1031" name="Straight Connector 1030">
              <a:extLst>
                <a:ext uri="{FF2B5EF4-FFF2-40B4-BE49-F238E27FC236}">
                  <a16:creationId xmlns:a16="http://schemas.microsoft.com/office/drawing/2014/main" id="{35002767-D14C-607A-C403-6BCDEF3FBA5F}"/>
                </a:ext>
              </a:extLst>
            </p:cNvPr>
            <p:cNvCxnSpPr>
              <a:cxnSpLocks/>
            </p:cNvCxnSpPr>
            <p:nvPr/>
          </p:nvCxnSpPr>
          <p:spPr>
            <a:xfrm>
              <a:off x="7951418" y="3144891"/>
              <a:ext cx="0" cy="433137"/>
            </a:xfrm>
            <a:prstGeom prst="line">
              <a:avLst/>
            </a:prstGeom>
          </p:spPr>
          <p:style>
            <a:lnRef idx="2">
              <a:schemeClr val="dk1"/>
            </a:lnRef>
            <a:fillRef idx="0">
              <a:schemeClr val="dk1"/>
            </a:fillRef>
            <a:effectRef idx="1">
              <a:schemeClr val="dk1"/>
            </a:effectRef>
            <a:fontRef idx="minor">
              <a:schemeClr val="tx1"/>
            </a:fontRef>
          </p:style>
        </p:cxnSp>
      </p:grpSp>
      <p:sp>
        <p:nvSpPr>
          <p:cNvPr id="1037" name="Rectangle 1036">
            <a:extLst>
              <a:ext uri="{FF2B5EF4-FFF2-40B4-BE49-F238E27FC236}">
                <a16:creationId xmlns:a16="http://schemas.microsoft.com/office/drawing/2014/main" id="{81F1E863-5A47-50E8-D4BB-22794B8E973E}"/>
              </a:ext>
            </a:extLst>
          </p:cNvPr>
          <p:cNvSpPr/>
          <p:nvPr/>
        </p:nvSpPr>
        <p:spPr>
          <a:xfrm>
            <a:off x="1623068" y="3647406"/>
            <a:ext cx="1168400" cy="43313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9" name="Straight Connector 1038">
            <a:extLst>
              <a:ext uri="{FF2B5EF4-FFF2-40B4-BE49-F238E27FC236}">
                <a16:creationId xmlns:a16="http://schemas.microsoft.com/office/drawing/2014/main" id="{01231D9C-EC0B-154E-4E7A-0A467092A8A5}"/>
              </a:ext>
            </a:extLst>
          </p:cNvPr>
          <p:cNvCxnSpPr/>
          <p:nvPr/>
        </p:nvCxnSpPr>
        <p:spPr>
          <a:xfrm>
            <a:off x="2242828" y="3647406"/>
            <a:ext cx="0" cy="433137"/>
          </a:xfrm>
          <a:prstGeom prst="line">
            <a:avLst/>
          </a:prstGeom>
        </p:spPr>
        <p:style>
          <a:lnRef idx="2">
            <a:schemeClr val="dk1"/>
          </a:lnRef>
          <a:fillRef idx="0">
            <a:schemeClr val="dk1"/>
          </a:fillRef>
          <a:effectRef idx="1">
            <a:schemeClr val="dk1"/>
          </a:effectRef>
          <a:fontRef idx="minor">
            <a:schemeClr val="tx1"/>
          </a:fontRef>
        </p:style>
      </p:cxnSp>
      <p:sp>
        <p:nvSpPr>
          <p:cNvPr id="1040" name="Rectangle 1039">
            <a:extLst>
              <a:ext uri="{FF2B5EF4-FFF2-40B4-BE49-F238E27FC236}">
                <a16:creationId xmlns:a16="http://schemas.microsoft.com/office/drawing/2014/main" id="{69A75C23-DBF5-ABD7-117C-18CAED09FFE3}"/>
              </a:ext>
            </a:extLst>
          </p:cNvPr>
          <p:cNvSpPr/>
          <p:nvPr/>
        </p:nvSpPr>
        <p:spPr>
          <a:xfrm>
            <a:off x="632878" y="3647406"/>
            <a:ext cx="573812" cy="43313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Rectangle 1040">
            <a:extLst>
              <a:ext uri="{FF2B5EF4-FFF2-40B4-BE49-F238E27FC236}">
                <a16:creationId xmlns:a16="http://schemas.microsoft.com/office/drawing/2014/main" id="{B7D0035C-5C9A-B22B-B858-21F268581300}"/>
              </a:ext>
            </a:extLst>
          </p:cNvPr>
          <p:cNvSpPr/>
          <p:nvPr/>
        </p:nvSpPr>
        <p:spPr>
          <a:xfrm>
            <a:off x="3101716" y="4189138"/>
            <a:ext cx="1168400" cy="43313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2" name="Straight Connector 1041">
            <a:extLst>
              <a:ext uri="{FF2B5EF4-FFF2-40B4-BE49-F238E27FC236}">
                <a16:creationId xmlns:a16="http://schemas.microsoft.com/office/drawing/2014/main" id="{79614CDF-0C78-4897-1353-A174F7D32771}"/>
              </a:ext>
            </a:extLst>
          </p:cNvPr>
          <p:cNvCxnSpPr/>
          <p:nvPr/>
        </p:nvCxnSpPr>
        <p:spPr>
          <a:xfrm>
            <a:off x="3721476" y="4189138"/>
            <a:ext cx="0" cy="433137"/>
          </a:xfrm>
          <a:prstGeom prst="line">
            <a:avLst/>
          </a:prstGeom>
        </p:spPr>
        <p:style>
          <a:lnRef idx="2">
            <a:schemeClr val="dk1"/>
          </a:lnRef>
          <a:fillRef idx="0">
            <a:schemeClr val="dk1"/>
          </a:fillRef>
          <a:effectRef idx="1">
            <a:schemeClr val="dk1"/>
          </a:effectRef>
          <a:fontRef idx="minor">
            <a:schemeClr val="tx1"/>
          </a:fontRef>
        </p:style>
      </p:cxnSp>
      <p:sp>
        <p:nvSpPr>
          <p:cNvPr id="1047" name="Rectangle 1046">
            <a:extLst>
              <a:ext uri="{FF2B5EF4-FFF2-40B4-BE49-F238E27FC236}">
                <a16:creationId xmlns:a16="http://schemas.microsoft.com/office/drawing/2014/main" id="{FDC00BB7-C67D-2584-6BE0-054869515B2E}"/>
              </a:ext>
            </a:extLst>
          </p:cNvPr>
          <p:cNvSpPr/>
          <p:nvPr/>
        </p:nvSpPr>
        <p:spPr>
          <a:xfrm>
            <a:off x="4580162" y="4189138"/>
            <a:ext cx="1168400" cy="43313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8" name="Straight Connector 1047">
            <a:extLst>
              <a:ext uri="{FF2B5EF4-FFF2-40B4-BE49-F238E27FC236}">
                <a16:creationId xmlns:a16="http://schemas.microsoft.com/office/drawing/2014/main" id="{FB72A613-5FA7-5C6D-19AC-E10F1DDF836E}"/>
              </a:ext>
            </a:extLst>
          </p:cNvPr>
          <p:cNvCxnSpPr/>
          <p:nvPr/>
        </p:nvCxnSpPr>
        <p:spPr>
          <a:xfrm>
            <a:off x="5199922" y="4189138"/>
            <a:ext cx="0" cy="433137"/>
          </a:xfrm>
          <a:prstGeom prst="line">
            <a:avLst/>
          </a:prstGeom>
        </p:spPr>
        <p:style>
          <a:lnRef idx="2">
            <a:schemeClr val="dk1"/>
          </a:lnRef>
          <a:fillRef idx="0">
            <a:schemeClr val="dk1"/>
          </a:fillRef>
          <a:effectRef idx="1">
            <a:schemeClr val="dk1"/>
          </a:effectRef>
          <a:fontRef idx="minor">
            <a:schemeClr val="tx1"/>
          </a:fontRef>
        </p:style>
      </p:cxnSp>
      <p:sp>
        <p:nvSpPr>
          <p:cNvPr id="1049" name="Rectangle 1048">
            <a:extLst>
              <a:ext uri="{FF2B5EF4-FFF2-40B4-BE49-F238E27FC236}">
                <a16:creationId xmlns:a16="http://schemas.microsoft.com/office/drawing/2014/main" id="{9271F2BE-9A27-73F5-F9E1-C96CAA210DE6}"/>
              </a:ext>
            </a:extLst>
          </p:cNvPr>
          <p:cNvSpPr/>
          <p:nvPr/>
        </p:nvSpPr>
        <p:spPr>
          <a:xfrm>
            <a:off x="6058809" y="3972570"/>
            <a:ext cx="1168400" cy="43313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0" name="Straight Connector 1049">
            <a:extLst>
              <a:ext uri="{FF2B5EF4-FFF2-40B4-BE49-F238E27FC236}">
                <a16:creationId xmlns:a16="http://schemas.microsoft.com/office/drawing/2014/main" id="{6D04E7AC-70A4-C483-19F7-A9185199C9FF}"/>
              </a:ext>
            </a:extLst>
          </p:cNvPr>
          <p:cNvCxnSpPr/>
          <p:nvPr/>
        </p:nvCxnSpPr>
        <p:spPr>
          <a:xfrm>
            <a:off x="6678569" y="3972570"/>
            <a:ext cx="0" cy="433137"/>
          </a:xfrm>
          <a:prstGeom prst="line">
            <a:avLst/>
          </a:prstGeom>
        </p:spPr>
        <p:style>
          <a:lnRef idx="2">
            <a:schemeClr val="dk1"/>
          </a:lnRef>
          <a:fillRef idx="0">
            <a:schemeClr val="dk1"/>
          </a:fillRef>
          <a:effectRef idx="1">
            <a:schemeClr val="dk1"/>
          </a:effectRef>
          <a:fontRef idx="minor">
            <a:schemeClr val="tx1"/>
          </a:fontRef>
        </p:style>
      </p:cxnSp>
      <p:sp>
        <p:nvSpPr>
          <p:cNvPr id="1051" name="Rectangle 1050">
            <a:extLst>
              <a:ext uri="{FF2B5EF4-FFF2-40B4-BE49-F238E27FC236}">
                <a16:creationId xmlns:a16="http://schemas.microsoft.com/office/drawing/2014/main" id="{CB02EE8F-6E0C-F07B-30A1-4BFD1DD41A56}"/>
              </a:ext>
            </a:extLst>
          </p:cNvPr>
          <p:cNvSpPr/>
          <p:nvPr/>
        </p:nvSpPr>
        <p:spPr>
          <a:xfrm>
            <a:off x="7537255" y="3972570"/>
            <a:ext cx="1168400" cy="43313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2" name="Straight Connector 1051">
            <a:extLst>
              <a:ext uri="{FF2B5EF4-FFF2-40B4-BE49-F238E27FC236}">
                <a16:creationId xmlns:a16="http://schemas.microsoft.com/office/drawing/2014/main" id="{92353B44-A5EF-29E6-CCB3-0A75E6B734BF}"/>
              </a:ext>
            </a:extLst>
          </p:cNvPr>
          <p:cNvCxnSpPr/>
          <p:nvPr/>
        </p:nvCxnSpPr>
        <p:spPr>
          <a:xfrm>
            <a:off x="8157015" y="3972570"/>
            <a:ext cx="0" cy="433137"/>
          </a:xfrm>
          <a:prstGeom prst="line">
            <a:avLst/>
          </a:prstGeom>
        </p:spPr>
        <p:style>
          <a:lnRef idx="2">
            <a:schemeClr val="dk1"/>
          </a:lnRef>
          <a:fillRef idx="0">
            <a:schemeClr val="dk1"/>
          </a:fillRef>
          <a:effectRef idx="1">
            <a:schemeClr val="dk1"/>
          </a:effectRef>
          <a:fontRef idx="minor">
            <a:schemeClr val="tx1"/>
          </a:fontRef>
        </p:style>
      </p:cxnSp>
      <p:cxnSp>
        <p:nvCxnSpPr>
          <p:cNvPr id="1061" name="Straight Arrow Connector 1060">
            <a:extLst>
              <a:ext uri="{FF2B5EF4-FFF2-40B4-BE49-F238E27FC236}">
                <a16:creationId xmlns:a16="http://schemas.microsoft.com/office/drawing/2014/main" id="{884B4308-6723-1329-EB44-BAA4B5124AC5}"/>
              </a:ext>
            </a:extLst>
          </p:cNvPr>
          <p:cNvCxnSpPr>
            <a:cxnSpLocks/>
          </p:cNvCxnSpPr>
          <p:nvPr/>
        </p:nvCxnSpPr>
        <p:spPr>
          <a:xfrm>
            <a:off x="1879794" y="3127754"/>
            <a:ext cx="0" cy="450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3" name="Straight Arrow Connector 1062">
            <a:extLst>
              <a:ext uri="{FF2B5EF4-FFF2-40B4-BE49-F238E27FC236}">
                <a16:creationId xmlns:a16="http://schemas.microsoft.com/office/drawing/2014/main" id="{0AD8F852-7A9B-B814-8839-5448A0F4792E}"/>
              </a:ext>
            </a:extLst>
          </p:cNvPr>
          <p:cNvCxnSpPr>
            <a:cxnSpLocks/>
          </p:cNvCxnSpPr>
          <p:nvPr/>
        </p:nvCxnSpPr>
        <p:spPr>
          <a:xfrm>
            <a:off x="4492816" y="3578028"/>
            <a:ext cx="0" cy="450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4" name="Straight Arrow Connector 1063">
            <a:extLst>
              <a:ext uri="{FF2B5EF4-FFF2-40B4-BE49-F238E27FC236}">
                <a16:creationId xmlns:a16="http://schemas.microsoft.com/office/drawing/2014/main" id="{CB4FA3C3-6C29-786E-5EC8-1D8AB7C3915B}"/>
              </a:ext>
            </a:extLst>
          </p:cNvPr>
          <p:cNvCxnSpPr>
            <a:cxnSpLocks/>
          </p:cNvCxnSpPr>
          <p:nvPr/>
        </p:nvCxnSpPr>
        <p:spPr>
          <a:xfrm>
            <a:off x="7387538" y="3647406"/>
            <a:ext cx="0" cy="265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66" name="Google Shape;756;p36">
            <a:extLst>
              <a:ext uri="{FF2B5EF4-FFF2-40B4-BE49-F238E27FC236}">
                <a16:creationId xmlns:a16="http://schemas.microsoft.com/office/drawing/2014/main" id="{D698DA0B-6AD7-6AC5-F7F8-0A4CC08B13D8}"/>
              </a:ext>
            </a:extLst>
          </p:cNvPr>
          <p:cNvSpPr txBox="1">
            <a:spLocks/>
          </p:cNvSpPr>
          <p:nvPr/>
        </p:nvSpPr>
        <p:spPr>
          <a:xfrm>
            <a:off x="1209268" y="242732"/>
            <a:ext cx="1720934" cy="371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l"/>
            <a:r>
              <a:rPr lang="en-US" sz="1200"/>
              <a:t>GENERAL IDEA</a:t>
            </a:r>
          </a:p>
        </p:txBody>
      </p:sp>
      <p:sp>
        <p:nvSpPr>
          <p:cNvPr id="1067" name="Google Shape;758;p36">
            <a:extLst>
              <a:ext uri="{FF2B5EF4-FFF2-40B4-BE49-F238E27FC236}">
                <a16:creationId xmlns:a16="http://schemas.microsoft.com/office/drawing/2014/main" id="{26C366CE-05B7-2C78-93BC-93A69DEE569C}"/>
              </a:ext>
            </a:extLst>
          </p:cNvPr>
          <p:cNvSpPr txBox="1">
            <a:spLocks/>
          </p:cNvSpPr>
          <p:nvPr/>
        </p:nvSpPr>
        <p:spPr>
          <a:xfrm>
            <a:off x="947057" y="307667"/>
            <a:ext cx="381699" cy="3133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00000"/>
              </a:lnSpc>
              <a:buSzPts val="6000"/>
            </a:pPr>
            <a:r>
              <a:rPr lang="en" sz="1200" b="1">
                <a:solidFill>
                  <a:schemeClr val="accent1"/>
                </a:solidFill>
                <a:latin typeface="Montserrat"/>
                <a:sym typeface="Montserrat"/>
              </a:rPr>
              <a:t>02  </a:t>
            </a:r>
          </a:p>
        </p:txBody>
      </p:sp>
      <p:sp>
        <p:nvSpPr>
          <p:cNvPr id="1068" name="Text Placeholder 2">
            <a:extLst>
              <a:ext uri="{FF2B5EF4-FFF2-40B4-BE49-F238E27FC236}">
                <a16:creationId xmlns:a16="http://schemas.microsoft.com/office/drawing/2014/main" id="{D8A9A7B2-D9AD-C57D-269B-3EBDD252C660}"/>
              </a:ext>
            </a:extLst>
          </p:cNvPr>
          <p:cNvSpPr>
            <a:spLocks noGrp="1"/>
          </p:cNvSpPr>
          <p:nvPr>
            <p:ph type="body" sz="quarter" idx="10" hasCustomPrompt="1"/>
          </p:nvPr>
        </p:nvSpPr>
        <p:spPr>
          <a:xfrm>
            <a:off x="7634216" y="257370"/>
            <a:ext cx="1257659" cy="356871"/>
          </a:xfrm>
        </p:spPr>
        <p:txBody>
          <a:bodyPr/>
          <a:lstStyle>
            <a:lvl1pPr marL="139700" indent="0">
              <a:buNone/>
              <a:defRPr sz="1000"/>
            </a:lvl1pPr>
          </a:lstStyle>
          <a:p>
            <a:pPr lvl="0"/>
            <a:fld id="{E7EC936A-77B2-428F-9A59-450890296C0A}" type="datetime1">
              <a:rPr lang="en-US" smtClean="0"/>
              <a:t>12/26/2023</a:t>
            </a:fld>
            <a:endParaRPr lang="en-US"/>
          </a:p>
        </p:txBody>
      </p:sp>
      <p:grpSp>
        <p:nvGrpSpPr>
          <p:cNvPr id="22" name="Group 21">
            <a:extLst>
              <a:ext uri="{FF2B5EF4-FFF2-40B4-BE49-F238E27FC236}">
                <a16:creationId xmlns:a16="http://schemas.microsoft.com/office/drawing/2014/main" id="{8EDB816A-1C0B-A4D2-E35F-E0A52867457C}"/>
              </a:ext>
            </a:extLst>
          </p:cNvPr>
          <p:cNvGrpSpPr/>
          <p:nvPr/>
        </p:nvGrpSpPr>
        <p:grpSpPr>
          <a:xfrm>
            <a:off x="3692525" y="4953808"/>
            <a:ext cx="1758950" cy="111892"/>
            <a:chOff x="481132" y="2390531"/>
            <a:chExt cx="5171657" cy="706837"/>
          </a:xfrm>
        </p:grpSpPr>
        <p:sp>
          <p:nvSpPr>
            <p:cNvPr id="23" name="Flowchart: Delay 22">
              <a:extLst>
                <a:ext uri="{FF2B5EF4-FFF2-40B4-BE49-F238E27FC236}">
                  <a16:creationId xmlns:a16="http://schemas.microsoft.com/office/drawing/2014/main" id="{A4C12AD7-8144-C182-2BC7-3657D61B7020}"/>
                </a:ext>
              </a:extLst>
            </p:cNvPr>
            <p:cNvSpPr>
              <a:spLocks/>
            </p:cNvSpPr>
            <p:nvPr/>
          </p:nvSpPr>
          <p:spPr>
            <a:xfrm>
              <a:off x="4947557" y="2392136"/>
              <a:ext cx="705232" cy="705232"/>
            </a:xfrm>
            <a:prstGeom prst="flowChartDelay">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2020D0E-2B8D-106B-E6D1-8DCE1BC8C7E1}"/>
                </a:ext>
              </a:extLst>
            </p:cNvPr>
            <p:cNvSpPr>
              <a:spLocks/>
            </p:cNvSpPr>
            <p:nvPr/>
          </p:nvSpPr>
          <p:spPr>
            <a:xfrm>
              <a:off x="4054565" y="2392136"/>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2071CB4-B314-D0B7-E1C0-AE779EAEEC92}"/>
                </a:ext>
              </a:extLst>
            </p:cNvPr>
            <p:cNvSpPr>
              <a:spLocks/>
            </p:cNvSpPr>
            <p:nvPr/>
          </p:nvSpPr>
          <p:spPr>
            <a:xfrm>
              <a:off x="3160596" y="2390531"/>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3C806EC-C965-3576-3669-D4A475AD0E1A}"/>
                </a:ext>
              </a:extLst>
            </p:cNvPr>
            <p:cNvSpPr>
              <a:spLocks/>
            </p:cNvSpPr>
            <p:nvPr/>
          </p:nvSpPr>
          <p:spPr>
            <a:xfrm>
              <a:off x="2267604" y="2390531"/>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BD2089F-723F-2F25-B50F-B5E693E61990}"/>
                </a:ext>
              </a:extLst>
            </p:cNvPr>
            <p:cNvSpPr>
              <a:spLocks/>
            </p:cNvSpPr>
            <p:nvPr/>
          </p:nvSpPr>
          <p:spPr>
            <a:xfrm>
              <a:off x="137412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 name="Flowchart: Delay 1023">
              <a:extLst>
                <a:ext uri="{FF2B5EF4-FFF2-40B4-BE49-F238E27FC236}">
                  <a16:creationId xmlns:a16="http://schemas.microsoft.com/office/drawing/2014/main" id="{A1903F54-D81E-0958-F071-DBF777B65EBD}"/>
                </a:ext>
              </a:extLst>
            </p:cNvPr>
            <p:cNvSpPr>
              <a:spLocks/>
            </p:cNvSpPr>
            <p:nvPr/>
          </p:nvSpPr>
          <p:spPr>
            <a:xfrm rot="10800000">
              <a:off x="481132" y="2390531"/>
              <a:ext cx="705232" cy="705232"/>
            </a:xfrm>
            <a:prstGeom prst="flowChartDelay">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79038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1000"/>
                                        <p:tgtEl>
                                          <p:spTgt spid="27"/>
                                        </p:tgtEl>
                                      </p:cBhvr>
                                    </p:animEffect>
                                    <p:anim calcmode="lin" valueType="num">
                                      <p:cBhvr>
                                        <p:cTn id="18" dur="1000" fill="hold"/>
                                        <p:tgtEl>
                                          <p:spTgt spid="27"/>
                                        </p:tgtEl>
                                        <p:attrNameLst>
                                          <p:attrName>ppt_x</p:attrName>
                                        </p:attrNameLst>
                                      </p:cBhvr>
                                      <p:tavLst>
                                        <p:tav tm="0">
                                          <p:val>
                                            <p:strVal val="#ppt_x"/>
                                          </p:val>
                                        </p:tav>
                                        <p:tav tm="100000">
                                          <p:val>
                                            <p:strVal val="#ppt_x"/>
                                          </p:val>
                                        </p:tav>
                                      </p:tavLst>
                                    </p:anim>
                                    <p:anim calcmode="lin" valueType="num">
                                      <p:cBhvr>
                                        <p:cTn id="19" dur="1000" fill="hold"/>
                                        <p:tgtEl>
                                          <p:spTgt spid="27"/>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1000"/>
                                        <p:tgtEl>
                                          <p:spTgt spid="28"/>
                                        </p:tgtEl>
                                      </p:cBhvr>
                                    </p:animEffect>
                                    <p:anim calcmode="lin" valueType="num">
                                      <p:cBhvr>
                                        <p:cTn id="23" dur="1000" fill="hold"/>
                                        <p:tgtEl>
                                          <p:spTgt spid="28"/>
                                        </p:tgtEl>
                                        <p:attrNameLst>
                                          <p:attrName>ppt_x</p:attrName>
                                        </p:attrNameLst>
                                      </p:cBhvr>
                                      <p:tavLst>
                                        <p:tav tm="0">
                                          <p:val>
                                            <p:strVal val="#ppt_x"/>
                                          </p:val>
                                        </p:tav>
                                        <p:tav tm="100000">
                                          <p:val>
                                            <p:strVal val="#ppt_x"/>
                                          </p:val>
                                        </p:tav>
                                      </p:tavLst>
                                    </p:anim>
                                    <p:anim calcmode="lin" valueType="num">
                                      <p:cBhvr>
                                        <p:cTn id="24" dur="1000" fill="hold"/>
                                        <p:tgtEl>
                                          <p:spTgt spid="28"/>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0"/>
                                        <p:tgtEl>
                                          <p:spTgt spid="4"/>
                                        </p:tgtEl>
                                      </p:cBhvr>
                                    </p:animEffect>
                                    <p:anim calcmode="lin" valueType="num">
                                      <p:cBhvr>
                                        <p:cTn id="33" dur="1000" fill="hold"/>
                                        <p:tgtEl>
                                          <p:spTgt spid="4"/>
                                        </p:tgtEl>
                                        <p:attrNameLst>
                                          <p:attrName>ppt_x</p:attrName>
                                        </p:attrNameLst>
                                      </p:cBhvr>
                                      <p:tavLst>
                                        <p:tav tm="0">
                                          <p:val>
                                            <p:strVal val="#ppt_x"/>
                                          </p:val>
                                        </p:tav>
                                        <p:tav tm="100000">
                                          <p:val>
                                            <p:strVal val="#ppt_x"/>
                                          </p:val>
                                        </p:tav>
                                      </p:tavLst>
                                    </p:anim>
                                    <p:anim calcmode="lin" valueType="num">
                                      <p:cBhvr>
                                        <p:cTn id="3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7" presetClass="entr" presetSubtype="0" fill="hold" nodeType="clickEffect">
                                  <p:stCondLst>
                                    <p:cond delay="0"/>
                                  </p:stCondLst>
                                  <p:childTnLst>
                                    <p:set>
                                      <p:cBhvr>
                                        <p:cTn id="38" dur="1" fill="hold">
                                          <p:stCondLst>
                                            <p:cond delay="0"/>
                                          </p:stCondLst>
                                        </p:cTn>
                                        <p:tgtEl>
                                          <p:spTgt spid="1061"/>
                                        </p:tgtEl>
                                        <p:attrNameLst>
                                          <p:attrName>style.visibility</p:attrName>
                                        </p:attrNameLst>
                                      </p:cBhvr>
                                      <p:to>
                                        <p:strVal val="visible"/>
                                      </p:to>
                                    </p:set>
                                    <p:animEffect transition="in" filter="fade">
                                      <p:cBhvr>
                                        <p:cTn id="39" dur="1000"/>
                                        <p:tgtEl>
                                          <p:spTgt spid="1061"/>
                                        </p:tgtEl>
                                      </p:cBhvr>
                                    </p:animEffect>
                                    <p:anim calcmode="lin" valueType="num">
                                      <p:cBhvr>
                                        <p:cTn id="40" dur="1000" fill="hold"/>
                                        <p:tgtEl>
                                          <p:spTgt spid="1061"/>
                                        </p:tgtEl>
                                        <p:attrNameLst>
                                          <p:attrName>ppt_x</p:attrName>
                                        </p:attrNameLst>
                                      </p:cBhvr>
                                      <p:tavLst>
                                        <p:tav tm="0">
                                          <p:val>
                                            <p:strVal val="#ppt_x"/>
                                          </p:val>
                                        </p:tav>
                                        <p:tav tm="100000">
                                          <p:val>
                                            <p:strVal val="#ppt_x"/>
                                          </p:val>
                                        </p:tav>
                                      </p:tavLst>
                                    </p:anim>
                                    <p:anim calcmode="lin" valueType="num">
                                      <p:cBhvr>
                                        <p:cTn id="41" dur="1000" fill="hold"/>
                                        <p:tgtEl>
                                          <p:spTgt spid="1061"/>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0"/>
                                  </p:stCondLst>
                                  <p:childTnLst>
                                    <p:set>
                                      <p:cBhvr>
                                        <p:cTn id="43" dur="1" fill="hold">
                                          <p:stCondLst>
                                            <p:cond delay="0"/>
                                          </p:stCondLst>
                                        </p:cTn>
                                        <p:tgtEl>
                                          <p:spTgt spid="1040"/>
                                        </p:tgtEl>
                                        <p:attrNameLst>
                                          <p:attrName>style.visibility</p:attrName>
                                        </p:attrNameLst>
                                      </p:cBhvr>
                                      <p:to>
                                        <p:strVal val="visible"/>
                                      </p:to>
                                    </p:set>
                                    <p:animEffect transition="in" filter="fade">
                                      <p:cBhvr>
                                        <p:cTn id="44" dur="1000"/>
                                        <p:tgtEl>
                                          <p:spTgt spid="1040"/>
                                        </p:tgtEl>
                                      </p:cBhvr>
                                    </p:animEffect>
                                    <p:anim calcmode="lin" valueType="num">
                                      <p:cBhvr>
                                        <p:cTn id="45" dur="1000" fill="hold"/>
                                        <p:tgtEl>
                                          <p:spTgt spid="1040"/>
                                        </p:tgtEl>
                                        <p:attrNameLst>
                                          <p:attrName>ppt_x</p:attrName>
                                        </p:attrNameLst>
                                      </p:cBhvr>
                                      <p:tavLst>
                                        <p:tav tm="0">
                                          <p:val>
                                            <p:strVal val="#ppt_x"/>
                                          </p:val>
                                        </p:tav>
                                        <p:tav tm="100000">
                                          <p:val>
                                            <p:strVal val="#ppt_x"/>
                                          </p:val>
                                        </p:tav>
                                      </p:tavLst>
                                    </p:anim>
                                    <p:anim calcmode="lin" valueType="num">
                                      <p:cBhvr>
                                        <p:cTn id="46" dur="1000" fill="hold"/>
                                        <p:tgtEl>
                                          <p:spTgt spid="1040"/>
                                        </p:tgtEl>
                                        <p:attrNameLst>
                                          <p:attrName>ppt_y</p:attrName>
                                        </p:attrNameLst>
                                      </p:cBhvr>
                                      <p:tavLst>
                                        <p:tav tm="0">
                                          <p:val>
                                            <p:strVal val="#ppt_y-.1"/>
                                          </p:val>
                                        </p:tav>
                                        <p:tav tm="100000">
                                          <p:val>
                                            <p:strVal val="#ppt_y"/>
                                          </p:val>
                                        </p:tav>
                                      </p:tavLst>
                                    </p:anim>
                                  </p:childTnLst>
                                </p:cTn>
                              </p:par>
                              <p:par>
                                <p:cTn id="47" presetID="47" presetClass="entr" presetSubtype="0" fill="hold" grpId="0" nodeType="withEffect">
                                  <p:stCondLst>
                                    <p:cond delay="0"/>
                                  </p:stCondLst>
                                  <p:childTnLst>
                                    <p:set>
                                      <p:cBhvr>
                                        <p:cTn id="48" dur="1" fill="hold">
                                          <p:stCondLst>
                                            <p:cond delay="0"/>
                                          </p:stCondLst>
                                        </p:cTn>
                                        <p:tgtEl>
                                          <p:spTgt spid="1037"/>
                                        </p:tgtEl>
                                        <p:attrNameLst>
                                          <p:attrName>style.visibility</p:attrName>
                                        </p:attrNameLst>
                                      </p:cBhvr>
                                      <p:to>
                                        <p:strVal val="visible"/>
                                      </p:to>
                                    </p:set>
                                    <p:animEffect transition="in" filter="fade">
                                      <p:cBhvr>
                                        <p:cTn id="49" dur="1000"/>
                                        <p:tgtEl>
                                          <p:spTgt spid="1037"/>
                                        </p:tgtEl>
                                      </p:cBhvr>
                                    </p:animEffect>
                                    <p:anim calcmode="lin" valueType="num">
                                      <p:cBhvr>
                                        <p:cTn id="50" dur="1000" fill="hold"/>
                                        <p:tgtEl>
                                          <p:spTgt spid="1037"/>
                                        </p:tgtEl>
                                        <p:attrNameLst>
                                          <p:attrName>ppt_x</p:attrName>
                                        </p:attrNameLst>
                                      </p:cBhvr>
                                      <p:tavLst>
                                        <p:tav tm="0">
                                          <p:val>
                                            <p:strVal val="#ppt_x"/>
                                          </p:val>
                                        </p:tav>
                                        <p:tav tm="100000">
                                          <p:val>
                                            <p:strVal val="#ppt_x"/>
                                          </p:val>
                                        </p:tav>
                                      </p:tavLst>
                                    </p:anim>
                                    <p:anim calcmode="lin" valueType="num">
                                      <p:cBhvr>
                                        <p:cTn id="51" dur="1000" fill="hold"/>
                                        <p:tgtEl>
                                          <p:spTgt spid="1037"/>
                                        </p:tgtEl>
                                        <p:attrNameLst>
                                          <p:attrName>ppt_y</p:attrName>
                                        </p:attrNameLst>
                                      </p:cBhvr>
                                      <p:tavLst>
                                        <p:tav tm="0">
                                          <p:val>
                                            <p:strVal val="#ppt_y-.1"/>
                                          </p:val>
                                        </p:tav>
                                        <p:tav tm="100000">
                                          <p:val>
                                            <p:strVal val="#ppt_y"/>
                                          </p:val>
                                        </p:tav>
                                      </p:tavLst>
                                    </p:anim>
                                  </p:childTnLst>
                                </p:cTn>
                              </p:par>
                              <p:par>
                                <p:cTn id="52" presetID="47" presetClass="entr" presetSubtype="0" fill="hold" nodeType="withEffect">
                                  <p:stCondLst>
                                    <p:cond delay="0"/>
                                  </p:stCondLst>
                                  <p:childTnLst>
                                    <p:set>
                                      <p:cBhvr>
                                        <p:cTn id="53" dur="1" fill="hold">
                                          <p:stCondLst>
                                            <p:cond delay="0"/>
                                          </p:stCondLst>
                                        </p:cTn>
                                        <p:tgtEl>
                                          <p:spTgt spid="1039"/>
                                        </p:tgtEl>
                                        <p:attrNameLst>
                                          <p:attrName>style.visibility</p:attrName>
                                        </p:attrNameLst>
                                      </p:cBhvr>
                                      <p:to>
                                        <p:strVal val="visible"/>
                                      </p:to>
                                    </p:set>
                                    <p:animEffect transition="in" filter="fade">
                                      <p:cBhvr>
                                        <p:cTn id="54" dur="1000"/>
                                        <p:tgtEl>
                                          <p:spTgt spid="1039"/>
                                        </p:tgtEl>
                                      </p:cBhvr>
                                    </p:animEffect>
                                    <p:anim calcmode="lin" valueType="num">
                                      <p:cBhvr>
                                        <p:cTn id="55" dur="1000" fill="hold"/>
                                        <p:tgtEl>
                                          <p:spTgt spid="1039"/>
                                        </p:tgtEl>
                                        <p:attrNameLst>
                                          <p:attrName>ppt_x</p:attrName>
                                        </p:attrNameLst>
                                      </p:cBhvr>
                                      <p:tavLst>
                                        <p:tav tm="0">
                                          <p:val>
                                            <p:strVal val="#ppt_x"/>
                                          </p:val>
                                        </p:tav>
                                        <p:tav tm="100000">
                                          <p:val>
                                            <p:strVal val="#ppt_x"/>
                                          </p:val>
                                        </p:tav>
                                      </p:tavLst>
                                    </p:anim>
                                    <p:anim calcmode="lin" valueType="num">
                                      <p:cBhvr>
                                        <p:cTn id="56" dur="1000" fill="hold"/>
                                        <p:tgtEl>
                                          <p:spTgt spid="1039"/>
                                        </p:tgtEl>
                                        <p:attrNameLst>
                                          <p:attrName>ppt_y</p:attrName>
                                        </p:attrNameLst>
                                      </p:cBhvr>
                                      <p:tavLst>
                                        <p:tav tm="0">
                                          <p:val>
                                            <p:strVal val="#ppt_y-.1"/>
                                          </p:val>
                                        </p:tav>
                                        <p:tav tm="100000">
                                          <p:val>
                                            <p:strVal val="#ppt_y"/>
                                          </p:val>
                                        </p:tav>
                                      </p:tavLst>
                                    </p:anim>
                                  </p:childTnLst>
                                </p:cTn>
                              </p:par>
                              <p:par>
                                <p:cTn id="57" presetID="47" presetClass="entr" presetSubtype="0" fill="hold" grpId="0" nodeType="withEffect">
                                  <p:stCondLst>
                                    <p:cond delay="0"/>
                                  </p:stCondLst>
                                  <p:childTnLst>
                                    <p:set>
                                      <p:cBhvr>
                                        <p:cTn id="58" dur="1" fill="hold">
                                          <p:stCondLst>
                                            <p:cond delay="0"/>
                                          </p:stCondLst>
                                        </p:cTn>
                                        <p:tgtEl>
                                          <p:spTgt spid="1041"/>
                                        </p:tgtEl>
                                        <p:attrNameLst>
                                          <p:attrName>style.visibility</p:attrName>
                                        </p:attrNameLst>
                                      </p:cBhvr>
                                      <p:to>
                                        <p:strVal val="visible"/>
                                      </p:to>
                                    </p:set>
                                    <p:animEffect transition="in" filter="fade">
                                      <p:cBhvr>
                                        <p:cTn id="59" dur="1000"/>
                                        <p:tgtEl>
                                          <p:spTgt spid="1041"/>
                                        </p:tgtEl>
                                      </p:cBhvr>
                                    </p:animEffect>
                                    <p:anim calcmode="lin" valueType="num">
                                      <p:cBhvr>
                                        <p:cTn id="60" dur="1000" fill="hold"/>
                                        <p:tgtEl>
                                          <p:spTgt spid="1041"/>
                                        </p:tgtEl>
                                        <p:attrNameLst>
                                          <p:attrName>ppt_x</p:attrName>
                                        </p:attrNameLst>
                                      </p:cBhvr>
                                      <p:tavLst>
                                        <p:tav tm="0">
                                          <p:val>
                                            <p:strVal val="#ppt_x"/>
                                          </p:val>
                                        </p:tav>
                                        <p:tav tm="100000">
                                          <p:val>
                                            <p:strVal val="#ppt_x"/>
                                          </p:val>
                                        </p:tav>
                                      </p:tavLst>
                                    </p:anim>
                                    <p:anim calcmode="lin" valueType="num">
                                      <p:cBhvr>
                                        <p:cTn id="61" dur="1000" fill="hold"/>
                                        <p:tgtEl>
                                          <p:spTgt spid="1041"/>
                                        </p:tgtEl>
                                        <p:attrNameLst>
                                          <p:attrName>ppt_y</p:attrName>
                                        </p:attrNameLst>
                                      </p:cBhvr>
                                      <p:tavLst>
                                        <p:tav tm="0">
                                          <p:val>
                                            <p:strVal val="#ppt_y-.1"/>
                                          </p:val>
                                        </p:tav>
                                        <p:tav tm="100000">
                                          <p:val>
                                            <p:strVal val="#ppt_y"/>
                                          </p:val>
                                        </p:tav>
                                      </p:tavLst>
                                    </p:anim>
                                  </p:childTnLst>
                                </p:cTn>
                              </p:par>
                              <p:par>
                                <p:cTn id="62" presetID="47" presetClass="entr" presetSubtype="0" fill="hold" nodeType="withEffect">
                                  <p:stCondLst>
                                    <p:cond delay="0"/>
                                  </p:stCondLst>
                                  <p:childTnLst>
                                    <p:set>
                                      <p:cBhvr>
                                        <p:cTn id="63" dur="1" fill="hold">
                                          <p:stCondLst>
                                            <p:cond delay="0"/>
                                          </p:stCondLst>
                                        </p:cTn>
                                        <p:tgtEl>
                                          <p:spTgt spid="1042"/>
                                        </p:tgtEl>
                                        <p:attrNameLst>
                                          <p:attrName>style.visibility</p:attrName>
                                        </p:attrNameLst>
                                      </p:cBhvr>
                                      <p:to>
                                        <p:strVal val="visible"/>
                                      </p:to>
                                    </p:set>
                                    <p:animEffect transition="in" filter="fade">
                                      <p:cBhvr>
                                        <p:cTn id="64" dur="1000"/>
                                        <p:tgtEl>
                                          <p:spTgt spid="1042"/>
                                        </p:tgtEl>
                                      </p:cBhvr>
                                    </p:animEffect>
                                    <p:anim calcmode="lin" valueType="num">
                                      <p:cBhvr>
                                        <p:cTn id="65" dur="1000" fill="hold"/>
                                        <p:tgtEl>
                                          <p:spTgt spid="1042"/>
                                        </p:tgtEl>
                                        <p:attrNameLst>
                                          <p:attrName>ppt_x</p:attrName>
                                        </p:attrNameLst>
                                      </p:cBhvr>
                                      <p:tavLst>
                                        <p:tav tm="0">
                                          <p:val>
                                            <p:strVal val="#ppt_x"/>
                                          </p:val>
                                        </p:tav>
                                        <p:tav tm="100000">
                                          <p:val>
                                            <p:strVal val="#ppt_x"/>
                                          </p:val>
                                        </p:tav>
                                      </p:tavLst>
                                    </p:anim>
                                    <p:anim calcmode="lin" valueType="num">
                                      <p:cBhvr>
                                        <p:cTn id="66" dur="1000" fill="hold"/>
                                        <p:tgtEl>
                                          <p:spTgt spid="1042"/>
                                        </p:tgtEl>
                                        <p:attrNameLst>
                                          <p:attrName>ppt_y</p:attrName>
                                        </p:attrNameLst>
                                      </p:cBhvr>
                                      <p:tavLst>
                                        <p:tav tm="0">
                                          <p:val>
                                            <p:strVal val="#ppt_y-.1"/>
                                          </p:val>
                                        </p:tav>
                                        <p:tav tm="100000">
                                          <p:val>
                                            <p:strVal val="#ppt_y"/>
                                          </p:val>
                                        </p:tav>
                                      </p:tavLst>
                                    </p:anim>
                                  </p:childTnLst>
                                </p:cTn>
                              </p:par>
                              <p:par>
                                <p:cTn id="67" presetID="47" presetClass="entr" presetSubtype="0" fill="hold" grpId="0" nodeType="withEffect">
                                  <p:stCondLst>
                                    <p:cond delay="0"/>
                                  </p:stCondLst>
                                  <p:childTnLst>
                                    <p:set>
                                      <p:cBhvr>
                                        <p:cTn id="68" dur="1" fill="hold">
                                          <p:stCondLst>
                                            <p:cond delay="0"/>
                                          </p:stCondLst>
                                        </p:cTn>
                                        <p:tgtEl>
                                          <p:spTgt spid="1047"/>
                                        </p:tgtEl>
                                        <p:attrNameLst>
                                          <p:attrName>style.visibility</p:attrName>
                                        </p:attrNameLst>
                                      </p:cBhvr>
                                      <p:to>
                                        <p:strVal val="visible"/>
                                      </p:to>
                                    </p:set>
                                    <p:animEffect transition="in" filter="fade">
                                      <p:cBhvr>
                                        <p:cTn id="69" dur="1000"/>
                                        <p:tgtEl>
                                          <p:spTgt spid="1047"/>
                                        </p:tgtEl>
                                      </p:cBhvr>
                                    </p:animEffect>
                                    <p:anim calcmode="lin" valueType="num">
                                      <p:cBhvr>
                                        <p:cTn id="70" dur="1000" fill="hold"/>
                                        <p:tgtEl>
                                          <p:spTgt spid="1047"/>
                                        </p:tgtEl>
                                        <p:attrNameLst>
                                          <p:attrName>ppt_x</p:attrName>
                                        </p:attrNameLst>
                                      </p:cBhvr>
                                      <p:tavLst>
                                        <p:tav tm="0">
                                          <p:val>
                                            <p:strVal val="#ppt_x"/>
                                          </p:val>
                                        </p:tav>
                                        <p:tav tm="100000">
                                          <p:val>
                                            <p:strVal val="#ppt_x"/>
                                          </p:val>
                                        </p:tav>
                                      </p:tavLst>
                                    </p:anim>
                                    <p:anim calcmode="lin" valueType="num">
                                      <p:cBhvr>
                                        <p:cTn id="71" dur="1000" fill="hold"/>
                                        <p:tgtEl>
                                          <p:spTgt spid="1047"/>
                                        </p:tgtEl>
                                        <p:attrNameLst>
                                          <p:attrName>ppt_y</p:attrName>
                                        </p:attrNameLst>
                                      </p:cBhvr>
                                      <p:tavLst>
                                        <p:tav tm="0">
                                          <p:val>
                                            <p:strVal val="#ppt_y-.1"/>
                                          </p:val>
                                        </p:tav>
                                        <p:tav tm="100000">
                                          <p:val>
                                            <p:strVal val="#ppt_y"/>
                                          </p:val>
                                        </p:tav>
                                      </p:tavLst>
                                    </p:anim>
                                  </p:childTnLst>
                                </p:cTn>
                              </p:par>
                              <p:par>
                                <p:cTn id="72" presetID="47" presetClass="entr" presetSubtype="0" fill="hold" nodeType="withEffect">
                                  <p:stCondLst>
                                    <p:cond delay="0"/>
                                  </p:stCondLst>
                                  <p:childTnLst>
                                    <p:set>
                                      <p:cBhvr>
                                        <p:cTn id="73" dur="1" fill="hold">
                                          <p:stCondLst>
                                            <p:cond delay="0"/>
                                          </p:stCondLst>
                                        </p:cTn>
                                        <p:tgtEl>
                                          <p:spTgt spid="1048"/>
                                        </p:tgtEl>
                                        <p:attrNameLst>
                                          <p:attrName>style.visibility</p:attrName>
                                        </p:attrNameLst>
                                      </p:cBhvr>
                                      <p:to>
                                        <p:strVal val="visible"/>
                                      </p:to>
                                    </p:set>
                                    <p:animEffect transition="in" filter="fade">
                                      <p:cBhvr>
                                        <p:cTn id="74" dur="1000"/>
                                        <p:tgtEl>
                                          <p:spTgt spid="1048"/>
                                        </p:tgtEl>
                                      </p:cBhvr>
                                    </p:animEffect>
                                    <p:anim calcmode="lin" valueType="num">
                                      <p:cBhvr>
                                        <p:cTn id="75" dur="1000" fill="hold"/>
                                        <p:tgtEl>
                                          <p:spTgt spid="1048"/>
                                        </p:tgtEl>
                                        <p:attrNameLst>
                                          <p:attrName>ppt_x</p:attrName>
                                        </p:attrNameLst>
                                      </p:cBhvr>
                                      <p:tavLst>
                                        <p:tav tm="0">
                                          <p:val>
                                            <p:strVal val="#ppt_x"/>
                                          </p:val>
                                        </p:tav>
                                        <p:tav tm="100000">
                                          <p:val>
                                            <p:strVal val="#ppt_x"/>
                                          </p:val>
                                        </p:tav>
                                      </p:tavLst>
                                    </p:anim>
                                    <p:anim calcmode="lin" valueType="num">
                                      <p:cBhvr>
                                        <p:cTn id="76" dur="1000" fill="hold"/>
                                        <p:tgtEl>
                                          <p:spTgt spid="1048"/>
                                        </p:tgtEl>
                                        <p:attrNameLst>
                                          <p:attrName>ppt_y</p:attrName>
                                        </p:attrNameLst>
                                      </p:cBhvr>
                                      <p:tavLst>
                                        <p:tav tm="0">
                                          <p:val>
                                            <p:strVal val="#ppt_y-.1"/>
                                          </p:val>
                                        </p:tav>
                                        <p:tav tm="100000">
                                          <p:val>
                                            <p:strVal val="#ppt_y"/>
                                          </p:val>
                                        </p:tav>
                                      </p:tavLst>
                                    </p:anim>
                                  </p:childTnLst>
                                </p:cTn>
                              </p:par>
                              <p:par>
                                <p:cTn id="77" presetID="47" presetClass="entr" presetSubtype="0" fill="hold" nodeType="withEffect">
                                  <p:stCondLst>
                                    <p:cond delay="0"/>
                                  </p:stCondLst>
                                  <p:childTnLst>
                                    <p:set>
                                      <p:cBhvr>
                                        <p:cTn id="78" dur="1" fill="hold">
                                          <p:stCondLst>
                                            <p:cond delay="0"/>
                                          </p:stCondLst>
                                        </p:cTn>
                                        <p:tgtEl>
                                          <p:spTgt spid="1063"/>
                                        </p:tgtEl>
                                        <p:attrNameLst>
                                          <p:attrName>style.visibility</p:attrName>
                                        </p:attrNameLst>
                                      </p:cBhvr>
                                      <p:to>
                                        <p:strVal val="visible"/>
                                      </p:to>
                                    </p:set>
                                    <p:animEffect transition="in" filter="fade">
                                      <p:cBhvr>
                                        <p:cTn id="79" dur="1000"/>
                                        <p:tgtEl>
                                          <p:spTgt spid="1063"/>
                                        </p:tgtEl>
                                      </p:cBhvr>
                                    </p:animEffect>
                                    <p:anim calcmode="lin" valueType="num">
                                      <p:cBhvr>
                                        <p:cTn id="80" dur="1000" fill="hold"/>
                                        <p:tgtEl>
                                          <p:spTgt spid="1063"/>
                                        </p:tgtEl>
                                        <p:attrNameLst>
                                          <p:attrName>ppt_x</p:attrName>
                                        </p:attrNameLst>
                                      </p:cBhvr>
                                      <p:tavLst>
                                        <p:tav tm="0">
                                          <p:val>
                                            <p:strVal val="#ppt_x"/>
                                          </p:val>
                                        </p:tav>
                                        <p:tav tm="100000">
                                          <p:val>
                                            <p:strVal val="#ppt_x"/>
                                          </p:val>
                                        </p:tav>
                                      </p:tavLst>
                                    </p:anim>
                                    <p:anim calcmode="lin" valueType="num">
                                      <p:cBhvr>
                                        <p:cTn id="81" dur="1000" fill="hold"/>
                                        <p:tgtEl>
                                          <p:spTgt spid="1063"/>
                                        </p:tgtEl>
                                        <p:attrNameLst>
                                          <p:attrName>ppt_y</p:attrName>
                                        </p:attrNameLst>
                                      </p:cBhvr>
                                      <p:tavLst>
                                        <p:tav tm="0">
                                          <p:val>
                                            <p:strVal val="#ppt_y-.1"/>
                                          </p:val>
                                        </p:tav>
                                        <p:tav tm="100000">
                                          <p:val>
                                            <p:strVal val="#ppt_y"/>
                                          </p:val>
                                        </p:tav>
                                      </p:tavLst>
                                    </p:anim>
                                  </p:childTnLst>
                                </p:cTn>
                              </p:par>
                              <p:par>
                                <p:cTn id="82" presetID="47" presetClass="entr" presetSubtype="0" fill="hold" nodeType="withEffect">
                                  <p:stCondLst>
                                    <p:cond delay="0"/>
                                  </p:stCondLst>
                                  <p:childTnLst>
                                    <p:set>
                                      <p:cBhvr>
                                        <p:cTn id="83" dur="1" fill="hold">
                                          <p:stCondLst>
                                            <p:cond delay="0"/>
                                          </p:stCondLst>
                                        </p:cTn>
                                        <p:tgtEl>
                                          <p:spTgt spid="1050"/>
                                        </p:tgtEl>
                                        <p:attrNameLst>
                                          <p:attrName>style.visibility</p:attrName>
                                        </p:attrNameLst>
                                      </p:cBhvr>
                                      <p:to>
                                        <p:strVal val="visible"/>
                                      </p:to>
                                    </p:set>
                                    <p:animEffect transition="in" filter="fade">
                                      <p:cBhvr>
                                        <p:cTn id="84" dur="1000"/>
                                        <p:tgtEl>
                                          <p:spTgt spid="1050"/>
                                        </p:tgtEl>
                                      </p:cBhvr>
                                    </p:animEffect>
                                    <p:anim calcmode="lin" valueType="num">
                                      <p:cBhvr>
                                        <p:cTn id="85" dur="1000" fill="hold"/>
                                        <p:tgtEl>
                                          <p:spTgt spid="1050"/>
                                        </p:tgtEl>
                                        <p:attrNameLst>
                                          <p:attrName>ppt_x</p:attrName>
                                        </p:attrNameLst>
                                      </p:cBhvr>
                                      <p:tavLst>
                                        <p:tav tm="0">
                                          <p:val>
                                            <p:strVal val="#ppt_x"/>
                                          </p:val>
                                        </p:tav>
                                        <p:tav tm="100000">
                                          <p:val>
                                            <p:strVal val="#ppt_x"/>
                                          </p:val>
                                        </p:tav>
                                      </p:tavLst>
                                    </p:anim>
                                    <p:anim calcmode="lin" valueType="num">
                                      <p:cBhvr>
                                        <p:cTn id="86" dur="1000" fill="hold"/>
                                        <p:tgtEl>
                                          <p:spTgt spid="1050"/>
                                        </p:tgtEl>
                                        <p:attrNameLst>
                                          <p:attrName>ppt_y</p:attrName>
                                        </p:attrNameLst>
                                      </p:cBhvr>
                                      <p:tavLst>
                                        <p:tav tm="0">
                                          <p:val>
                                            <p:strVal val="#ppt_y-.1"/>
                                          </p:val>
                                        </p:tav>
                                        <p:tav tm="100000">
                                          <p:val>
                                            <p:strVal val="#ppt_y"/>
                                          </p:val>
                                        </p:tav>
                                      </p:tavLst>
                                    </p:anim>
                                  </p:childTnLst>
                                </p:cTn>
                              </p:par>
                              <p:par>
                                <p:cTn id="87" presetID="47" presetClass="entr" presetSubtype="0" fill="hold" grpId="0" nodeType="withEffect">
                                  <p:stCondLst>
                                    <p:cond delay="0"/>
                                  </p:stCondLst>
                                  <p:childTnLst>
                                    <p:set>
                                      <p:cBhvr>
                                        <p:cTn id="88" dur="1" fill="hold">
                                          <p:stCondLst>
                                            <p:cond delay="0"/>
                                          </p:stCondLst>
                                        </p:cTn>
                                        <p:tgtEl>
                                          <p:spTgt spid="1049"/>
                                        </p:tgtEl>
                                        <p:attrNameLst>
                                          <p:attrName>style.visibility</p:attrName>
                                        </p:attrNameLst>
                                      </p:cBhvr>
                                      <p:to>
                                        <p:strVal val="visible"/>
                                      </p:to>
                                    </p:set>
                                    <p:animEffect transition="in" filter="fade">
                                      <p:cBhvr>
                                        <p:cTn id="89" dur="1000"/>
                                        <p:tgtEl>
                                          <p:spTgt spid="1049"/>
                                        </p:tgtEl>
                                      </p:cBhvr>
                                    </p:animEffect>
                                    <p:anim calcmode="lin" valueType="num">
                                      <p:cBhvr>
                                        <p:cTn id="90" dur="1000" fill="hold"/>
                                        <p:tgtEl>
                                          <p:spTgt spid="1049"/>
                                        </p:tgtEl>
                                        <p:attrNameLst>
                                          <p:attrName>ppt_x</p:attrName>
                                        </p:attrNameLst>
                                      </p:cBhvr>
                                      <p:tavLst>
                                        <p:tav tm="0">
                                          <p:val>
                                            <p:strVal val="#ppt_x"/>
                                          </p:val>
                                        </p:tav>
                                        <p:tav tm="100000">
                                          <p:val>
                                            <p:strVal val="#ppt_x"/>
                                          </p:val>
                                        </p:tav>
                                      </p:tavLst>
                                    </p:anim>
                                    <p:anim calcmode="lin" valueType="num">
                                      <p:cBhvr>
                                        <p:cTn id="91" dur="1000" fill="hold"/>
                                        <p:tgtEl>
                                          <p:spTgt spid="1049"/>
                                        </p:tgtEl>
                                        <p:attrNameLst>
                                          <p:attrName>ppt_y</p:attrName>
                                        </p:attrNameLst>
                                      </p:cBhvr>
                                      <p:tavLst>
                                        <p:tav tm="0">
                                          <p:val>
                                            <p:strVal val="#ppt_y-.1"/>
                                          </p:val>
                                        </p:tav>
                                        <p:tav tm="100000">
                                          <p:val>
                                            <p:strVal val="#ppt_y"/>
                                          </p:val>
                                        </p:tav>
                                      </p:tavLst>
                                    </p:anim>
                                  </p:childTnLst>
                                </p:cTn>
                              </p:par>
                              <p:par>
                                <p:cTn id="92" presetID="47" presetClass="entr" presetSubtype="0" fill="hold" nodeType="withEffect">
                                  <p:stCondLst>
                                    <p:cond delay="0"/>
                                  </p:stCondLst>
                                  <p:childTnLst>
                                    <p:set>
                                      <p:cBhvr>
                                        <p:cTn id="93" dur="1" fill="hold">
                                          <p:stCondLst>
                                            <p:cond delay="0"/>
                                          </p:stCondLst>
                                        </p:cTn>
                                        <p:tgtEl>
                                          <p:spTgt spid="1052"/>
                                        </p:tgtEl>
                                        <p:attrNameLst>
                                          <p:attrName>style.visibility</p:attrName>
                                        </p:attrNameLst>
                                      </p:cBhvr>
                                      <p:to>
                                        <p:strVal val="visible"/>
                                      </p:to>
                                    </p:set>
                                    <p:animEffect transition="in" filter="fade">
                                      <p:cBhvr>
                                        <p:cTn id="94" dur="1000"/>
                                        <p:tgtEl>
                                          <p:spTgt spid="1052"/>
                                        </p:tgtEl>
                                      </p:cBhvr>
                                    </p:animEffect>
                                    <p:anim calcmode="lin" valueType="num">
                                      <p:cBhvr>
                                        <p:cTn id="95" dur="1000" fill="hold"/>
                                        <p:tgtEl>
                                          <p:spTgt spid="1052"/>
                                        </p:tgtEl>
                                        <p:attrNameLst>
                                          <p:attrName>ppt_x</p:attrName>
                                        </p:attrNameLst>
                                      </p:cBhvr>
                                      <p:tavLst>
                                        <p:tav tm="0">
                                          <p:val>
                                            <p:strVal val="#ppt_x"/>
                                          </p:val>
                                        </p:tav>
                                        <p:tav tm="100000">
                                          <p:val>
                                            <p:strVal val="#ppt_x"/>
                                          </p:val>
                                        </p:tav>
                                      </p:tavLst>
                                    </p:anim>
                                    <p:anim calcmode="lin" valueType="num">
                                      <p:cBhvr>
                                        <p:cTn id="96" dur="1000" fill="hold"/>
                                        <p:tgtEl>
                                          <p:spTgt spid="1052"/>
                                        </p:tgtEl>
                                        <p:attrNameLst>
                                          <p:attrName>ppt_y</p:attrName>
                                        </p:attrNameLst>
                                      </p:cBhvr>
                                      <p:tavLst>
                                        <p:tav tm="0">
                                          <p:val>
                                            <p:strVal val="#ppt_y-.1"/>
                                          </p:val>
                                        </p:tav>
                                        <p:tav tm="100000">
                                          <p:val>
                                            <p:strVal val="#ppt_y"/>
                                          </p:val>
                                        </p:tav>
                                      </p:tavLst>
                                    </p:anim>
                                  </p:childTnLst>
                                </p:cTn>
                              </p:par>
                              <p:par>
                                <p:cTn id="97" presetID="47" presetClass="entr" presetSubtype="0" fill="hold" grpId="0" nodeType="withEffect">
                                  <p:stCondLst>
                                    <p:cond delay="0"/>
                                  </p:stCondLst>
                                  <p:childTnLst>
                                    <p:set>
                                      <p:cBhvr>
                                        <p:cTn id="98" dur="1" fill="hold">
                                          <p:stCondLst>
                                            <p:cond delay="0"/>
                                          </p:stCondLst>
                                        </p:cTn>
                                        <p:tgtEl>
                                          <p:spTgt spid="1051"/>
                                        </p:tgtEl>
                                        <p:attrNameLst>
                                          <p:attrName>style.visibility</p:attrName>
                                        </p:attrNameLst>
                                      </p:cBhvr>
                                      <p:to>
                                        <p:strVal val="visible"/>
                                      </p:to>
                                    </p:set>
                                    <p:animEffect transition="in" filter="fade">
                                      <p:cBhvr>
                                        <p:cTn id="99" dur="1000"/>
                                        <p:tgtEl>
                                          <p:spTgt spid="1051"/>
                                        </p:tgtEl>
                                      </p:cBhvr>
                                    </p:animEffect>
                                    <p:anim calcmode="lin" valueType="num">
                                      <p:cBhvr>
                                        <p:cTn id="100" dur="1000" fill="hold"/>
                                        <p:tgtEl>
                                          <p:spTgt spid="1051"/>
                                        </p:tgtEl>
                                        <p:attrNameLst>
                                          <p:attrName>ppt_x</p:attrName>
                                        </p:attrNameLst>
                                      </p:cBhvr>
                                      <p:tavLst>
                                        <p:tav tm="0">
                                          <p:val>
                                            <p:strVal val="#ppt_x"/>
                                          </p:val>
                                        </p:tav>
                                        <p:tav tm="100000">
                                          <p:val>
                                            <p:strVal val="#ppt_x"/>
                                          </p:val>
                                        </p:tav>
                                      </p:tavLst>
                                    </p:anim>
                                    <p:anim calcmode="lin" valueType="num">
                                      <p:cBhvr>
                                        <p:cTn id="101" dur="1000" fill="hold"/>
                                        <p:tgtEl>
                                          <p:spTgt spid="1051"/>
                                        </p:tgtEl>
                                        <p:attrNameLst>
                                          <p:attrName>ppt_y</p:attrName>
                                        </p:attrNameLst>
                                      </p:cBhvr>
                                      <p:tavLst>
                                        <p:tav tm="0">
                                          <p:val>
                                            <p:strVal val="#ppt_y-.1"/>
                                          </p:val>
                                        </p:tav>
                                        <p:tav tm="100000">
                                          <p:val>
                                            <p:strVal val="#ppt_y"/>
                                          </p:val>
                                        </p:tav>
                                      </p:tavLst>
                                    </p:anim>
                                  </p:childTnLst>
                                </p:cTn>
                              </p:par>
                              <p:par>
                                <p:cTn id="102" presetID="47" presetClass="entr" presetSubtype="0" fill="hold" nodeType="withEffect">
                                  <p:stCondLst>
                                    <p:cond delay="0"/>
                                  </p:stCondLst>
                                  <p:childTnLst>
                                    <p:set>
                                      <p:cBhvr>
                                        <p:cTn id="103" dur="1" fill="hold">
                                          <p:stCondLst>
                                            <p:cond delay="0"/>
                                          </p:stCondLst>
                                        </p:cTn>
                                        <p:tgtEl>
                                          <p:spTgt spid="1064"/>
                                        </p:tgtEl>
                                        <p:attrNameLst>
                                          <p:attrName>style.visibility</p:attrName>
                                        </p:attrNameLst>
                                      </p:cBhvr>
                                      <p:to>
                                        <p:strVal val="visible"/>
                                      </p:to>
                                    </p:set>
                                    <p:animEffect transition="in" filter="fade">
                                      <p:cBhvr>
                                        <p:cTn id="104" dur="1000"/>
                                        <p:tgtEl>
                                          <p:spTgt spid="1064"/>
                                        </p:tgtEl>
                                      </p:cBhvr>
                                    </p:animEffect>
                                    <p:anim calcmode="lin" valueType="num">
                                      <p:cBhvr>
                                        <p:cTn id="105" dur="1000" fill="hold"/>
                                        <p:tgtEl>
                                          <p:spTgt spid="1064"/>
                                        </p:tgtEl>
                                        <p:attrNameLst>
                                          <p:attrName>ppt_x</p:attrName>
                                        </p:attrNameLst>
                                      </p:cBhvr>
                                      <p:tavLst>
                                        <p:tav tm="0">
                                          <p:val>
                                            <p:strVal val="#ppt_x"/>
                                          </p:val>
                                        </p:tav>
                                        <p:tav tm="100000">
                                          <p:val>
                                            <p:strVal val="#ppt_x"/>
                                          </p:val>
                                        </p:tav>
                                      </p:tavLst>
                                    </p:anim>
                                    <p:anim calcmode="lin" valueType="num">
                                      <p:cBhvr>
                                        <p:cTn id="106" dur="1000" fill="hold"/>
                                        <p:tgtEl>
                                          <p:spTgt spid="10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7" grpId="0" animBg="1"/>
      <p:bldP spid="1040" grpId="0" animBg="1"/>
      <p:bldP spid="1041" grpId="0" animBg="1"/>
      <p:bldP spid="1047" grpId="0" animBg="1"/>
      <p:bldP spid="1049" grpId="0" animBg="1"/>
      <p:bldP spid="105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5CA06-89CE-78CD-3D0B-2E1C5AA8FAD9}"/>
              </a:ext>
            </a:extLst>
          </p:cNvPr>
          <p:cNvSpPr>
            <a:spLocks noGrp="1"/>
          </p:cNvSpPr>
          <p:nvPr>
            <p:ph type="title"/>
          </p:nvPr>
        </p:nvSpPr>
        <p:spPr/>
        <p:txBody>
          <a:bodyPr/>
          <a:lstStyle/>
          <a:p>
            <a:r>
              <a:rPr lang="en"/>
              <a:t>Finding a closest pair of points</a:t>
            </a:r>
            <a:endParaRPr lang="en-US"/>
          </a:p>
        </p:txBody>
      </p:sp>
      <p:sp>
        <p:nvSpPr>
          <p:cNvPr id="4" name="Subtitle 3">
            <a:extLst>
              <a:ext uri="{FF2B5EF4-FFF2-40B4-BE49-F238E27FC236}">
                <a16:creationId xmlns:a16="http://schemas.microsoft.com/office/drawing/2014/main" id="{1CDFE838-8D91-4744-D20F-515C8BE4A13D}"/>
              </a:ext>
            </a:extLst>
          </p:cNvPr>
          <p:cNvSpPr>
            <a:spLocks noGrp="1"/>
          </p:cNvSpPr>
          <p:nvPr>
            <p:ph type="subTitle" idx="2"/>
          </p:nvPr>
        </p:nvSpPr>
        <p:spPr>
          <a:xfrm>
            <a:off x="720000" y="1693336"/>
            <a:ext cx="8045623" cy="2470450"/>
          </a:xfrm>
        </p:spPr>
        <p:txBody>
          <a:bodyPr/>
          <a:lstStyle/>
          <a:p>
            <a:pPr algn="l"/>
            <a:r>
              <a:rPr lang="en-US" sz="2000" b="0" i="0">
                <a:solidFill>
                  <a:srgbClr val="212529"/>
                </a:solidFill>
                <a:effectLst/>
                <a:latin typeface="-apple-system"/>
              </a:rPr>
              <a:t>Apply the idea of “</a:t>
            </a:r>
            <a:r>
              <a:rPr lang="en-US" sz="2000" b="1" i="0">
                <a:solidFill>
                  <a:srgbClr val="212529"/>
                </a:solidFill>
                <a:effectLst/>
                <a:latin typeface="-apple-system"/>
              </a:rPr>
              <a:t>divide and conquer</a:t>
            </a:r>
            <a:r>
              <a:rPr lang="en-US" sz="2000" b="0" i="0">
                <a:solidFill>
                  <a:srgbClr val="212529"/>
                </a:solidFill>
                <a:effectLst/>
                <a:latin typeface="-apple-system"/>
              </a:rPr>
              <a:t>”:</a:t>
            </a:r>
          </a:p>
          <a:p>
            <a:pPr algn="l"/>
            <a:r>
              <a:rPr lang="en-US" sz="2000" b="0" i="0">
                <a:solidFill>
                  <a:srgbClr val="212529"/>
                </a:solidFill>
                <a:effectLst/>
                <a:latin typeface="-apple-system"/>
              </a:rPr>
              <a:t>1. Divide N points to be processed into 2 sets with a vertical line</a:t>
            </a:r>
          </a:p>
          <a:p>
            <a:pPr algn="l"/>
            <a:r>
              <a:rPr lang="en-US" sz="2000" b="0" i="0">
                <a:solidFill>
                  <a:srgbClr val="212529"/>
                </a:solidFill>
                <a:effectLst/>
                <a:latin typeface="-apple-system"/>
              </a:rPr>
              <a:t>2. Call recursively to find the closest pair of points for the left set and the right set</a:t>
            </a:r>
          </a:p>
          <a:p>
            <a:pPr algn="l"/>
            <a:r>
              <a:rPr lang="en-US" sz="2000" b="0" i="0">
                <a:solidFill>
                  <a:srgbClr val="212529"/>
                </a:solidFill>
                <a:effectLst/>
                <a:latin typeface="-apple-system"/>
              </a:rPr>
              <a:t>3. Find the shortest distance between a point in the left set and a point in the right set.</a:t>
            </a:r>
            <a:endParaRPr lang="en-US" sz="2000"/>
          </a:p>
        </p:txBody>
      </p:sp>
      <p:sp>
        <p:nvSpPr>
          <p:cNvPr id="7" name="Google Shape;756;p36">
            <a:extLst>
              <a:ext uri="{FF2B5EF4-FFF2-40B4-BE49-F238E27FC236}">
                <a16:creationId xmlns:a16="http://schemas.microsoft.com/office/drawing/2014/main" id="{98B7AADD-84C3-458A-9B5F-04D33EC91F96}"/>
              </a:ext>
            </a:extLst>
          </p:cNvPr>
          <p:cNvSpPr txBox="1">
            <a:spLocks/>
          </p:cNvSpPr>
          <p:nvPr/>
        </p:nvSpPr>
        <p:spPr>
          <a:xfrm>
            <a:off x="1209268" y="242732"/>
            <a:ext cx="1720934" cy="371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l"/>
            <a:r>
              <a:rPr lang="en-US" sz="1200"/>
              <a:t>GENERAL IDEA</a:t>
            </a:r>
          </a:p>
        </p:txBody>
      </p:sp>
      <p:sp>
        <p:nvSpPr>
          <p:cNvPr id="8" name="Google Shape;758;p36">
            <a:extLst>
              <a:ext uri="{FF2B5EF4-FFF2-40B4-BE49-F238E27FC236}">
                <a16:creationId xmlns:a16="http://schemas.microsoft.com/office/drawing/2014/main" id="{8BA6E068-1BAD-E74E-B057-F2DC1AB82ACE}"/>
              </a:ext>
            </a:extLst>
          </p:cNvPr>
          <p:cNvSpPr txBox="1">
            <a:spLocks/>
          </p:cNvSpPr>
          <p:nvPr/>
        </p:nvSpPr>
        <p:spPr>
          <a:xfrm>
            <a:off x="947057" y="307667"/>
            <a:ext cx="381699" cy="3133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00000"/>
              </a:lnSpc>
              <a:buSzPts val="6000"/>
            </a:pPr>
            <a:r>
              <a:rPr lang="en" sz="1200" b="1">
                <a:solidFill>
                  <a:schemeClr val="accent1"/>
                </a:solidFill>
                <a:latin typeface="Montserrat"/>
                <a:sym typeface="Montserrat"/>
              </a:rPr>
              <a:t>02  </a:t>
            </a:r>
          </a:p>
        </p:txBody>
      </p:sp>
      <p:sp>
        <p:nvSpPr>
          <p:cNvPr id="9" name="Text Placeholder 2">
            <a:extLst>
              <a:ext uri="{FF2B5EF4-FFF2-40B4-BE49-F238E27FC236}">
                <a16:creationId xmlns:a16="http://schemas.microsoft.com/office/drawing/2014/main" id="{0F5018E6-AF49-7BB2-7A2B-9A938D3AC985}"/>
              </a:ext>
            </a:extLst>
          </p:cNvPr>
          <p:cNvSpPr>
            <a:spLocks noGrp="1"/>
          </p:cNvSpPr>
          <p:nvPr>
            <p:ph type="body" sz="quarter" idx="10" hasCustomPrompt="1"/>
          </p:nvPr>
        </p:nvSpPr>
        <p:spPr>
          <a:xfrm>
            <a:off x="7634216" y="257370"/>
            <a:ext cx="1257659" cy="356871"/>
          </a:xfrm>
        </p:spPr>
        <p:txBody>
          <a:bodyPr/>
          <a:lstStyle>
            <a:lvl1pPr marL="139700" indent="0">
              <a:buNone/>
              <a:defRPr sz="1000"/>
            </a:lvl1pPr>
          </a:lstStyle>
          <a:p>
            <a:pPr lvl="0"/>
            <a:fld id="{E7EC936A-77B2-428F-9A59-450890296C0A}" type="datetime1">
              <a:rPr lang="en-US" smtClean="0"/>
              <a:t>12/26/2023</a:t>
            </a:fld>
            <a:endParaRPr lang="en-US"/>
          </a:p>
        </p:txBody>
      </p:sp>
      <p:grpSp>
        <p:nvGrpSpPr>
          <p:cNvPr id="3" name="Group 2">
            <a:extLst>
              <a:ext uri="{FF2B5EF4-FFF2-40B4-BE49-F238E27FC236}">
                <a16:creationId xmlns:a16="http://schemas.microsoft.com/office/drawing/2014/main" id="{B9D3D6F0-E270-9DFD-5143-1B503039C68B}"/>
              </a:ext>
            </a:extLst>
          </p:cNvPr>
          <p:cNvGrpSpPr/>
          <p:nvPr/>
        </p:nvGrpSpPr>
        <p:grpSpPr>
          <a:xfrm>
            <a:off x="3692525" y="4953808"/>
            <a:ext cx="1758950" cy="111892"/>
            <a:chOff x="481132" y="2390531"/>
            <a:chExt cx="5171657" cy="706837"/>
          </a:xfrm>
        </p:grpSpPr>
        <p:sp>
          <p:nvSpPr>
            <p:cNvPr id="5" name="Flowchart: Delay 4">
              <a:extLst>
                <a:ext uri="{FF2B5EF4-FFF2-40B4-BE49-F238E27FC236}">
                  <a16:creationId xmlns:a16="http://schemas.microsoft.com/office/drawing/2014/main" id="{E536F685-B7A1-EC11-12B1-2881BBA0C7DF}"/>
                </a:ext>
              </a:extLst>
            </p:cNvPr>
            <p:cNvSpPr>
              <a:spLocks/>
            </p:cNvSpPr>
            <p:nvPr/>
          </p:nvSpPr>
          <p:spPr>
            <a:xfrm>
              <a:off x="4947557" y="2392136"/>
              <a:ext cx="705232" cy="705232"/>
            </a:xfrm>
            <a:prstGeom prst="flowChartDelay">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40ACC64-4279-A660-9652-E1641707EAE4}"/>
                </a:ext>
              </a:extLst>
            </p:cNvPr>
            <p:cNvSpPr>
              <a:spLocks/>
            </p:cNvSpPr>
            <p:nvPr/>
          </p:nvSpPr>
          <p:spPr>
            <a:xfrm>
              <a:off x="4054565" y="2392136"/>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A0F08DE-B2DA-6E2B-0BC1-A3466FD9E35E}"/>
                </a:ext>
              </a:extLst>
            </p:cNvPr>
            <p:cNvSpPr>
              <a:spLocks/>
            </p:cNvSpPr>
            <p:nvPr/>
          </p:nvSpPr>
          <p:spPr>
            <a:xfrm>
              <a:off x="3160596" y="2390531"/>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7205CA5-B8B0-49A9-4CA4-4F439F041495}"/>
                </a:ext>
              </a:extLst>
            </p:cNvPr>
            <p:cNvSpPr>
              <a:spLocks/>
            </p:cNvSpPr>
            <p:nvPr/>
          </p:nvSpPr>
          <p:spPr>
            <a:xfrm>
              <a:off x="2267604" y="2390531"/>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C62A9E7-568E-4D84-B402-485DDE97B4EB}"/>
                </a:ext>
              </a:extLst>
            </p:cNvPr>
            <p:cNvSpPr>
              <a:spLocks/>
            </p:cNvSpPr>
            <p:nvPr/>
          </p:nvSpPr>
          <p:spPr>
            <a:xfrm>
              <a:off x="137412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Delay 12">
              <a:extLst>
                <a:ext uri="{FF2B5EF4-FFF2-40B4-BE49-F238E27FC236}">
                  <a16:creationId xmlns:a16="http://schemas.microsoft.com/office/drawing/2014/main" id="{E1C90EC7-B1DD-32EF-C738-7C80C633637A}"/>
                </a:ext>
              </a:extLst>
            </p:cNvPr>
            <p:cNvSpPr>
              <a:spLocks/>
            </p:cNvSpPr>
            <p:nvPr/>
          </p:nvSpPr>
          <p:spPr>
            <a:xfrm rot="10800000">
              <a:off x="481132" y="2390531"/>
              <a:ext cx="705232" cy="705232"/>
            </a:xfrm>
            <a:prstGeom prst="flowChartDelay">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116400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3FE6AAE-594C-66C0-F527-4E70380FC849}"/>
              </a:ext>
            </a:extLst>
          </p:cNvPr>
          <p:cNvSpPr>
            <a:spLocks noGrp="1"/>
          </p:cNvSpPr>
          <p:nvPr>
            <p:ph type="title"/>
          </p:nvPr>
        </p:nvSpPr>
        <p:spPr/>
        <p:txBody>
          <a:bodyPr/>
          <a:lstStyle/>
          <a:p>
            <a:r>
              <a:rPr lang="en-US"/>
              <a:t>Divide and Conquer </a:t>
            </a:r>
            <a:endParaRPr lang="vi-VN"/>
          </a:p>
        </p:txBody>
      </p:sp>
      <p:sp>
        <p:nvSpPr>
          <p:cNvPr id="4" name="Tiêu đề phụ 3">
            <a:extLst>
              <a:ext uri="{FF2B5EF4-FFF2-40B4-BE49-F238E27FC236}">
                <a16:creationId xmlns:a16="http://schemas.microsoft.com/office/drawing/2014/main" id="{F012C49D-CE30-664A-3896-6C35AB8960B0}"/>
              </a:ext>
            </a:extLst>
          </p:cNvPr>
          <p:cNvSpPr>
            <a:spLocks noGrp="1"/>
          </p:cNvSpPr>
          <p:nvPr>
            <p:ph type="subTitle" idx="2"/>
          </p:nvPr>
        </p:nvSpPr>
        <p:spPr>
          <a:xfrm>
            <a:off x="1420471" y="1119023"/>
            <a:ext cx="6401681" cy="1904700"/>
          </a:xfrm>
        </p:spPr>
        <p:txBody>
          <a:bodyPr/>
          <a:lstStyle/>
          <a:p>
            <a:pPr>
              <a:lnSpc>
                <a:spcPct val="114999"/>
              </a:lnSpc>
            </a:pPr>
            <a:r>
              <a:rPr lang="en-US" sz="1600">
                <a:latin typeface="-apple-system"/>
              </a:rPr>
              <a:t>	1. Split the points with line L so that half the points are on each side. 2. Recursively ﬁnd the pair of points closest in each half.</a:t>
            </a:r>
            <a:endParaRPr lang="vi-VN" sz="1600">
              <a:latin typeface="-apple-system"/>
            </a:endParaRPr>
          </a:p>
        </p:txBody>
      </p:sp>
      <p:grpSp>
        <p:nvGrpSpPr>
          <p:cNvPr id="47" name="Group 46">
            <a:extLst>
              <a:ext uri="{FF2B5EF4-FFF2-40B4-BE49-F238E27FC236}">
                <a16:creationId xmlns:a16="http://schemas.microsoft.com/office/drawing/2014/main" id="{D013244D-6354-97E2-0F07-7B32FF5C025A}"/>
              </a:ext>
            </a:extLst>
          </p:cNvPr>
          <p:cNvGrpSpPr/>
          <p:nvPr/>
        </p:nvGrpSpPr>
        <p:grpSpPr>
          <a:xfrm>
            <a:off x="2736086" y="1817196"/>
            <a:ext cx="3671825" cy="3130724"/>
            <a:chOff x="3164756" y="2213436"/>
            <a:chExt cx="2309737" cy="1969361"/>
          </a:xfrm>
        </p:grpSpPr>
        <p:grpSp>
          <p:nvGrpSpPr>
            <p:cNvPr id="9" name="Graphic 6">
              <a:extLst>
                <a:ext uri="{FF2B5EF4-FFF2-40B4-BE49-F238E27FC236}">
                  <a16:creationId xmlns:a16="http://schemas.microsoft.com/office/drawing/2014/main" id="{92313257-09E5-69FC-9D4E-46F04C217442}"/>
                </a:ext>
              </a:extLst>
            </p:cNvPr>
            <p:cNvGrpSpPr/>
            <p:nvPr/>
          </p:nvGrpSpPr>
          <p:grpSpPr>
            <a:xfrm>
              <a:off x="3385377" y="2213436"/>
              <a:ext cx="2089116" cy="1827114"/>
              <a:chOff x="2958657" y="110316"/>
              <a:chExt cx="2089116" cy="1827114"/>
            </a:xfrm>
          </p:grpSpPr>
          <p:sp>
            <p:nvSpPr>
              <p:cNvPr id="10" name="Freeform: Shape 9">
                <a:extLst>
                  <a:ext uri="{FF2B5EF4-FFF2-40B4-BE49-F238E27FC236}">
                    <a16:creationId xmlns:a16="http://schemas.microsoft.com/office/drawing/2014/main" id="{CFAEDFAC-8E79-BF0C-3A5B-CCC37F91A9B9}"/>
                  </a:ext>
                </a:extLst>
              </p:cNvPr>
              <p:cNvSpPr/>
              <p:nvPr/>
            </p:nvSpPr>
            <p:spPr>
              <a:xfrm>
                <a:off x="3806679" y="110316"/>
                <a:ext cx="6894" cy="1827114"/>
              </a:xfrm>
              <a:custGeom>
                <a:avLst/>
                <a:gdLst>
                  <a:gd name="connsiteX0" fmla="*/ 0 w 6894"/>
                  <a:gd name="connsiteY0" fmla="*/ 1827115 h 1827114"/>
                  <a:gd name="connsiteX1" fmla="*/ 0 w 6894"/>
                  <a:gd name="connsiteY1" fmla="*/ 0 h 1827114"/>
                </a:gdLst>
                <a:ahLst/>
                <a:cxnLst>
                  <a:cxn ang="0">
                    <a:pos x="connsiteX0" y="connsiteY0"/>
                  </a:cxn>
                  <a:cxn ang="0">
                    <a:pos x="connsiteX1" y="connsiteY1"/>
                  </a:cxn>
                </a:cxnLst>
                <a:rect l="l" t="t" r="r" b="b"/>
                <a:pathLst>
                  <a:path w="6894" h="1827114">
                    <a:moveTo>
                      <a:pt x="0" y="1827115"/>
                    </a:moveTo>
                    <a:lnTo>
                      <a:pt x="0" y="0"/>
                    </a:lnTo>
                  </a:path>
                </a:pathLst>
              </a:custGeom>
              <a:ln w="13758" cap="rnd">
                <a:solidFill>
                  <a:srgbClr val="000000"/>
                </a:solidFill>
                <a:prstDash val="solid"/>
                <a:round/>
              </a:ln>
            </p:spPr>
            <p:txBody>
              <a:bodyPr rtlCol="0" anchor="ctr"/>
              <a:lstStyle/>
              <a:p>
                <a:endParaRPr lang="en-US"/>
              </a:p>
            </p:txBody>
          </p:sp>
          <p:sp>
            <p:nvSpPr>
              <p:cNvPr id="11" name="Freeform: Shape 10">
                <a:extLst>
                  <a:ext uri="{FF2B5EF4-FFF2-40B4-BE49-F238E27FC236}">
                    <a16:creationId xmlns:a16="http://schemas.microsoft.com/office/drawing/2014/main" id="{EF3B56B5-BE43-171C-0FFC-0C2A42B43F29}"/>
                  </a:ext>
                </a:extLst>
              </p:cNvPr>
              <p:cNvSpPr/>
              <p:nvPr/>
            </p:nvSpPr>
            <p:spPr>
              <a:xfrm>
                <a:off x="3382685" y="641231"/>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8"/>
                      <a:pt x="30647" y="93958"/>
                      <a:pt x="13135" y="76446"/>
                    </a:cubicBezTo>
                    <a:cubicBezTo>
                      <a:pt x="-4378" y="58933"/>
                      <a:pt x="-4378" y="30596"/>
                      <a:pt x="13135" y="13083"/>
                    </a:cubicBezTo>
                    <a:cubicBezTo>
                      <a:pt x="30578" y="-4361"/>
                      <a:pt x="58985" y="-4361"/>
                      <a:pt x="76498" y="13083"/>
                    </a:cubicBezTo>
                  </a:path>
                </a:pathLst>
              </a:custGeom>
              <a:solidFill>
                <a:srgbClr val="00FF00"/>
              </a:solidFill>
              <a:ln w="6879"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4FD0BE24-CA61-E558-8A31-02ACDF4CF4F3}"/>
                  </a:ext>
                </a:extLst>
              </p:cNvPr>
              <p:cNvSpPr/>
              <p:nvPr/>
            </p:nvSpPr>
            <p:spPr>
              <a:xfrm>
                <a:off x="3382685" y="641231"/>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8"/>
                      <a:pt x="30647" y="93958"/>
                      <a:pt x="13135" y="76446"/>
                    </a:cubicBezTo>
                    <a:cubicBezTo>
                      <a:pt x="-4378" y="58933"/>
                      <a:pt x="-4378" y="30596"/>
                      <a:pt x="13135" y="13083"/>
                    </a:cubicBezTo>
                    <a:cubicBezTo>
                      <a:pt x="30578" y="-4361"/>
                      <a:pt x="58985" y="-4361"/>
                      <a:pt x="76498" y="13083"/>
                    </a:cubicBezTo>
                  </a:path>
                </a:pathLst>
              </a:custGeom>
              <a:noFill/>
              <a:ln w="6879" cap="rnd">
                <a:solidFill>
                  <a:srgbClr val="000000"/>
                </a:solidFill>
                <a:prstDash val="solid"/>
                <a:round/>
              </a:ln>
            </p:spPr>
            <p:txBody>
              <a:bodyPr rtlCol="0" anchor="ctr"/>
              <a:lstStyle/>
              <a:p>
                <a:endParaRPr lang="en-US"/>
              </a:p>
            </p:txBody>
          </p:sp>
          <p:sp>
            <p:nvSpPr>
              <p:cNvPr id="13" name="Freeform: Shape 12">
                <a:extLst>
                  <a:ext uri="{FF2B5EF4-FFF2-40B4-BE49-F238E27FC236}">
                    <a16:creationId xmlns:a16="http://schemas.microsoft.com/office/drawing/2014/main" id="{A9300B1D-CB29-30F0-4FCD-E8908D1CB0B4}"/>
                  </a:ext>
                </a:extLst>
              </p:cNvPr>
              <p:cNvSpPr/>
              <p:nvPr/>
            </p:nvSpPr>
            <p:spPr>
              <a:xfrm>
                <a:off x="2958657" y="730863"/>
                <a:ext cx="89632" cy="89580"/>
              </a:xfrm>
              <a:custGeom>
                <a:avLst/>
                <a:gdLst>
                  <a:gd name="connsiteX0" fmla="*/ 76497 w 89632"/>
                  <a:gd name="connsiteY0" fmla="*/ 13083 h 89580"/>
                  <a:gd name="connsiteX1" fmla="*/ 76497 w 89632"/>
                  <a:gd name="connsiteY1" fmla="*/ 76446 h 89580"/>
                  <a:gd name="connsiteX2" fmla="*/ 13135 w 89632"/>
                  <a:gd name="connsiteY2" fmla="*/ 76446 h 89580"/>
                  <a:gd name="connsiteX3" fmla="*/ 13135 w 89632"/>
                  <a:gd name="connsiteY3" fmla="*/ 13083 h 89580"/>
                  <a:gd name="connsiteX4" fmla="*/ 76497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7" y="13083"/>
                    </a:moveTo>
                    <a:cubicBezTo>
                      <a:pt x="94010" y="30596"/>
                      <a:pt x="94010" y="58933"/>
                      <a:pt x="76497" y="76446"/>
                    </a:cubicBezTo>
                    <a:cubicBezTo>
                      <a:pt x="58985" y="93958"/>
                      <a:pt x="30647" y="93958"/>
                      <a:pt x="13135" y="76446"/>
                    </a:cubicBezTo>
                    <a:cubicBezTo>
                      <a:pt x="-4378" y="58933"/>
                      <a:pt x="-4378" y="30596"/>
                      <a:pt x="13135" y="13083"/>
                    </a:cubicBezTo>
                    <a:cubicBezTo>
                      <a:pt x="30578" y="-4361"/>
                      <a:pt x="58985" y="-4361"/>
                      <a:pt x="76497" y="13083"/>
                    </a:cubicBezTo>
                  </a:path>
                </a:pathLst>
              </a:custGeom>
              <a:solidFill>
                <a:srgbClr val="00FF00"/>
              </a:solidFill>
              <a:ln w="6879"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6E057DF-C27B-232A-092E-72551B3DFECE}"/>
                  </a:ext>
                </a:extLst>
              </p:cNvPr>
              <p:cNvSpPr/>
              <p:nvPr/>
            </p:nvSpPr>
            <p:spPr>
              <a:xfrm>
                <a:off x="2958657" y="730863"/>
                <a:ext cx="89632" cy="89580"/>
              </a:xfrm>
              <a:custGeom>
                <a:avLst/>
                <a:gdLst>
                  <a:gd name="connsiteX0" fmla="*/ 76497 w 89632"/>
                  <a:gd name="connsiteY0" fmla="*/ 13083 h 89580"/>
                  <a:gd name="connsiteX1" fmla="*/ 76497 w 89632"/>
                  <a:gd name="connsiteY1" fmla="*/ 76446 h 89580"/>
                  <a:gd name="connsiteX2" fmla="*/ 13135 w 89632"/>
                  <a:gd name="connsiteY2" fmla="*/ 76446 h 89580"/>
                  <a:gd name="connsiteX3" fmla="*/ 13135 w 89632"/>
                  <a:gd name="connsiteY3" fmla="*/ 13083 h 89580"/>
                  <a:gd name="connsiteX4" fmla="*/ 76497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7" y="13083"/>
                    </a:moveTo>
                    <a:cubicBezTo>
                      <a:pt x="94010" y="30596"/>
                      <a:pt x="94010" y="58933"/>
                      <a:pt x="76497" y="76446"/>
                    </a:cubicBezTo>
                    <a:cubicBezTo>
                      <a:pt x="58985" y="93958"/>
                      <a:pt x="30647" y="93958"/>
                      <a:pt x="13135" y="76446"/>
                    </a:cubicBezTo>
                    <a:cubicBezTo>
                      <a:pt x="-4378" y="58933"/>
                      <a:pt x="-4378" y="30596"/>
                      <a:pt x="13135" y="13083"/>
                    </a:cubicBezTo>
                    <a:cubicBezTo>
                      <a:pt x="30578" y="-4361"/>
                      <a:pt x="58985" y="-4361"/>
                      <a:pt x="76497" y="13083"/>
                    </a:cubicBezTo>
                  </a:path>
                </a:pathLst>
              </a:custGeom>
              <a:noFill/>
              <a:ln w="6879" cap="rnd">
                <a:solidFill>
                  <a:srgbClr val="000000"/>
                </a:solidFill>
                <a:prstDash val="solid"/>
                <a:round/>
              </a:ln>
            </p:spPr>
            <p:txBody>
              <a:bodyPr rtlCol="0" anchor="ctr"/>
              <a:lstStyle/>
              <a:p>
                <a:endParaRPr lang="en-US"/>
              </a:p>
            </p:txBody>
          </p:sp>
          <p:sp>
            <p:nvSpPr>
              <p:cNvPr id="15" name="Freeform: Shape 14">
                <a:extLst>
                  <a:ext uri="{FF2B5EF4-FFF2-40B4-BE49-F238E27FC236}">
                    <a16:creationId xmlns:a16="http://schemas.microsoft.com/office/drawing/2014/main" id="{A2BAACD8-A1E8-9426-8168-3E6CF608BD91}"/>
                  </a:ext>
                </a:extLst>
              </p:cNvPr>
              <p:cNvSpPr/>
              <p:nvPr/>
            </p:nvSpPr>
            <p:spPr>
              <a:xfrm>
                <a:off x="3565397" y="1385866"/>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9"/>
                      <a:pt x="30647" y="93959"/>
                      <a:pt x="13135" y="76446"/>
                    </a:cubicBezTo>
                    <a:cubicBezTo>
                      <a:pt x="-4378" y="58933"/>
                      <a:pt x="-4378" y="30596"/>
                      <a:pt x="13135" y="13083"/>
                    </a:cubicBezTo>
                    <a:cubicBezTo>
                      <a:pt x="30578" y="-4361"/>
                      <a:pt x="58985" y="-4361"/>
                      <a:pt x="76498" y="13083"/>
                    </a:cubicBezTo>
                  </a:path>
                </a:pathLst>
              </a:custGeom>
              <a:solidFill>
                <a:srgbClr val="00FF00"/>
              </a:solidFill>
              <a:ln w="6879"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25306BC-4C34-88E3-58C5-30E77C71C619}"/>
                  </a:ext>
                </a:extLst>
              </p:cNvPr>
              <p:cNvSpPr/>
              <p:nvPr/>
            </p:nvSpPr>
            <p:spPr>
              <a:xfrm>
                <a:off x="3565397" y="1385866"/>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9"/>
                      <a:pt x="30647" y="93959"/>
                      <a:pt x="13135" y="76446"/>
                    </a:cubicBezTo>
                    <a:cubicBezTo>
                      <a:pt x="-4378" y="58933"/>
                      <a:pt x="-4378" y="30596"/>
                      <a:pt x="13135" y="13083"/>
                    </a:cubicBezTo>
                    <a:cubicBezTo>
                      <a:pt x="30578" y="-4361"/>
                      <a:pt x="58985" y="-4361"/>
                      <a:pt x="76498" y="13083"/>
                    </a:cubicBezTo>
                  </a:path>
                </a:pathLst>
              </a:custGeom>
              <a:noFill/>
              <a:ln w="6879" cap="rnd">
                <a:solidFill>
                  <a:srgbClr val="000000"/>
                </a:solidFill>
                <a:prstDash val="solid"/>
                <a:round/>
              </a:ln>
            </p:spPr>
            <p:txBody>
              <a:bodyPr rtlCol="0" anchor="ctr"/>
              <a:lstStyle/>
              <a:p>
                <a:endParaRPr lang="en-US"/>
              </a:p>
            </p:txBody>
          </p:sp>
          <p:sp>
            <p:nvSpPr>
              <p:cNvPr id="17" name="Freeform: Shape 16">
                <a:extLst>
                  <a:ext uri="{FF2B5EF4-FFF2-40B4-BE49-F238E27FC236}">
                    <a16:creationId xmlns:a16="http://schemas.microsoft.com/office/drawing/2014/main" id="{803457A9-036B-3AF1-D935-67C77E2AFCC8}"/>
                  </a:ext>
                </a:extLst>
              </p:cNvPr>
              <p:cNvSpPr/>
              <p:nvPr/>
            </p:nvSpPr>
            <p:spPr>
              <a:xfrm>
                <a:off x="2986236" y="1454814"/>
                <a:ext cx="89632" cy="89580"/>
              </a:xfrm>
              <a:custGeom>
                <a:avLst/>
                <a:gdLst>
                  <a:gd name="connsiteX0" fmla="*/ 76497 w 89632"/>
                  <a:gd name="connsiteY0" fmla="*/ 13083 h 89580"/>
                  <a:gd name="connsiteX1" fmla="*/ 76497 w 89632"/>
                  <a:gd name="connsiteY1" fmla="*/ 76446 h 89580"/>
                  <a:gd name="connsiteX2" fmla="*/ 13135 w 89632"/>
                  <a:gd name="connsiteY2" fmla="*/ 76446 h 89580"/>
                  <a:gd name="connsiteX3" fmla="*/ 13135 w 89632"/>
                  <a:gd name="connsiteY3" fmla="*/ 13083 h 89580"/>
                  <a:gd name="connsiteX4" fmla="*/ 76497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7" y="13083"/>
                    </a:moveTo>
                    <a:cubicBezTo>
                      <a:pt x="94010" y="30596"/>
                      <a:pt x="94010" y="58933"/>
                      <a:pt x="76497" y="76446"/>
                    </a:cubicBezTo>
                    <a:cubicBezTo>
                      <a:pt x="58985" y="93959"/>
                      <a:pt x="30647" y="93959"/>
                      <a:pt x="13135" y="76446"/>
                    </a:cubicBezTo>
                    <a:cubicBezTo>
                      <a:pt x="-4378" y="58933"/>
                      <a:pt x="-4378" y="30596"/>
                      <a:pt x="13135" y="13083"/>
                    </a:cubicBezTo>
                    <a:cubicBezTo>
                      <a:pt x="30578" y="-4361"/>
                      <a:pt x="58985" y="-4361"/>
                      <a:pt x="76497" y="13083"/>
                    </a:cubicBezTo>
                  </a:path>
                </a:pathLst>
              </a:custGeom>
              <a:solidFill>
                <a:srgbClr val="00FF00"/>
              </a:solidFill>
              <a:ln w="6879"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C361481-85E0-CBEC-26DF-E3AE442259F9}"/>
                  </a:ext>
                </a:extLst>
              </p:cNvPr>
              <p:cNvSpPr/>
              <p:nvPr/>
            </p:nvSpPr>
            <p:spPr>
              <a:xfrm>
                <a:off x="2986236" y="1454814"/>
                <a:ext cx="89632" cy="89580"/>
              </a:xfrm>
              <a:custGeom>
                <a:avLst/>
                <a:gdLst>
                  <a:gd name="connsiteX0" fmla="*/ 76497 w 89632"/>
                  <a:gd name="connsiteY0" fmla="*/ 13083 h 89580"/>
                  <a:gd name="connsiteX1" fmla="*/ 76497 w 89632"/>
                  <a:gd name="connsiteY1" fmla="*/ 76446 h 89580"/>
                  <a:gd name="connsiteX2" fmla="*/ 13135 w 89632"/>
                  <a:gd name="connsiteY2" fmla="*/ 76446 h 89580"/>
                  <a:gd name="connsiteX3" fmla="*/ 13135 w 89632"/>
                  <a:gd name="connsiteY3" fmla="*/ 13083 h 89580"/>
                  <a:gd name="connsiteX4" fmla="*/ 76497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7" y="13083"/>
                    </a:moveTo>
                    <a:cubicBezTo>
                      <a:pt x="94010" y="30596"/>
                      <a:pt x="94010" y="58933"/>
                      <a:pt x="76497" y="76446"/>
                    </a:cubicBezTo>
                    <a:cubicBezTo>
                      <a:pt x="58985" y="93959"/>
                      <a:pt x="30647" y="93959"/>
                      <a:pt x="13135" y="76446"/>
                    </a:cubicBezTo>
                    <a:cubicBezTo>
                      <a:pt x="-4378" y="58933"/>
                      <a:pt x="-4378" y="30596"/>
                      <a:pt x="13135" y="13083"/>
                    </a:cubicBezTo>
                    <a:cubicBezTo>
                      <a:pt x="30578" y="-4361"/>
                      <a:pt x="58985" y="-4361"/>
                      <a:pt x="76497" y="13083"/>
                    </a:cubicBezTo>
                  </a:path>
                </a:pathLst>
              </a:custGeom>
              <a:noFill/>
              <a:ln w="6879" cap="rnd">
                <a:solidFill>
                  <a:srgbClr val="000000"/>
                </a:solidFill>
                <a:prstDash val="solid"/>
                <a:round/>
              </a:ln>
            </p:spPr>
            <p:txBody>
              <a:bodyPr rtlCol="0" anchor="ctr"/>
              <a:lstStyle/>
              <a:p>
                <a:endParaRPr lang="en-US"/>
              </a:p>
            </p:txBody>
          </p:sp>
          <p:sp>
            <p:nvSpPr>
              <p:cNvPr id="19" name="Freeform: Shape 18">
                <a:extLst>
                  <a:ext uri="{FF2B5EF4-FFF2-40B4-BE49-F238E27FC236}">
                    <a16:creationId xmlns:a16="http://schemas.microsoft.com/office/drawing/2014/main" id="{B8794334-6698-4C79-C947-DD76E393A347}"/>
                  </a:ext>
                </a:extLst>
              </p:cNvPr>
              <p:cNvSpPr/>
              <p:nvPr/>
            </p:nvSpPr>
            <p:spPr>
              <a:xfrm>
                <a:off x="3730871" y="979074"/>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9"/>
                      <a:pt x="30647" y="93959"/>
                      <a:pt x="13135" y="76446"/>
                    </a:cubicBezTo>
                    <a:cubicBezTo>
                      <a:pt x="-4378" y="58933"/>
                      <a:pt x="-4378" y="30596"/>
                      <a:pt x="13135" y="13083"/>
                    </a:cubicBezTo>
                    <a:cubicBezTo>
                      <a:pt x="30578" y="-4361"/>
                      <a:pt x="58985" y="-4361"/>
                      <a:pt x="76498" y="13083"/>
                    </a:cubicBezTo>
                  </a:path>
                </a:pathLst>
              </a:custGeom>
              <a:solidFill>
                <a:srgbClr val="00FF00"/>
              </a:solidFill>
              <a:ln w="6879"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64A4534B-0970-10DF-DDD3-7CA117F795BF}"/>
                  </a:ext>
                </a:extLst>
              </p:cNvPr>
              <p:cNvSpPr/>
              <p:nvPr/>
            </p:nvSpPr>
            <p:spPr>
              <a:xfrm>
                <a:off x="3730871" y="979074"/>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9"/>
                      <a:pt x="30647" y="93959"/>
                      <a:pt x="13135" y="76446"/>
                    </a:cubicBezTo>
                    <a:cubicBezTo>
                      <a:pt x="-4378" y="58933"/>
                      <a:pt x="-4378" y="30596"/>
                      <a:pt x="13135" y="13083"/>
                    </a:cubicBezTo>
                    <a:cubicBezTo>
                      <a:pt x="30578" y="-4361"/>
                      <a:pt x="58985" y="-4361"/>
                      <a:pt x="76498" y="13083"/>
                    </a:cubicBezTo>
                  </a:path>
                </a:pathLst>
              </a:custGeom>
              <a:noFill/>
              <a:ln w="6879" cap="rnd">
                <a:solidFill>
                  <a:srgbClr val="000000"/>
                </a:solidFill>
                <a:prstDash val="solid"/>
                <a:round/>
              </a:ln>
            </p:spPr>
            <p:txBody>
              <a:bodyPr rtlCol="0" anchor="ctr"/>
              <a:lstStyle/>
              <a:p>
                <a:endParaRPr lang="en-US"/>
              </a:p>
            </p:txBody>
          </p:sp>
          <p:sp>
            <p:nvSpPr>
              <p:cNvPr id="21" name="Freeform: Shape 20">
                <a:extLst>
                  <a:ext uri="{FF2B5EF4-FFF2-40B4-BE49-F238E27FC236}">
                    <a16:creationId xmlns:a16="http://schemas.microsoft.com/office/drawing/2014/main" id="{1F456B2C-44D6-E38A-0053-157DECA2E747}"/>
                  </a:ext>
                </a:extLst>
              </p:cNvPr>
              <p:cNvSpPr/>
              <p:nvPr/>
            </p:nvSpPr>
            <p:spPr>
              <a:xfrm>
                <a:off x="3923925" y="841179"/>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9"/>
                      <a:pt x="30647" y="93959"/>
                      <a:pt x="13135" y="76446"/>
                    </a:cubicBezTo>
                    <a:cubicBezTo>
                      <a:pt x="-4378" y="58933"/>
                      <a:pt x="-4378" y="30596"/>
                      <a:pt x="13135" y="13083"/>
                    </a:cubicBezTo>
                    <a:cubicBezTo>
                      <a:pt x="30578" y="-4361"/>
                      <a:pt x="58985" y="-4361"/>
                      <a:pt x="76498" y="13083"/>
                    </a:cubicBezTo>
                  </a:path>
                </a:pathLst>
              </a:custGeom>
              <a:solidFill>
                <a:srgbClr val="00FF00"/>
              </a:solidFill>
              <a:ln w="6879"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D4979E71-8DE0-413A-16E0-A72916F66344}"/>
                  </a:ext>
                </a:extLst>
              </p:cNvPr>
              <p:cNvSpPr/>
              <p:nvPr/>
            </p:nvSpPr>
            <p:spPr>
              <a:xfrm>
                <a:off x="3923925" y="841179"/>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9"/>
                      <a:pt x="30647" y="93959"/>
                      <a:pt x="13135" y="76446"/>
                    </a:cubicBezTo>
                    <a:cubicBezTo>
                      <a:pt x="-4378" y="58933"/>
                      <a:pt x="-4378" y="30596"/>
                      <a:pt x="13135" y="13083"/>
                    </a:cubicBezTo>
                    <a:cubicBezTo>
                      <a:pt x="30578" y="-4361"/>
                      <a:pt x="58985" y="-4361"/>
                      <a:pt x="76498" y="13083"/>
                    </a:cubicBezTo>
                  </a:path>
                </a:pathLst>
              </a:custGeom>
              <a:noFill/>
              <a:ln w="6879" cap="rnd">
                <a:solidFill>
                  <a:srgbClr val="000000"/>
                </a:solidFill>
                <a:prstDash val="solid"/>
                <a:round/>
              </a:ln>
            </p:spPr>
            <p:txBody>
              <a:bodyPr rtlCol="0" anchor="ctr"/>
              <a:lstStyle/>
              <a:p>
                <a:endParaRPr lang="en-US"/>
              </a:p>
            </p:txBody>
          </p:sp>
          <p:sp>
            <p:nvSpPr>
              <p:cNvPr id="23" name="Freeform: Shape 22">
                <a:extLst>
                  <a:ext uri="{FF2B5EF4-FFF2-40B4-BE49-F238E27FC236}">
                    <a16:creationId xmlns:a16="http://schemas.microsoft.com/office/drawing/2014/main" id="{17E72184-7E3F-51B7-6360-B87D10A28D6B}"/>
                  </a:ext>
                </a:extLst>
              </p:cNvPr>
              <p:cNvSpPr/>
              <p:nvPr/>
            </p:nvSpPr>
            <p:spPr>
              <a:xfrm>
                <a:off x="4172137" y="1565130"/>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9"/>
                      <a:pt x="30647" y="93959"/>
                      <a:pt x="13135" y="76446"/>
                    </a:cubicBezTo>
                    <a:cubicBezTo>
                      <a:pt x="-4378" y="58933"/>
                      <a:pt x="-4378" y="30596"/>
                      <a:pt x="13135" y="13083"/>
                    </a:cubicBezTo>
                    <a:cubicBezTo>
                      <a:pt x="30578" y="-4361"/>
                      <a:pt x="58985" y="-4361"/>
                      <a:pt x="76498" y="13083"/>
                    </a:cubicBezTo>
                  </a:path>
                </a:pathLst>
              </a:custGeom>
              <a:solidFill>
                <a:srgbClr val="00FF00"/>
              </a:solidFill>
              <a:ln w="6879"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2C63D2E5-9621-DEC1-1E4C-95E6BF900454}"/>
                  </a:ext>
                </a:extLst>
              </p:cNvPr>
              <p:cNvSpPr/>
              <p:nvPr/>
            </p:nvSpPr>
            <p:spPr>
              <a:xfrm>
                <a:off x="4172137" y="1565130"/>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9"/>
                      <a:pt x="30647" y="93959"/>
                      <a:pt x="13135" y="76446"/>
                    </a:cubicBezTo>
                    <a:cubicBezTo>
                      <a:pt x="-4378" y="58933"/>
                      <a:pt x="-4378" y="30596"/>
                      <a:pt x="13135" y="13083"/>
                    </a:cubicBezTo>
                    <a:cubicBezTo>
                      <a:pt x="30578" y="-4361"/>
                      <a:pt x="58985" y="-4361"/>
                      <a:pt x="76498" y="13083"/>
                    </a:cubicBezTo>
                  </a:path>
                </a:pathLst>
              </a:custGeom>
              <a:noFill/>
              <a:ln w="6879" cap="rnd">
                <a:solidFill>
                  <a:srgbClr val="000000"/>
                </a:solidFill>
                <a:prstDash val="solid"/>
                <a:round/>
              </a:ln>
            </p:spPr>
            <p:txBody>
              <a:bodyPr rtlCol="0" anchor="ctr"/>
              <a:lstStyle/>
              <a:p>
                <a:endParaRPr lang="en-US"/>
              </a:p>
            </p:txBody>
          </p:sp>
          <p:sp>
            <p:nvSpPr>
              <p:cNvPr id="25" name="Freeform: Shape 24">
                <a:extLst>
                  <a:ext uri="{FF2B5EF4-FFF2-40B4-BE49-F238E27FC236}">
                    <a16:creationId xmlns:a16="http://schemas.microsoft.com/office/drawing/2014/main" id="{CC541D3F-4BE7-5DC6-AA64-87925434E1A4}"/>
                  </a:ext>
                </a:extLst>
              </p:cNvPr>
              <p:cNvSpPr/>
              <p:nvPr/>
            </p:nvSpPr>
            <p:spPr>
              <a:xfrm>
                <a:off x="4399664" y="1041127"/>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9"/>
                      <a:pt x="30647" y="93959"/>
                      <a:pt x="13135" y="76446"/>
                    </a:cubicBezTo>
                    <a:cubicBezTo>
                      <a:pt x="-4378" y="58933"/>
                      <a:pt x="-4378" y="30596"/>
                      <a:pt x="13135" y="13083"/>
                    </a:cubicBezTo>
                    <a:cubicBezTo>
                      <a:pt x="30578" y="-4361"/>
                      <a:pt x="58985" y="-4361"/>
                      <a:pt x="76498" y="13083"/>
                    </a:cubicBezTo>
                  </a:path>
                </a:pathLst>
              </a:custGeom>
              <a:solidFill>
                <a:srgbClr val="00FF00"/>
              </a:solidFill>
              <a:ln w="6879"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13727CEF-39B9-7579-E474-816536901CA3}"/>
                  </a:ext>
                </a:extLst>
              </p:cNvPr>
              <p:cNvSpPr/>
              <p:nvPr/>
            </p:nvSpPr>
            <p:spPr>
              <a:xfrm>
                <a:off x="4399664" y="1041127"/>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9"/>
                      <a:pt x="30647" y="93959"/>
                      <a:pt x="13135" y="76446"/>
                    </a:cubicBezTo>
                    <a:cubicBezTo>
                      <a:pt x="-4378" y="58933"/>
                      <a:pt x="-4378" y="30596"/>
                      <a:pt x="13135" y="13083"/>
                    </a:cubicBezTo>
                    <a:cubicBezTo>
                      <a:pt x="30578" y="-4361"/>
                      <a:pt x="58985" y="-4361"/>
                      <a:pt x="76498" y="13083"/>
                    </a:cubicBezTo>
                  </a:path>
                </a:pathLst>
              </a:custGeom>
              <a:noFill/>
              <a:ln w="6879" cap="rnd">
                <a:solidFill>
                  <a:srgbClr val="000000"/>
                </a:solidFill>
                <a:prstDash val="solid"/>
                <a:round/>
              </a:ln>
            </p:spPr>
            <p:txBody>
              <a:bodyPr rtlCol="0" anchor="ctr"/>
              <a:lstStyle/>
              <a:p>
                <a:endParaRPr lang="en-US"/>
              </a:p>
            </p:txBody>
          </p:sp>
          <p:sp>
            <p:nvSpPr>
              <p:cNvPr id="27" name="Freeform: Shape 26">
                <a:extLst>
                  <a:ext uri="{FF2B5EF4-FFF2-40B4-BE49-F238E27FC236}">
                    <a16:creationId xmlns:a16="http://schemas.microsoft.com/office/drawing/2014/main" id="{163E01D9-24F5-1701-62DC-6575E1B2DC18}"/>
                  </a:ext>
                </a:extLst>
              </p:cNvPr>
              <p:cNvSpPr/>
              <p:nvPr/>
            </p:nvSpPr>
            <p:spPr>
              <a:xfrm>
                <a:off x="4958141" y="530914"/>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8"/>
                      <a:pt x="30647" y="93958"/>
                      <a:pt x="13135" y="76446"/>
                    </a:cubicBezTo>
                    <a:cubicBezTo>
                      <a:pt x="-4378" y="58933"/>
                      <a:pt x="-4378" y="30596"/>
                      <a:pt x="13135" y="13083"/>
                    </a:cubicBezTo>
                    <a:cubicBezTo>
                      <a:pt x="30578" y="-4361"/>
                      <a:pt x="58985" y="-4361"/>
                      <a:pt x="76498" y="13083"/>
                    </a:cubicBezTo>
                  </a:path>
                </a:pathLst>
              </a:custGeom>
              <a:solidFill>
                <a:srgbClr val="00FF00"/>
              </a:solidFill>
              <a:ln w="6879"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DFFDD28-5D80-184B-004F-B3FF918A2126}"/>
                  </a:ext>
                </a:extLst>
              </p:cNvPr>
              <p:cNvSpPr/>
              <p:nvPr/>
            </p:nvSpPr>
            <p:spPr>
              <a:xfrm>
                <a:off x="4958141" y="530914"/>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8"/>
                      <a:pt x="30647" y="93958"/>
                      <a:pt x="13135" y="76446"/>
                    </a:cubicBezTo>
                    <a:cubicBezTo>
                      <a:pt x="-4378" y="58933"/>
                      <a:pt x="-4378" y="30596"/>
                      <a:pt x="13135" y="13083"/>
                    </a:cubicBezTo>
                    <a:cubicBezTo>
                      <a:pt x="30578" y="-4361"/>
                      <a:pt x="58985" y="-4361"/>
                      <a:pt x="76498" y="13083"/>
                    </a:cubicBezTo>
                  </a:path>
                </a:pathLst>
              </a:custGeom>
              <a:noFill/>
              <a:ln w="6879" cap="rnd">
                <a:solidFill>
                  <a:srgbClr val="000000"/>
                </a:solidFill>
                <a:prstDash val="solid"/>
                <a:round/>
              </a:ln>
            </p:spPr>
            <p:txBody>
              <a:bodyPr rtlCol="0" anchor="ctr"/>
              <a:lstStyle/>
              <a:p>
                <a:endParaRPr lang="en-US"/>
              </a:p>
            </p:txBody>
          </p:sp>
          <p:sp>
            <p:nvSpPr>
              <p:cNvPr id="29" name="Freeform: Shape 28">
                <a:extLst>
                  <a:ext uri="{FF2B5EF4-FFF2-40B4-BE49-F238E27FC236}">
                    <a16:creationId xmlns:a16="http://schemas.microsoft.com/office/drawing/2014/main" id="{5410B9D0-9A5A-A3F7-CB35-4C0544DA6999}"/>
                  </a:ext>
                </a:extLst>
              </p:cNvPr>
              <p:cNvSpPr/>
              <p:nvPr/>
            </p:nvSpPr>
            <p:spPr>
              <a:xfrm>
                <a:off x="4372085" y="337861"/>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9"/>
                      <a:pt x="30647" y="93959"/>
                      <a:pt x="13135" y="76446"/>
                    </a:cubicBezTo>
                    <a:cubicBezTo>
                      <a:pt x="-4378" y="58933"/>
                      <a:pt x="-4378" y="30596"/>
                      <a:pt x="13135" y="13083"/>
                    </a:cubicBezTo>
                    <a:cubicBezTo>
                      <a:pt x="30578" y="-4361"/>
                      <a:pt x="58985" y="-4361"/>
                      <a:pt x="76498" y="13083"/>
                    </a:cubicBezTo>
                  </a:path>
                </a:pathLst>
              </a:custGeom>
              <a:solidFill>
                <a:srgbClr val="00FF00"/>
              </a:solidFill>
              <a:ln w="6879"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1FACA42-EF17-0589-BA20-73615D3D8EE2}"/>
                  </a:ext>
                </a:extLst>
              </p:cNvPr>
              <p:cNvSpPr/>
              <p:nvPr/>
            </p:nvSpPr>
            <p:spPr>
              <a:xfrm>
                <a:off x="4372085" y="337861"/>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9"/>
                      <a:pt x="30647" y="93959"/>
                      <a:pt x="13135" y="76446"/>
                    </a:cubicBezTo>
                    <a:cubicBezTo>
                      <a:pt x="-4378" y="58933"/>
                      <a:pt x="-4378" y="30596"/>
                      <a:pt x="13135" y="13083"/>
                    </a:cubicBezTo>
                    <a:cubicBezTo>
                      <a:pt x="30578" y="-4361"/>
                      <a:pt x="58985" y="-4361"/>
                      <a:pt x="76498" y="13083"/>
                    </a:cubicBezTo>
                  </a:path>
                </a:pathLst>
              </a:custGeom>
              <a:noFill/>
              <a:ln w="6879" cap="rnd">
                <a:solidFill>
                  <a:srgbClr val="000000"/>
                </a:solidFill>
                <a:prstDash val="solid"/>
                <a:round/>
              </a:ln>
            </p:spPr>
            <p:txBody>
              <a:bodyPr rtlCol="0" anchor="ctr"/>
              <a:lstStyle/>
              <a:p>
                <a:endParaRPr lang="en-US"/>
              </a:p>
            </p:txBody>
          </p:sp>
          <p:sp>
            <p:nvSpPr>
              <p:cNvPr id="31" name="Freeform: Shape 30">
                <a:extLst>
                  <a:ext uri="{FF2B5EF4-FFF2-40B4-BE49-F238E27FC236}">
                    <a16:creationId xmlns:a16="http://schemas.microsoft.com/office/drawing/2014/main" id="{0A5A4D5B-CEAD-7351-DFB8-6B8356F6146B}"/>
                  </a:ext>
                </a:extLst>
              </p:cNvPr>
              <p:cNvSpPr/>
              <p:nvPr/>
            </p:nvSpPr>
            <p:spPr>
              <a:xfrm>
                <a:off x="4723718" y="1116970"/>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9"/>
                      <a:pt x="30647" y="93959"/>
                      <a:pt x="13135" y="76446"/>
                    </a:cubicBezTo>
                    <a:cubicBezTo>
                      <a:pt x="-4378" y="58933"/>
                      <a:pt x="-4378" y="30596"/>
                      <a:pt x="13135" y="13083"/>
                    </a:cubicBezTo>
                    <a:cubicBezTo>
                      <a:pt x="30578" y="-4361"/>
                      <a:pt x="58985" y="-4361"/>
                      <a:pt x="76498" y="13083"/>
                    </a:cubicBezTo>
                  </a:path>
                </a:pathLst>
              </a:custGeom>
              <a:solidFill>
                <a:srgbClr val="00FF00"/>
              </a:solidFill>
              <a:ln w="687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D1CEB81-E435-5C21-6787-D9E21138F13E}"/>
                  </a:ext>
                </a:extLst>
              </p:cNvPr>
              <p:cNvSpPr/>
              <p:nvPr/>
            </p:nvSpPr>
            <p:spPr>
              <a:xfrm>
                <a:off x="4723718" y="1116970"/>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9"/>
                      <a:pt x="30647" y="93959"/>
                      <a:pt x="13135" y="76446"/>
                    </a:cubicBezTo>
                    <a:cubicBezTo>
                      <a:pt x="-4378" y="58933"/>
                      <a:pt x="-4378" y="30596"/>
                      <a:pt x="13135" y="13083"/>
                    </a:cubicBezTo>
                    <a:cubicBezTo>
                      <a:pt x="30578" y="-4361"/>
                      <a:pt x="58985" y="-4361"/>
                      <a:pt x="76498" y="13083"/>
                    </a:cubicBezTo>
                  </a:path>
                </a:pathLst>
              </a:custGeom>
              <a:noFill/>
              <a:ln w="6879" cap="rnd">
                <a:solidFill>
                  <a:srgbClr val="000000"/>
                </a:solidFill>
                <a:prstDash val="solid"/>
                <a:round/>
              </a:ln>
            </p:spPr>
            <p:txBody>
              <a:bodyPr rtlCol="0" anchor="ctr"/>
              <a:lstStyle/>
              <a:p>
                <a:endParaRPr lang="en-US"/>
              </a:p>
            </p:txBody>
          </p:sp>
          <p:sp>
            <p:nvSpPr>
              <p:cNvPr id="33" name="Freeform: Shape 32">
                <a:extLst>
                  <a:ext uri="{FF2B5EF4-FFF2-40B4-BE49-F238E27FC236}">
                    <a16:creationId xmlns:a16="http://schemas.microsoft.com/office/drawing/2014/main" id="{B2FA208C-42A8-E82D-2027-078B793C2B42}"/>
                  </a:ext>
                </a:extLst>
              </p:cNvPr>
              <p:cNvSpPr/>
              <p:nvPr/>
            </p:nvSpPr>
            <p:spPr>
              <a:xfrm>
                <a:off x="3034499" y="379229"/>
                <a:ext cx="89632" cy="89580"/>
              </a:xfrm>
              <a:custGeom>
                <a:avLst/>
                <a:gdLst>
                  <a:gd name="connsiteX0" fmla="*/ 76497 w 89632"/>
                  <a:gd name="connsiteY0" fmla="*/ 13083 h 89580"/>
                  <a:gd name="connsiteX1" fmla="*/ 76497 w 89632"/>
                  <a:gd name="connsiteY1" fmla="*/ 76446 h 89580"/>
                  <a:gd name="connsiteX2" fmla="*/ 13135 w 89632"/>
                  <a:gd name="connsiteY2" fmla="*/ 76446 h 89580"/>
                  <a:gd name="connsiteX3" fmla="*/ 13135 w 89632"/>
                  <a:gd name="connsiteY3" fmla="*/ 13083 h 89580"/>
                  <a:gd name="connsiteX4" fmla="*/ 76497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7" y="13083"/>
                    </a:moveTo>
                    <a:cubicBezTo>
                      <a:pt x="94010" y="30596"/>
                      <a:pt x="94010" y="58933"/>
                      <a:pt x="76497" y="76446"/>
                    </a:cubicBezTo>
                    <a:cubicBezTo>
                      <a:pt x="58985" y="93958"/>
                      <a:pt x="30647" y="93958"/>
                      <a:pt x="13135" y="76446"/>
                    </a:cubicBezTo>
                    <a:cubicBezTo>
                      <a:pt x="-4378" y="58933"/>
                      <a:pt x="-4378" y="30596"/>
                      <a:pt x="13135" y="13083"/>
                    </a:cubicBezTo>
                    <a:cubicBezTo>
                      <a:pt x="30578" y="-4361"/>
                      <a:pt x="58985" y="-4361"/>
                      <a:pt x="76497" y="13083"/>
                    </a:cubicBezTo>
                  </a:path>
                </a:pathLst>
              </a:custGeom>
              <a:solidFill>
                <a:srgbClr val="00FF00"/>
              </a:solidFill>
              <a:ln w="6879"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940995D9-6898-B696-D865-F1BD31C0454C}"/>
                  </a:ext>
                </a:extLst>
              </p:cNvPr>
              <p:cNvSpPr/>
              <p:nvPr/>
            </p:nvSpPr>
            <p:spPr>
              <a:xfrm>
                <a:off x="3034499" y="379229"/>
                <a:ext cx="89632" cy="89580"/>
              </a:xfrm>
              <a:custGeom>
                <a:avLst/>
                <a:gdLst>
                  <a:gd name="connsiteX0" fmla="*/ 76497 w 89632"/>
                  <a:gd name="connsiteY0" fmla="*/ 13083 h 89580"/>
                  <a:gd name="connsiteX1" fmla="*/ 76497 w 89632"/>
                  <a:gd name="connsiteY1" fmla="*/ 76446 h 89580"/>
                  <a:gd name="connsiteX2" fmla="*/ 13135 w 89632"/>
                  <a:gd name="connsiteY2" fmla="*/ 76446 h 89580"/>
                  <a:gd name="connsiteX3" fmla="*/ 13135 w 89632"/>
                  <a:gd name="connsiteY3" fmla="*/ 13083 h 89580"/>
                  <a:gd name="connsiteX4" fmla="*/ 76497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7" y="13083"/>
                    </a:moveTo>
                    <a:cubicBezTo>
                      <a:pt x="94010" y="30596"/>
                      <a:pt x="94010" y="58933"/>
                      <a:pt x="76497" y="76446"/>
                    </a:cubicBezTo>
                    <a:cubicBezTo>
                      <a:pt x="58985" y="93958"/>
                      <a:pt x="30647" y="93958"/>
                      <a:pt x="13135" y="76446"/>
                    </a:cubicBezTo>
                    <a:cubicBezTo>
                      <a:pt x="-4378" y="58933"/>
                      <a:pt x="-4378" y="30596"/>
                      <a:pt x="13135" y="13083"/>
                    </a:cubicBezTo>
                    <a:cubicBezTo>
                      <a:pt x="30578" y="-4361"/>
                      <a:pt x="58985" y="-4361"/>
                      <a:pt x="76497" y="13083"/>
                    </a:cubicBezTo>
                  </a:path>
                </a:pathLst>
              </a:custGeom>
              <a:noFill/>
              <a:ln w="6879" cap="rnd">
                <a:solidFill>
                  <a:srgbClr val="000000"/>
                </a:solidFill>
                <a:prstDash val="solid"/>
                <a:round/>
              </a:ln>
            </p:spPr>
            <p:txBody>
              <a:bodyPr rtlCol="0" anchor="ctr"/>
              <a:lstStyle/>
              <a:p>
                <a:endParaRPr lang="en-US"/>
              </a:p>
            </p:txBody>
          </p:sp>
        </p:grpSp>
        <p:sp>
          <p:nvSpPr>
            <p:cNvPr id="35" name="TextBox 34">
              <a:extLst>
                <a:ext uri="{FF2B5EF4-FFF2-40B4-BE49-F238E27FC236}">
                  <a16:creationId xmlns:a16="http://schemas.microsoft.com/office/drawing/2014/main" id="{68794E95-F220-8A9E-3931-91F020B54A49}"/>
                </a:ext>
              </a:extLst>
            </p:cNvPr>
            <p:cNvSpPr txBox="1"/>
            <p:nvPr/>
          </p:nvSpPr>
          <p:spPr>
            <a:xfrm>
              <a:off x="4186734" y="3946567"/>
              <a:ext cx="251827" cy="236230"/>
            </a:xfrm>
            <a:prstGeom prst="rect">
              <a:avLst/>
            </a:prstGeom>
            <a:noFill/>
          </p:spPr>
          <p:txBody>
            <a:bodyPr wrap="none" rtlCol="0">
              <a:spAutoFit/>
            </a:bodyPr>
            <a:lstStyle/>
            <a:p>
              <a:pPr algn="l"/>
              <a:r>
                <a:rPr lang="en-US" sz="1350" spc="0" baseline="0">
                  <a:ln/>
                  <a:solidFill>
                    <a:srgbClr val="000000"/>
                  </a:solidFill>
                  <a:latin typeface="Helvetica"/>
                  <a:cs typeface="Helvetica"/>
                  <a:sym typeface="Helvetica"/>
                  <a:rtl val="0"/>
                </a:rPr>
                <a:t>L</a:t>
              </a:r>
            </a:p>
          </p:txBody>
        </p:sp>
        <p:grpSp>
          <p:nvGrpSpPr>
            <p:cNvPr id="36" name="Graphic 6">
              <a:extLst>
                <a:ext uri="{FF2B5EF4-FFF2-40B4-BE49-F238E27FC236}">
                  <a16:creationId xmlns:a16="http://schemas.microsoft.com/office/drawing/2014/main" id="{B5656085-EF35-3F01-6634-9BC38093896E}"/>
                </a:ext>
              </a:extLst>
            </p:cNvPr>
            <p:cNvGrpSpPr/>
            <p:nvPr/>
          </p:nvGrpSpPr>
          <p:grpSpPr>
            <a:xfrm>
              <a:off x="3399890" y="2565621"/>
              <a:ext cx="1757822" cy="728570"/>
              <a:chOff x="2973170" y="462501"/>
              <a:chExt cx="1757822" cy="728570"/>
            </a:xfrm>
            <a:noFill/>
          </p:grpSpPr>
          <p:sp>
            <p:nvSpPr>
              <p:cNvPr id="37" name="Freeform: Shape 36">
                <a:extLst>
                  <a:ext uri="{FF2B5EF4-FFF2-40B4-BE49-F238E27FC236}">
                    <a16:creationId xmlns:a16="http://schemas.microsoft.com/office/drawing/2014/main" id="{9C22BDEB-3429-F65C-7006-E509B1E2E1D5}"/>
                  </a:ext>
                </a:extLst>
              </p:cNvPr>
              <p:cNvSpPr/>
              <p:nvPr/>
            </p:nvSpPr>
            <p:spPr>
              <a:xfrm>
                <a:off x="3027570" y="535930"/>
                <a:ext cx="27579" cy="127829"/>
              </a:xfrm>
              <a:custGeom>
                <a:avLst/>
                <a:gdLst>
                  <a:gd name="connsiteX0" fmla="*/ 0 w 27579"/>
                  <a:gd name="connsiteY0" fmla="*/ 127829 h 127829"/>
                  <a:gd name="connsiteX1" fmla="*/ 27579 w 27579"/>
                  <a:gd name="connsiteY1" fmla="*/ 0 h 127829"/>
                </a:gdLst>
                <a:ahLst/>
                <a:cxnLst>
                  <a:cxn ang="0">
                    <a:pos x="connsiteX0" y="connsiteY0"/>
                  </a:cxn>
                  <a:cxn ang="0">
                    <a:pos x="connsiteX1" y="connsiteY1"/>
                  </a:cxn>
                </a:cxnLst>
                <a:rect l="l" t="t" r="r" b="b"/>
                <a:pathLst>
                  <a:path w="27579" h="127829">
                    <a:moveTo>
                      <a:pt x="0" y="127829"/>
                    </a:moveTo>
                    <a:lnTo>
                      <a:pt x="27579" y="0"/>
                    </a:lnTo>
                  </a:path>
                </a:pathLst>
              </a:custGeom>
              <a:ln w="13758" cap="rnd">
                <a:solidFill>
                  <a:srgbClr val="FF0000"/>
                </a:solidFill>
                <a:prstDash val="solid"/>
                <a:round/>
              </a:ln>
            </p:spPr>
            <p:txBody>
              <a:bodyPr rtlCol="0" anchor="ctr"/>
              <a:lstStyle/>
              <a:p>
                <a:endParaRPr lang="en-US"/>
              </a:p>
            </p:txBody>
          </p:sp>
          <p:sp>
            <p:nvSpPr>
              <p:cNvPr id="38" name="Freeform: Shape 37">
                <a:extLst>
                  <a:ext uri="{FF2B5EF4-FFF2-40B4-BE49-F238E27FC236}">
                    <a16:creationId xmlns:a16="http://schemas.microsoft.com/office/drawing/2014/main" id="{255D2E25-A777-F779-558D-AF8D529FB059}"/>
                  </a:ext>
                </a:extLst>
              </p:cNvPr>
              <p:cNvSpPr/>
              <p:nvPr/>
            </p:nvSpPr>
            <p:spPr>
              <a:xfrm>
                <a:off x="3028673" y="462501"/>
                <a:ext cx="80875" cy="76876"/>
              </a:xfrm>
              <a:custGeom>
                <a:avLst/>
                <a:gdLst>
                  <a:gd name="connsiteX0" fmla="*/ 42679 w 80875"/>
                  <a:gd name="connsiteY0" fmla="*/ 76877 h 76876"/>
                  <a:gd name="connsiteX1" fmla="*/ 38749 w 80875"/>
                  <a:gd name="connsiteY1" fmla="*/ 16754 h 76876"/>
                  <a:gd name="connsiteX2" fmla="*/ 10342 w 80875"/>
                  <a:gd name="connsiteY2" fmla="*/ 69913 h 76876"/>
                  <a:gd name="connsiteX3" fmla="*/ 80876 w 80875"/>
                  <a:gd name="connsiteY3" fmla="*/ 17444 h 76876"/>
                  <a:gd name="connsiteX4" fmla="*/ 0 w 80875"/>
                  <a:gd name="connsiteY4" fmla="*/ 0 h 76876"/>
                  <a:gd name="connsiteX5" fmla="*/ 26476 w 80875"/>
                  <a:gd name="connsiteY5" fmla="*/ 73429 h 76876"/>
                  <a:gd name="connsiteX6" fmla="*/ 40403 w 80875"/>
                  <a:gd name="connsiteY6" fmla="*/ 8756 h 7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75" h="76876">
                    <a:moveTo>
                      <a:pt x="42679" y="76877"/>
                    </a:moveTo>
                    <a:lnTo>
                      <a:pt x="38749" y="16754"/>
                    </a:lnTo>
                    <a:lnTo>
                      <a:pt x="10342" y="69913"/>
                    </a:lnTo>
                    <a:moveTo>
                      <a:pt x="80876" y="17444"/>
                    </a:moveTo>
                    <a:lnTo>
                      <a:pt x="0" y="0"/>
                    </a:lnTo>
                    <a:moveTo>
                      <a:pt x="26476" y="73429"/>
                    </a:moveTo>
                    <a:lnTo>
                      <a:pt x="40403" y="8756"/>
                    </a:lnTo>
                  </a:path>
                </a:pathLst>
              </a:custGeom>
              <a:noFill/>
              <a:ln w="13758" cap="flat">
                <a:solidFill>
                  <a:srgbClr val="FF0000"/>
                </a:solid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EC6CA305-DA41-9592-3D7E-0D26842C2025}"/>
                  </a:ext>
                </a:extLst>
              </p:cNvPr>
              <p:cNvSpPr/>
              <p:nvPr/>
            </p:nvSpPr>
            <p:spPr>
              <a:xfrm>
                <a:off x="2973170" y="660312"/>
                <a:ext cx="80875" cy="76876"/>
              </a:xfrm>
              <a:custGeom>
                <a:avLst/>
                <a:gdLst>
                  <a:gd name="connsiteX0" fmla="*/ 38197 w 80875"/>
                  <a:gd name="connsiteY0" fmla="*/ 0 h 76876"/>
                  <a:gd name="connsiteX1" fmla="*/ 42127 w 80875"/>
                  <a:gd name="connsiteY1" fmla="*/ 60122 h 76876"/>
                  <a:gd name="connsiteX2" fmla="*/ 70533 w 80875"/>
                  <a:gd name="connsiteY2" fmla="*/ 6964 h 76876"/>
                  <a:gd name="connsiteX3" fmla="*/ 0 w 80875"/>
                  <a:gd name="connsiteY3" fmla="*/ 59433 h 76876"/>
                  <a:gd name="connsiteX4" fmla="*/ 80876 w 80875"/>
                  <a:gd name="connsiteY4" fmla="*/ 76877 h 76876"/>
                  <a:gd name="connsiteX5" fmla="*/ 54400 w 80875"/>
                  <a:gd name="connsiteY5" fmla="*/ 3447 h 76876"/>
                  <a:gd name="connsiteX6" fmla="*/ 40472 w 80875"/>
                  <a:gd name="connsiteY6" fmla="*/ 68120 h 7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75" h="76876">
                    <a:moveTo>
                      <a:pt x="38197" y="0"/>
                    </a:moveTo>
                    <a:lnTo>
                      <a:pt x="42127" y="60122"/>
                    </a:lnTo>
                    <a:lnTo>
                      <a:pt x="70533" y="6964"/>
                    </a:lnTo>
                    <a:moveTo>
                      <a:pt x="0" y="59433"/>
                    </a:moveTo>
                    <a:lnTo>
                      <a:pt x="80876" y="76877"/>
                    </a:lnTo>
                    <a:moveTo>
                      <a:pt x="54400" y="3447"/>
                    </a:moveTo>
                    <a:lnTo>
                      <a:pt x="40472" y="68120"/>
                    </a:lnTo>
                  </a:path>
                </a:pathLst>
              </a:custGeom>
              <a:noFill/>
              <a:ln w="13758" cap="flat">
                <a:solidFill>
                  <a:srgbClr val="FF0000"/>
                </a:solid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FDF00234-8084-A102-C285-0701E16BD145}"/>
                  </a:ext>
                </a:extLst>
              </p:cNvPr>
              <p:cNvSpPr/>
              <p:nvPr/>
            </p:nvSpPr>
            <p:spPr>
              <a:xfrm>
                <a:off x="4555865" y="1111988"/>
                <a:ext cx="101215" cy="23718"/>
              </a:xfrm>
              <a:custGeom>
                <a:avLst/>
                <a:gdLst>
                  <a:gd name="connsiteX0" fmla="*/ 101215 w 101215"/>
                  <a:gd name="connsiteY0" fmla="*/ 23718 h 23718"/>
                  <a:gd name="connsiteX1" fmla="*/ 0 w 101215"/>
                  <a:gd name="connsiteY1" fmla="*/ 0 h 23718"/>
                </a:gdLst>
                <a:ahLst/>
                <a:cxnLst>
                  <a:cxn ang="0">
                    <a:pos x="connsiteX0" y="connsiteY0"/>
                  </a:cxn>
                  <a:cxn ang="0">
                    <a:pos x="connsiteX1" y="connsiteY1"/>
                  </a:cxn>
                </a:cxnLst>
                <a:rect l="l" t="t" r="r" b="b"/>
                <a:pathLst>
                  <a:path w="101215" h="23718">
                    <a:moveTo>
                      <a:pt x="101215" y="23718"/>
                    </a:moveTo>
                    <a:lnTo>
                      <a:pt x="0" y="0"/>
                    </a:lnTo>
                  </a:path>
                </a:pathLst>
              </a:custGeom>
              <a:ln w="13758" cap="rnd">
                <a:solidFill>
                  <a:srgbClr val="FF0000"/>
                </a:solidFill>
                <a:prstDash val="solid"/>
                <a:round/>
              </a:ln>
            </p:spPr>
            <p:txBody>
              <a:bodyPr rtlCol="0" anchor="ctr"/>
              <a:lstStyle/>
              <a:p>
                <a:endParaRPr lang="en-US"/>
              </a:p>
            </p:txBody>
          </p:sp>
          <p:sp>
            <p:nvSpPr>
              <p:cNvPr id="41" name="Freeform: Shape 40">
                <a:extLst>
                  <a:ext uri="{FF2B5EF4-FFF2-40B4-BE49-F238E27FC236}">
                    <a16:creationId xmlns:a16="http://schemas.microsoft.com/office/drawing/2014/main" id="{DC4CBB17-7577-F8A2-3AEA-03BA15D0D2D5}"/>
                  </a:ext>
                </a:extLst>
              </p:cNvPr>
              <p:cNvSpPr/>
              <p:nvPr/>
            </p:nvSpPr>
            <p:spPr>
              <a:xfrm>
                <a:off x="4481953" y="1056623"/>
                <a:ext cx="77704" cy="80530"/>
              </a:xfrm>
              <a:custGeom>
                <a:avLst/>
                <a:gdLst>
                  <a:gd name="connsiteX0" fmla="*/ 77704 w 77704"/>
                  <a:gd name="connsiteY0" fmla="*/ 39300 h 80530"/>
                  <a:gd name="connsiteX1" fmla="*/ 17513 w 77704"/>
                  <a:gd name="connsiteY1" fmla="*/ 42196 h 80530"/>
                  <a:gd name="connsiteX2" fmla="*/ 70120 w 77704"/>
                  <a:gd name="connsiteY2" fmla="*/ 71499 h 80530"/>
                  <a:gd name="connsiteX3" fmla="*/ 18892 w 77704"/>
                  <a:gd name="connsiteY3" fmla="*/ 0 h 80530"/>
                  <a:gd name="connsiteX4" fmla="*/ 0 w 77704"/>
                  <a:gd name="connsiteY4" fmla="*/ 80531 h 80530"/>
                  <a:gd name="connsiteX5" fmla="*/ 73912 w 77704"/>
                  <a:gd name="connsiteY5" fmla="*/ 55365 h 80530"/>
                  <a:gd name="connsiteX6" fmla="*/ 9446 w 77704"/>
                  <a:gd name="connsiteY6" fmla="*/ 40265 h 80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04" h="80530">
                    <a:moveTo>
                      <a:pt x="77704" y="39300"/>
                    </a:moveTo>
                    <a:lnTo>
                      <a:pt x="17513" y="42196"/>
                    </a:lnTo>
                    <a:lnTo>
                      <a:pt x="70120" y="71499"/>
                    </a:lnTo>
                    <a:moveTo>
                      <a:pt x="18892" y="0"/>
                    </a:moveTo>
                    <a:lnTo>
                      <a:pt x="0" y="80531"/>
                    </a:lnTo>
                    <a:moveTo>
                      <a:pt x="73912" y="55365"/>
                    </a:moveTo>
                    <a:lnTo>
                      <a:pt x="9446" y="40265"/>
                    </a:lnTo>
                  </a:path>
                </a:pathLst>
              </a:custGeom>
              <a:noFill/>
              <a:ln w="13758" cap="flat">
                <a:solidFill>
                  <a:srgbClr val="FF0000"/>
                </a:solid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54C0A35A-A195-4EF4-BE8D-0342815427DD}"/>
                  </a:ext>
                </a:extLst>
              </p:cNvPr>
              <p:cNvSpPr/>
              <p:nvPr/>
            </p:nvSpPr>
            <p:spPr>
              <a:xfrm>
                <a:off x="4653288" y="1110540"/>
                <a:ext cx="77704" cy="80530"/>
              </a:xfrm>
              <a:custGeom>
                <a:avLst/>
                <a:gdLst>
                  <a:gd name="connsiteX0" fmla="*/ 0 w 77704"/>
                  <a:gd name="connsiteY0" fmla="*/ 41231 h 80530"/>
                  <a:gd name="connsiteX1" fmla="*/ 60191 w 77704"/>
                  <a:gd name="connsiteY1" fmla="*/ 38335 h 80530"/>
                  <a:gd name="connsiteX2" fmla="*/ 7584 w 77704"/>
                  <a:gd name="connsiteY2" fmla="*/ 9032 h 80530"/>
                  <a:gd name="connsiteX3" fmla="*/ 58812 w 77704"/>
                  <a:gd name="connsiteY3" fmla="*/ 80531 h 80530"/>
                  <a:gd name="connsiteX4" fmla="*/ 77704 w 77704"/>
                  <a:gd name="connsiteY4" fmla="*/ 0 h 80530"/>
                  <a:gd name="connsiteX5" fmla="*/ 3792 w 77704"/>
                  <a:gd name="connsiteY5" fmla="*/ 25166 h 80530"/>
                  <a:gd name="connsiteX6" fmla="*/ 68258 w 77704"/>
                  <a:gd name="connsiteY6" fmla="*/ 40265 h 80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04" h="80530">
                    <a:moveTo>
                      <a:pt x="0" y="41231"/>
                    </a:moveTo>
                    <a:lnTo>
                      <a:pt x="60191" y="38335"/>
                    </a:lnTo>
                    <a:lnTo>
                      <a:pt x="7584" y="9032"/>
                    </a:lnTo>
                    <a:moveTo>
                      <a:pt x="58812" y="80531"/>
                    </a:moveTo>
                    <a:lnTo>
                      <a:pt x="77704" y="0"/>
                    </a:lnTo>
                    <a:moveTo>
                      <a:pt x="3792" y="25166"/>
                    </a:moveTo>
                    <a:lnTo>
                      <a:pt x="68258" y="40265"/>
                    </a:lnTo>
                  </a:path>
                </a:pathLst>
              </a:custGeom>
              <a:noFill/>
              <a:ln w="13758" cap="flat">
                <a:solidFill>
                  <a:srgbClr val="FF0000"/>
                </a:solidFill>
                <a:prstDash val="solid"/>
                <a:miter/>
              </a:ln>
            </p:spPr>
            <p:txBody>
              <a:bodyPr rtlCol="0" anchor="ctr"/>
              <a:lstStyle/>
              <a:p>
                <a:endParaRPr lang="en-US"/>
              </a:p>
            </p:txBody>
          </p:sp>
        </p:grpSp>
        <p:sp>
          <p:nvSpPr>
            <p:cNvPr id="43" name="TextBox 42">
              <a:extLst>
                <a:ext uri="{FF2B5EF4-FFF2-40B4-BE49-F238E27FC236}">
                  <a16:creationId xmlns:a16="http://schemas.microsoft.com/office/drawing/2014/main" id="{C292E34F-C069-A4D7-0CD0-FB87386C721F}"/>
                </a:ext>
              </a:extLst>
            </p:cNvPr>
            <p:cNvSpPr txBox="1"/>
            <p:nvPr/>
          </p:nvSpPr>
          <p:spPr>
            <a:xfrm>
              <a:off x="3164756" y="2560717"/>
              <a:ext cx="238038" cy="201756"/>
            </a:xfrm>
            <a:prstGeom prst="rect">
              <a:avLst/>
            </a:prstGeom>
            <a:noFill/>
          </p:spPr>
          <p:txBody>
            <a:bodyPr wrap="none" rtlCol="0">
              <a:spAutoFit/>
            </a:bodyPr>
            <a:lstStyle/>
            <a:p>
              <a:pPr algn="l"/>
              <a:r>
                <a:rPr lang="en-US" sz="1050" spc="0" baseline="0">
                  <a:ln/>
                  <a:solidFill>
                    <a:srgbClr val="000000"/>
                  </a:solidFill>
                  <a:latin typeface="Helvetica"/>
                  <a:cs typeface="Helvetica"/>
                  <a:sym typeface="Helvetica"/>
                  <a:rtl val="0"/>
                </a:rPr>
                <a:t>d</a:t>
              </a:r>
            </a:p>
          </p:txBody>
        </p:sp>
        <p:sp>
          <p:nvSpPr>
            <p:cNvPr id="44" name="TextBox 43">
              <a:extLst>
                <a:ext uri="{FF2B5EF4-FFF2-40B4-BE49-F238E27FC236}">
                  <a16:creationId xmlns:a16="http://schemas.microsoft.com/office/drawing/2014/main" id="{53466A88-8DAD-C5BD-EB44-7502148614FC}"/>
                </a:ext>
              </a:extLst>
            </p:cNvPr>
            <p:cNvSpPr txBox="1"/>
            <p:nvPr/>
          </p:nvSpPr>
          <p:spPr>
            <a:xfrm>
              <a:off x="3218426" y="2602126"/>
              <a:ext cx="313880" cy="201756"/>
            </a:xfrm>
            <a:prstGeom prst="rect">
              <a:avLst/>
            </a:prstGeom>
            <a:noFill/>
          </p:spPr>
          <p:txBody>
            <a:bodyPr wrap="none" rtlCol="0">
              <a:spAutoFit/>
            </a:bodyPr>
            <a:lstStyle/>
            <a:p>
              <a:pPr algn="l"/>
              <a:r>
                <a:rPr lang="en-US" sz="1050" spc="0" baseline="0">
                  <a:ln/>
                  <a:solidFill>
                    <a:srgbClr val="000000"/>
                  </a:solidFill>
                  <a:latin typeface="Helvetica"/>
                  <a:cs typeface="Helvetica"/>
                  <a:sym typeface="Helvetica"/>
                  <a:rtl val="0"/>
                </a:rPr>
                <a:t>left</a:t>
              </a:r>
            </a:p>
          </p:txBody>
        </p:sp>
        <p:sp>
          <p:nvSpPr>
            <p:cNvPr id="45" name="TextBox 44">
              <a:extLst>
                <a:ext uri="{FF2B5EF4-FFF2-40B4-BE49-F238E27FC236}">
                  <a16:creationId xmlns:a16="http://schemas.microsoft.com/office/drawing/2014/main" id="{D80E3EA2-FA81-850B-6F0E-4AD166DE361D}"/>
                </a:ext>
              </a:extLst>
            </p:cNvPr>
            <p:cNvSpPr txBox="1"/>
            <p:nvPr/>
          </p:nvSpPr>
          <p:spPr>
            <a:xfrm>
              <a:off x="4869227" y="3236406"/>
              <a:ext cx="238038" cy="201756"/>
            </a:xfrm>
            <a:prstGeom prst="rect">
              <a:avLst/>
            </a:prstGeom>
            <a:noFill/>
          </p:spPr>
          <p:txBody>
            <a:bodyPr wrap="none" rtlCol="0">
              <a:spAutoFit/>
            </a:bodyPr>
            <a:lstStyle/>
            <a:p>
              <a:pPr algn="l"/>
              <a:r>
                <a:rPr lang="en-US" sz="1050" spc="0" baseline="0">
                  <a:ln/>
                  <a:solidFill>
                    <a:srgbClr val="000000"/>
                  </a:solidFill>
                  <a:latin typeface="Helvetica"/>
                  <a:cs typeface="Helvetica"/>
                  <a:sym typeface="Helvetica"/>
                  <a:rtl val="0"/>
                </a:rPr>
                <a:t>d</a:t>
              </a:r>
            </a:p>
          </p:txBody>
        </p:sp>
        <p:sp>
          <p:nvSpPr>
            <p:cNvPr id="46" name="TextBox 45">
              <a:extLst>
                <a:ext uri="{FF2B5EF4-FFF2-40B4-BE49-F238E27FC236}">
                  <a16:creationId xmlns:a16="http://schemas.microsoft.com/office/drawing/2014/main" id="{CDC33B75-5350-2ED5-1858-BD7B3D2AB5DC}"/>
                </a:ext>
              </a:extLst>
            </p:cNvPr>
            <p:cNvSpPr txBox="1"/>
            <p:nvPr/>
          </p:nvSpPr>
          <p:spPr>
            <a:xfrm>
              <a:off x="4922896" y="3277816"/>
              <a:ext cx="375933" cy="201756"/>
            </a:xfrm>
            <a:prstGeom prst="rect">
              <a:avLst/>
            </a:prstGeom>
            <a:noFill/>
          </p:spPr>
          <p:txBody>
            <a:bodyPr wrap="none" rtlCol="0">
              <a:spAutoFit/>
            </a:bodyPr>
            <a:lstStyle/>
            <a:p>
              <a:pPr algn="l"/>
              <a:r>
                <a:rPr lang="en-US" sz="1050" spc="0" baseline="0">
                  <a:ln/>
                  <a:solidFill>
                    <a:srgbClr val="000000"/>
                  </a:solidFill>
                  <a:latin typeface="Helvetica"/>
                  <a:cs typeface="Helvetica"/>
                  <a:sym typeface="Helvetica"/>
                  <a:rtl val="0"/>
                </a:rPr>
                <a:t>right</a:t>
              </a:r>
            </a:p>
          </p:txBody>
        </p:sp>
      </p:grpSp>
      <p:sp>
        <p:nvSpPr>
          <p:cNvPr id="7" name="Google Shape;756;p36">
            <a:extLst>
              <a:ext uri="{FF2B5EF4-FFF2-40B4-BE49-F238E27FC236}">
                <a16:creationId xmlns:a16="http://schemas.microsoft.com/office/drawing/2014/main" id="{B69C9361-B89C-F0B7-DD6B-2F5834F5C1C0}"/>
              </a:ext>
            </a:extLst>
          </p:cNvPr>
          <p:cNvSpPr txBox="1">
            <a:spLocks/>
          </p:cNvSpPr>
          <p:nvPr/>
        </p:nvSpPr>
        <p:spPr>
          <a:xfrm>
            <a:off x="1209268" y="242732"/>
            <a:ext cx="1720934" cy="371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l"/>
            <a:r>
              <a:rPr lang="en-US" sz="1200"/>
              <a:t>GENERAL IDEA</a:t>
            </a:r>
          </a:p>
        </p:txBody>
      </p:sp>
      <p:sp>
        <p:nvSpPr>
          <p:cNvPr id="8" name="Google Shape;758;p36">
            <a:extLst>
              <a:ext uri="{FF2B5EF4-FFF2-40B4-BE49-F238E27FC236}">
                <a16:creationId xmlns:a16="http://schemas.microsoft.com/office/drawing/2014/main" id="{DF20C004-1EA2-428D-3EF5-C37546D79CB1}"/>
              </a:ext>
            </a:extLst>
          </p:cNvPr>
          <p:cNvSpPr txBox="1">
            <a:spLocks/>
          </p:cNvSpPr>
          <p:nvPr/>
        </p:nvSpPr>
        <p:spPr>
          <a:xfrm>
            <a:off x="947057" y="307667"/>
            <a:ext cx="381699" cy="3133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00000"/>
              </a:lnSpc>
              <a:buSzPts val="6000"/>
            </a:pPr>
            <a:r>
              <a:rPr lang="en" sz="1200" b="1">
                <a:solidFill>
                  <a:schemeClr val="accent1"/>
                </a:solidFill>
                <a:latin typeface="Montserrat"/>
                <a:sym typeface="Montserrat"/>
              </a:rPr>
              <a:t>02  </a:t>
            </a:r>
          </a:p>
        </p:txBody>
      </p:sp>
      <p:sp>
        <p:nvSpPr>
          <p:cNvPr id="48" name="Text Placeholder 2">
            <a:extLst>
              <a:ext uri="{FF2B5EF4-FFF2-40B4-BE49-F238E27FC236}">
                <a16:creationId xmlns:a16="http://schemas.microsoft.com/office/drawing/2014/main" id="{9A4E2610-196F-6267-01F9-159EEE09FA72}"/>
              </a:ext>
            </a:extLst>
          </p:cNvPr>
          <p:cNvSpPr>
            <a:spLocks noGrp="1"/>
          </p:cNvSpPr>
          <p:nvPr>
            <p:ph type="body" sz="quarter" idx="10" hasCustomPrompt="1"/>
          </p:nvPr>
        </p:nvSpPr>
        <p:spPr>
          <a:xfrm>
            <a:off x="7634216" y="257370"/>
            <a:ext cx="1257659" cy="356871"/>
          </a:xfrm>
        </p:spPr>
        <p:txBody>
          <a:bodyPr/>
          <a:lstStyle>
            <a:lvl1pPr marL="139700" indent="0">
              <a:buNone/>
              <a:defRPr sz="1000"/>
            </a:lvl1pPr>
          </a:lstStyle>
          <a:p>
            <a:pPr lvl="0"/>
            <a:fld id="{E7EC936A-77B2-428F-9A59-450890296C0A}" type="datetime1">
              <a:rPr lang="en-US" smtClean="0"/>
              <a:t>12/26/2023</a:t>
            </a:fld>
            <a:endParaRPr lang="en-US"/>
          </a:p>
        </p:txBody>
      </p:sp>
      <p:grpSp>
        <p:nvGrpSpPr>
          <p:cNvPr id="3" name="Group 2">
            <a:extLst>
              <a:ext uri="{FF2B5EF4-FFF2-40B4-BE49-F238E27FC236}">
                <a16:creationId xmlns:a16="http://schemas.microsoft.com/office/drawing/2014/main" id="{8FBE8EF4-0627-E2BA-EBDA-B9529D7126D4}"/>
              </a:ext>
            </a:extLst>
          </p:cNvPr>
          <p:cNvGrpSpPr/>
          <p:nvPr/>
        </p:nvGrpSpPr>
        <p:grpSpPr>
          <a:xfrm>
            <a:off x="3692525" y="4953808"/>
            <a:ext cx="1758950" cy="111892"/>
            <a:chOff x="481132" y="2390531"/>
            <a:chExt cx="5171657" cy="706837"/>
          </a:xfrm>
        </p:grpSpPr>
        <p:sp>
          <p:nvSpPr>
            <p:cNvPr id="5" name="Flowchart: Delay 4">
              <a:extLst>
                <a:ext uri="{FF2B5EF4-FFF2-40B4-BE49-F238E27FC236}">
                  <a16:creationId xmlns:a16="http://schemas.microsoft.com/office/drawing/2014/main" id="{2C234A9A-F09D-22D6-C695-1D82E61D8097}"/>
                </a:ext>
              </a:extLst>
            </p:cNvPr>
            <p:cNvSpPr>
              <a:spLocks/>
            </p:cNvSpPr>
            <p:nvPr/>
          </p:nvSpPr>
          <p:spPr>
            <a:xfrm>
              <a:off x="4947557" y="2392136"/>
              <a:ext cx="705232" cy="705232"/>
            </a:xfrm>
            <a:prstGeom prst="flowChartDelay">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997EDF5-44EF-93B0-559F-8D91B41682A1}"/>
                </a:ext>
              </a:extLst>
            </p:cNvPr>
            <p:cNvSpPr>
              <a:spLocks/>
            </p:cNvSpPr>
            <p:nvPr/>
          </p:nvSpPr>
          <p:spPr>
            <a:xfrm>
              <a:off x="4054565" y="2392136"/>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B6251340-31D3-434B-FB18-34E4F1B44285}"/>
                </a:ext>
              </a:extLst>
            </p:cNvPr>
            <p:cNvSpPr>
              <a:spLocks/>
            </p:cNvSpPr>
            <p:nvPr/>
          </p:nvSpPr>
          <p:spPr>
            <a:xfrm>
              <a:off x="3160596" y="2390531"/>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1E541695-2ED8-0B51-12E8-68C0A6466E14}"/>
                </a:ext>
              </a:extLst>
            </p:cNvPr>
            <p:cNvSpPr>
              <a:spLocks/>
            </p:cNvSpPr>
            <p:nvPr/>
          </p:nvSpPr>
          <p:spPr>
            <a:xfrm>
              <a:off x="2267604" y="2390531"/>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E037CE85-D2A0-E4BE-D240-91F9D9FAE72E}"/>
                </a:ext>
              </a:extLst>
            </p:cNvPr>
            <p:cNvSpPr>
              <a:spLocks/>
            </p:cNvSpPr>
            <p:nvPr/>
          </p:nvSpPr>
          <p:spPr>
            <a:xfrm>
              <a:off x="137412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lowchart: Delay 51">
              <a:extLst>
                <a:ext uri="{FF2B5EF4-FFF2-40B4-BE49-F238E27FC236}">
                  <a16:creationId xmlns:a16="http://schemas.microsoft.com/office/drawing/2014/main" id="{8A896524-7884-B627-A421-4FD6BA454262}"/>
                </a:ext>
              </a:extLst>
            </p:cNvPr>
            <p:cNvSpPr>
              <a:spLocks/>
            </p:cNvSpPr>
            <p:nvPr/>
          </p:nvSpPr>
          <p:spPr>
            <a:xfrm rot="10800000">
              <a:off x="481132" y="2390531"/>
              <a:ext cx="705232" cy="705232"/>
            </a:xfrm>
            <a:prstGeom prst="flowChartDelay">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94317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73242-B7E4-B5DD-3AB4-23B0629E4B16}"/>
              </a:ext>
            </a:extLst>
          </p:cNvPr>
          <p:cNvSpPr>
            <a:spLocks noGrp="1"/>
          </p:cNvSpPr>
          <p:nvPr>
            <p:ph type="title"/>
          </p:nvPr>
        </p:nvSpPr>
        <p:spPr/>
        <p:txBody>
          <a:bodyPr/>
          <a:lstStyle/>
          <a:p>
            <a:r>
              <a:rPr lang="en-US"/>
              <a:t>Combine: the hard case</a:t>
            </a:r>
          </a:p>
        </p:txBody>
      </p:sp>
      <p:sp>
        <p:nvSpPr>
          <p:cNvPr id="4" name="Subtitle 3">
            <a:extLst>
              <a:ext uri="{FF2B5EF4-FFF2-40B4-BE49-F238E27FC236}">
                <a16:creationId xmlns:a16="http://schemas.microsoft.com/office/drawing/2014/main" id="{AFB221C9-A4BA-7B4D-95FA-527B299D0330}"/>
              </a:ext>
            </a:extLst>
          </p:cNvPr>
          <p:cNvSpPr>
            <a:spLocks noGrp="1"/>
          </p:cNvSpPr>
          <p:nvPr>
            <p:ph type="subTitle" idx="2"/>
          </p:nvPr>
        </p:nvSpPr>
        <p:spPr>
          <a:xfrm>
            <a:off x="665260" y="1909637"/>
            <a:ext cx="3428400" cy="1904700"/>
          </a:xfrm>
        </p:spPr>
        <p:txBody>
          <a:bodyPr/>
          <a:lstStyle/>
          <a:p>
            <a:r>
              <a:rPr lang="en-US" sz="1800">
                <a:latin typeface="-apple-system"/>
              </a:rPr>
              <a:t>Let d = min{</a:t>
            </a:r>
            <a:r>
              <a:rPr lang="en-US" sz="1800" err="1">
                <a:latin typeface="-apple-system"/>
              </a:rPr>
              <a:t>d</a:t>
            </a:r>
            <a:r>
              <a:rPr lang="en-US" sz="1800" baseline="-25000" err="1">
                <a:latin typeface="-apple-system"/>
              </a:rPr>
              <a:t>left</a:t>
            </a:r>
            <a:r>
              <a:rPr lang="en-US" sz="1800">
                <a:latin typeface="-apple-system"/>
              </a:rPr>
              <a:t>, </a:t>
            </a:r>
            <a:r>
              <a:rPr lang="en-US" sz="1800" err="1">
                <a:latin typeface="-apple-system"/>
              </a:rPr>
              <a:t>d</a:t>
            </a:r>
            <a:r>
              <a:rPr lang="en-US" sz="1800" baseline="-25000" err="1">
                <a:latin typeface="-apple-system"/>
              </a:rPr>
              <a:t>right</a:t>
            </a:r>
            <a:r>
              <a:rPr lang="en-US" sz="1800">
                <a:latin typeface="-apple-system"/>
              </a:rPr>
              <a:t>}.</a:t>
            </a:r>
          </a:p>
        </p:txBody>
      </p:sp>
      <p:sp>
        <p:nvSpPr>
          <p:cNvPr id="7" name="TextBox 6">
            <a:extLst>
              <a:ext uri="{FF2B5EF4-FFF2-40B4-BE49-F238E27FC236}">
                <a16:creationId xmlns:a16="http://schemas.microsoft.com/office/drawing/2014/main" id="{AB4A9A7F-B62E-EE08-D03A-569EB54121B1}"/>
              </a:ext>
            </a:extLst>
          </p:cNvPr>
          <p:cNvSpPr txBox="1"/>
          <p:nvPr/>
        </p:nvSpPr>
        <p:spPr>
          <a:xfrm>
            <a:off x="794926" y="2683508"/>
            <a:ext cx="3416605" cy="646331"/>
          </a:xfrm>
          <a:prstGeom prst="rect">
            <a:avLst/>
          </a:prstGeom>
          <a:noFill/>
        </p:spPr>
        <p:txBody>
          <a:bodyPr wrap="square">
            <a:spAutoFit/>
          </a:bodyPr>
          <a:lstStyle/>
          <a:p>
            <a:r>
              <a:rPr lang="en-US" sz="1800">
                <a:latin typeface="-apple-system"/>
              </a:rPr>
              <a:t>d would be the answer, except maybe L split a close pair!</a:t>
            </a:r>
          </a:p>
        </p:txBody>
      </p:sp>
      <p:grpSp>
        <p:nvGrpSpPr>
          <p:cNvPr id="10" name="Graphic 8">
            <a:extLst>
              <a:ext uri="{FF2B5EF4-FFF2-40B4-BE49-F238E27FC236}">
                <a16:creationId xmlns:a16="http://schemas.microsoft.com/office/drawing/2014/main" id="{7328009C-D718-D202-5134-BFF5C8557791}"/>
              </a:ext>
            </a:extLst>
          </p:cNvPr>
          <p:cNvGrpSpPr/>
          <p:nvPr/>
        </p:nvGrpSpPr>
        <p:grpSpPr>
          <a:xfrm>
            <a:off x="4970336" y="1520335"/>
            <a:ext cx="3574223" cy="3125969"/>
            <a:chOff x="2958657" y="110316"/>
            <a:chExt cx="2089116" cy="1827114"/>
          </a:xfrm>
        </p:grpSpPr>
        <p:sp>
          <p:nvSpPr>
            <p:cNvPr id="11" name="Freeform: Shape 10">
              <a:extLst>
                <a:ext uri="{FF2B5EF4-FFF2-40B4-BE49-F238E27FC236}">
                  <a16:creationId xmlns:a16="http://schemas.microsoft.com/office/drawing/2014/main" id="{57E93942-DFDA-4F72-C943-66E9668669B4}"/>
                </a:ext>
              </a:extLst>
            </p:cNvPr>
            <p:cNvSpPr/>
            <p:nvPr/>
          </p:nvSpPr>
          <p:spPr>
            <a:xfrm>
              <a:off x="3806679" y="110316"/>
              <a:ext cx="6894" cy="1827114"/>
            </a:xfrm>
            <a:custGeom>
              <a:avLst/>
              <a:gdLst>
                <a:gd name="connsiteX0" fmla="*/ 0 w 6894"/>
                <a:gd name="connsiteY0" fmla="*/ 1827115 h 1827114"/>
                <a:gd name="connsiteX1" fmla="*/ 0 w 6894"/>
                <a:gd name="connsiteY1" fmla="*/ 0 h 1827114"/>
              </a:gdLst>
              <a:ahLst/>
              <a:cxnLst>
                <a:cxn ang="0">
                  <a:pos x="connsiteX0" y="connsiteY0"/>
                </a:cxn>
                <a:cxn ang="0">
                  <a:pos x="connsiteX1" y="connsiteY1"/>
                </a:cxn>
              </a:cxnLst>
              <a:rect l="l" t="t" r="r" b="b"/>
              <a:pathLst>
                <a:path w="6894" h="1827114">
                  <a:moveTo>
                    <a:pt x="0" y="1827115"/>
                  </a:moveTo>
                  <a:lnTo>
                    <a:pt x="0" y="0"/>
                  </a:lnTo>
                </a:path>
              </a:pathLst>
            </a:custGeom>
            <a:ln w="13758" cap="rnd">
              <a:solidFill>
                <a:srgbClr val="000000"/>
              </a:solidFill>
              <a:prstDash val="solid"/>
              <a:round/>
            </a:ln>
          </p:spPr>
          <p:txBody>
            <a:bodyPr rtlCol="0" anchor="ctr"/>
            <a:lstStyle/>
            <a:p>
              <a:endParaRPr lang="en-US"/>
            </a:p>
          </p:txBody>
        </p:sp>
        <p:sp>
          <p:nvSpPr>
            <p:cNvPr id="12" name="Freeform: Shape 11">
              <a:extLst>
                <a:ext uri="{FF2B5EF4-FFF2-40B4-BE49-F238E27FC236}">
                  <a16:creationId xmlns:a16="http://schemas.microsoft.com/office/drawing/2014/main" id="{19A4CB91-8BB8-6007-C7CA-D8FC45C2A261}"/>
                </a:ext>
              </a:extLst>
            </p:cNvPr>
            <p:cNvSpPr/>
            <p:nvPr/>
          </p:nvSpPr>
          <p:spPr>
            <a:xfrm>
              <a:off x="3382685" y="641231"/>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8"/>
                    <a:pt x="30647" y="93958"/>
                    <a:pt x="13135" y="76446"/>
                  </a:cubicBezTo>
                  <a:cubicBezTo>
                    <a:pt x="-4378" y="58933"/>
                    <a:pt x="-4378" y="30596"/>
                    <a:pt x="13135" y="13083"/>
                  </a:cubicBezTo>
                  <a:cubicBezTo>
                    <a:pt x="30578" y="-4361"/>
                    <a:pt x="58985" y="-4361"/>
                    <a:pt x="76498" y="13083"/>
                  </a:cubicBezTo>
                </a:path>
              </a:pathLst>
            </a:custGeom>
            <a:solidFill>
              <a:srgbClr val="00FF00"/>
            </a:solidFill>
            <a:ln w="6879"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B5A3F48C-D7C5-9A09-919E-781EBCF1BB06}"/>
                </a:ext>
              </a:extLst>
            </p:cNvPr>
            <p:cNvSpPr/>
            <p:nvPr/>
          </p:nvSpPr>
          <p:spPr>
            <a:xfrm>
              <a:off x="3382685" y="641231"/>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8"/>
                    <a:pt x="30647" y="93958"/>
                    <a:pt x="13135" y="76446"/>
                  </a:cubicBezTo>
                  <a:cubicBezTo>
                    <a:pt x="-4378" y="58933"/>
                    <a:pt x="-4378" y="30596"/>
                    <a:pt x="13135" y="13083"/>
                  </a:cubicBezTo>
                  <a:cubicBezTo>
                    <a:pt x="30578" y="-4361"/>
                    <a:pt x="58985" y="-4361"/>
                    <a:pt x="76498" y="13083"/>
                  </a:cubicBezTo>
                </a:path>
              </a:pathLst>
            </a:custGeom>
            <a:noFill/>
            <a:ln w="6879" cap="rnd">
              <a:solidFill>
                <a:srgbClr val="000000"/>
              </a:solidFill>
              <a:prstDash val="solid"/>
              <a:round/>
            </a:ln>
          </p:spPr>
          <p:txBody>
            <a:bodyPr rtlCol="0" anchor="ctr"/>
            <a:lstStyle/>
            <a:p>
              <a:endParaRPr lang="en-US"/>
            </a:p>
          </p:txBody>
        </p:sp>
        <p:sp>
          <p:nvSpPr>
            <p:cNvPr id="14" name="Freeform: Shape 13">
              <a:extLst>
                <a:ext uri="{FF2B5EF4-FFF2-40B4-BE49-F238E27FC236}">
                  <a16:creationId xmlns:a16="http://schemas.microsoft.com/office/drawing/2014/main" id="{68EB2CEA-5D0E-B220-1D8A-BA6A394D327E}"/>
                </a:ext>
              </a:extLst>
            </p:cNvPr>
            <p:cNvSpPr/>
            <p:nvPr/>
          </p:nvSpPr>
          <p:spPr>
            <a:xfrm>
              <a:off x="2958657" y="730863"/>
              <a:ext cx="89632" cy="89580"/>
            </a:xfrm>
            <a:custGeom>
              <a:avLst/>
              <a:gdLst>
                <a:gd name="connsiteX0" fmla="*/ 76497 w 89632"/>
                <a:gd name="connsiteY0" fmla="*/ 13083 h 89580"/>
                <a:gd name="connsiteX1" fmla="*/ 76497 w 89632"/>
                <a:gd name="connsiteY1" fmla="*/ 76446 h 89580"/>
                <a:gd name="connsiteX2" fmla="*/ 13135 w 89632"/>
                <a:gd name="connsiteY2" fmla="*/ 76446 h 89580"/>
                <a:gd name="connsiteX3" fmla="*/ 13135 w 89632"/>
                <a:gd name="connsiteY3" fmla="*/ 13083 h 89580"/>
                <a:gd name="connsiteX4" fmla="*/ 76497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7" y="13083"/>
                  </a:moveTo>
                  <a:cubicBezTo>
                    <a:pt x="94010" y="30596"/>
                    <a:pt x="94010" y="58933"/>
                    <a:pt x="76497" y="76446"/>
                  </a:cubicBezTo>
                  <a:cubicBezTo>
                    <a:pt x="58985" y="93958"/>
                    <a:pt x="30647" y="93958"/>
                    <a:pt x="13135" y="76446"/>
                  </a:cubicBezTo>
                  <a:cubicBezTo>
                    <a:pt x="-4378" y="58933"/>
                    <a:pt x="-4378" y="30596"/>
                    <a:pt x="13135" y="13083"/>
                  </a:cubicBezTo>
                  <a:cubicBezTo>
                    <a:pt x="30578" y="-4361"/>
                    <a:pt x="58985" y="-4361"/>
                    <a:pt x="76497" y="13083"/>
                  </a:cubicBezTo>
                </a:path>
              </a:pathLst>
            </a:custGeom>
            <a:solidFill>
              <a:srgbClr val="00FF00"/>
            </a:solidFill>
            <a:ln w="6879"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AC5D9878-7726-579A-F550-FD1CD843FFF5}"/>
                </a:ext>
              </a:extLst>
            </p:cNvPr>
            <p:cNvSpPr/>
            <p:nvPr/>
          </p:nvSpPr>
          <p:spPr>
            <a:xfrm>
              <a:off x="2958657" y="730863"/>
              <a:ext cx="89632" cy="89580"/>
            </a:xfrm>
            <a:custGeom>
              <a:avLst/>
              <a:gdLst>
                <a:gd name="connsiteX0" fmla="*/ 76497 w 89632"/>
                <a:gd name="connsiteY0" fmla="*/ 13083 h 89580"/>
                <a:gd name="connsiteX1" fmla="*/ 76497 w 89632"/>
                <a:gd name="connsiteY1" fmla="*/ 76446 h 89580"/>
                <a:gd name="connsiteX2" fmla="*/ 13135 w 89632"/>
                <a:gd name="connsiteY2" fmla="*/ 76446 h 89580"/>
                <a:gd name="connsiteX3" fmla="*/ 13135 w 89632"/>
                <a:gd name="connsiteY3" fmla="*/ 13083 h 89580"/>
                <a:gd name="connsiteX4" fmla="*/ 76497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7" y="13083"/>
                  </a:moveTo>
                  <a:cubicBezTo>
                    <a:pt x="94010" y="30596"/>
                    <a:pt x="94010" y="58933"/>
                    <a:pt x="76497" y="76446"/>
                  </a:cubicBezTo>
                  <a:cubicBezTo>
                    <a:pt x="58985" y="93958"/>
                    <a:pt x="30647" y="93958"/>
                    <a:pt x="13135" y="76446"/>
                  </a:cubicBezTo>
                  <a:cubicBezTo>
                    <a:pt x="-4378" y="58933"/>
                    <a:pt x="-4378" y="30596"/>
                    <a:pt x="13135" y="13083"/>
                  </a:cubicBezTo>
                  <a:cubicBezTo>
                    <a:pt x="30578" y="-4361"/>
                    <a:pt x="58985" y="-4361"/>
                    <a:pt x="76497" y="13083"/>
                  </a:cubicBezTo>
                </a:path>
              </a:pathLst>
            </a:custGeom>
            <a:noFill/>
            <a:ln w="6879" cap="rnd">
              <a:solidFill>
                <a:srgbClr val="000000"/>
              </a:solidFill>
              <a:prstDash val="solid"/>
              <a:round/>
            </a:ln>
          </p:spPr>
          <p:txBody>
            <a:bodyPr rtlCol="0" anchor="ctr"/>
            <a:lstStyle/>
            <a:p>
              <a:endParaRPr lang="en-US"/>
            </a:p>
          </p:txBody>
        </p:sp>
        <p:sp>
          <p:nvSpPr>
            <p:cNvPr id="16" name="Freeform: Shape 15">
              <a:extLst>
                <a:ext uri="{FF2B5EF4-FFF2-40B4-BE49-F238E27FC236}">
                  <a16:creationId xmlns:a16="http://schemas.microsoft.com/office/drawing/2014/main" id="{541E1415-E797-2B83-7EB6-03BDFCD89B60}"/>
                </a:ext>
              </a:extLst>
            </p:cNvPr>
            <p:cNvSpPr/>
            <p:nvPr/>
          </p:nvSpPr>
          <p:spPr>
            <a:xfrm>
              <a:off x="3565397" y="1385866"/>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9"/>
                    <a:pt x="30647" y="93959"/>
                    <a:pt x="13135" y="76446"/>
                  </a:cubicBezTo>
                  <a:cubicBezTo>
                    <a:pt x="-4378" y="58933"/>
                    <a:pt x="-4378" y="30596"/>
                    <a:pt x="13135" y="13083"/>
                  </a:cubicBezTo>
                  <a:cubicBezTo>
                    <a:pt x="30578" y="-4361"/>
                    <a:pt x="58985" y="-4361"/>
                    <a:pt x="76498" y="13083"/>
                  </a:cubicBezTo>
                </a:path>
              </a:pathLst>
            </a:custGeom>
            <a:solidFill>
              <a:srgbClr val="00FF00"/>
            </a:solidFill>
            <a:ln w="6879"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16ADAF6-E07A-494B-505A-DB70CDB626CD}"/>
                </a:ext>
              </a:extLst>
            </p:cNvPr>
            <p:cNvSpPr/>
            <p:nvPr/>
          </p:nvSpPr>
          <p:spPr>
            <a:xfrm>
              <a:off x="3565397" y="1385866"/>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9"/>
                    <a:pt x="30647" y="93959"/>
                    <a:pt x="13135" y="76446"/>
                  </a:cubicBezTo>
                  <a:cubicBezTo>
                    <a:pt x="-4378" y="58933"/>
                    <a:pt x="-4378" y="30596"/>
                    <a:pt x="13135" y="13083"/>
                  </a:cubicBezTo>
                  <a:cubicBezTo>
                    <a:pt x="30578" y="-4361"/>
                    <a:pt x="58985" y="-4361"/>
                    <a:pt x="76498" y="13083"/>
                  </a:cubicBezTo>
                </a:path>
              </a:pathLst>
            </a:custGeom>
            <a:noFill/>
            <a:ln w="6879" cap="rnd">
              <a:solidFill>
                <a:srgbClr val="000000"/>
              </a:solidFill>
              <a:prstDash val="solid"/>
              <a:round/>
            </a:ln>
          </p:spPr>
          <p:txBody>
            <a:bodyPr rtlCol="0" anchor="ctr"/>
            <a:lstStyle/>
            <a:p>
              <a:endParaRPr lang="en-US"/>
            </a:p>
          </p:txBody>
        </p:sp>
        <p:sp>
          <p:nvSpPr>
            <p:cNvPr id="18" name="Freeform: Shape 17">
              <a:extLst>
                <a:ext uri="{FF2B5EF4-FFF2-40B4-BE49-F238E27FC236}">
                  <a16:creationId xmlns:a16="http://schemas.microsoft.com/office/drawing/2014/main" id="{82B66D6D-C918-91D7-100C-82646F7280DD}"/>
                </a:ext>
              </a:extLst>
            </p:cNvPr>
            <p:cNvSpPr/>
            <p:nvPr/>
          </p:nvSpPr>
          <p:spPr>
            <a:xfrm>
              <a:off x="2986236" y="1454814"/>
              <a:ext cx="89632" cy="89580"/>
            </a:xfrm>
            <a:custGeom>
              <a:avLst/>
              <a:gdLst>
                <a:gd name="connsiteX0" fmla="*/ 76497 w 89632"/>
                <a:gd name="connsiteY0" fmla="*/ 13083 h 89580"/>
                <a:gd name="connsiteX1" fmla="*/ 76497 w 89632"/>
                <a:gd name="connsiteY1" fmla="*/ 76446 h 89580"/>
                <a:gd name="connsiteX2" fmla="*/ 13135 w 89632"/>
                <a:gd name="connsiteY2" fmla="*/ 76446 h 89580"/>
                <a:gd name="connsiteX3" fmla="*/ 13135 w 89632"/>
                <a:gd name="connsiteY3" fmla="*/ 13083 h 89580"/>
                <a:gd name="connsiteX4" fmla="*/ 76497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7" y="13083"/>
                  </a:moveTo>
                  <a:cubicBezTo>
                    <a:pt x="94010" y="30596"/>
                    <a:pt x="94010" y="58933"/>
                    <a:pt x="76497" y="76446"/>
                  </a:cubicBezTo>
                  <a:cubicBezTo>
                    <a:pt x="58985" y="93959"/>
                    <a:pt x="30647" y="93959"/>
                    <a:pt x="13135" y="76446"/>
                  </a:cubicBezTo>
                  <a:cubicBezTo>
                    <a:pt x="-4378" y="58933"/>
                    <a:pt x="-4378" y="30596"/>
                    <a:pt x="13135" y="13083"/>
                  </a:cubicBezTo>
                  <a:cubicBezTo>
                    <a:pt x="30578" y="-4361"/>
                    <a:pt x="58985" y="-4361"/>
                    <a:pt x="76497" y="13083"/>
                  </a:cubicBezTo>
                </a:path>
              </a:pathLst>
            </a:custGeom>
            <a:solidFill>
              <a:srgbClr val="00FF00"/>
            </a:solidFill>
            <a:ln w="6879"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D6EEC8C7-4ACE-65CD-5B5C-10B983A1CAE0}"/>
                </a:ext>
              </a:extLst>
            </p:cNvPr>
            <p:cNvSpPr/>
            <p:nvPr/>
          </p:nvSpPr>
          <p:spPr>
            <a:xfrm>
              <a:off x="2986236" y="1454814"/>
              <a:ext cx="89632" cy="89580"/>
            </a:xfrm>
            <a:custGeom>
              <a:avLst/>
              <a:gdLst>
                <a:gd name="connsiteX0" fmla="*/ 76497 w 89632"/>
                <a:gd name="connsiteY0" fmla="*/ 13083 h 89580"/>
                <a:gd name="connsiteX1" fmla="*/ 76497 w 89632"/>
                <a:gd name="connsiteY1" fmla="*/ 76446 h 89580"/>
                <a:gd name="connsiteX2" fmla="*/ 13135 w 89632"/>
                <a:gd name="connsiteY2" fmla="*/ 76446 h 89580"/>
                <a:gd name="connsiteX3" fmla="*/ 13135 w 89632"/>
                <a:gd name="connsiteY3" fmla="*/ 13083 h 89580"/>
                <a:gd name="connsiteX4" fmla="*/ 76497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7" y="13083"/>
                  </a:moveTo>
                  <a:cubicBezTo>
                    <a:pt x="94010" y="30596"/>
                    <a:pt x="94010" y="58933"/>
                    <a:pt x="76497" y="76446"/>
                  </a:cubicBezTo>
                  <a:cubicBezTo>
                    <a:pt x="58985" y="93959"/>
                    <a:pt x="30647" y="93959"/>
                    <a:pt x="13135" y="76446"/>
                  </a:cubicBezTo>
                  <a:cubicBezTo>
                    <a:pt x="-4378" y="58933"/>
                    <a:pt x="-4378" y="30596"/>
                    <a:pt x="13135" y="13083"/>
                  </a:cubicBezTo>
                  <a:cubicBezTo>
                    <a:pt x="30578" y="-4361"/>
                    <a:pt x="58985" y="-4361"/>
                    <a:pt x="76497" y="13083"/>
                  </a:cubicBezTo>
                </a:path>
              </a:pathLst>
            </a:custGeom>
            <a:noFill/>
            <a:ln w="6879" cap="rnd">
              <a:solidFill>
                <a:srgbClr val="000000"/>
              </a:solidFill>
              <a:prstDash val="solid"/>
              <a:round/>
            </a:ln>
          </p:spPr>
          <p:txBody>
            <a:bodyPr rtlCol="0" anchor="ctr"/>
            <a:lstStyle/>
            <a:p>
              <a:endParaRPr lang="en-US"/>
            </a:p>
          </p:txBody>
        </p:sp>
        <p:sp>
          <p:nvSpPr>
            <p:cNvPr id="20" name="Freeform: Shape 19">
              <a:extLst>
                <a:ext uri="{FF2B5EF4-FFF2-40B4-BE49-F238E27FC236}">
                  <a16:creationId xmlns:a16="http://schemas.microsoft.com/office/drawing/2014/main" id="{7D42DDBD-59C1-69EC-3A72-D13AA8655635}"/>
                </a:ext>
              </a:extLst>
            </p:cNvPr>
            <p:cNvSpPr/>
            <p:nvPr/>
          </p:nvSpPr>
          <p:spPr>
            <a:xfrm>
              <a:off x="3730871" y="979074"/>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9"/>
                    <a:pt x="30647" y="93959"/>
                    <a:pt x="13135" y="76446"/>
                  </a:cubicBezTo>
                  <a:cubicBezTo>
                    <a:pt x="-4378" y="58933"/>
                    <a:pt x="-4378" y="30596"/>
                    <a:pt x="13135" y="13083"/>
                  </a:cubicBezTo>
                  <a:cubicBezTo>
                    <a:pt x="30578" y="-4361"/>
                    <a:pt x="58985" y="-4361"/>
                    <a:pt x="76498" y="13083"/>
                  </a:cubicBezTo>
                </a:path>
              </a:pathLst>
            </a:custGeom>
            <a:solidFill>
              <a:srgbClr val="00FF00"/>
            </a:solidFill>
            <a:ln w="6879"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20DEB94-A903-62B2-9E2F-0C52B24AA3FA}"/>
                </a:ext>
              </a:extLst>
            </p:cNvPr>
            <p:cNvSpPr/>
            <p:nvPr/>
          </p:nvSpPr>
          <p:spPr>
            <a:xfrm>
              <a:off x="3730871" y="979074"/>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9"/>
                    <a:pt x="30647" y="93959"/>
                    <a:pt x="13135" y="76446"/>
                  </a:cubicBezTo>
                  <a:cubicBezTo>
                    <a:pt x="-4378" y="58933"/>
                    <a:pt x="-4378" y="30596"/>
                    <a:pt x="13135" y="13083"/>
                  </a:cubicBezTo>
                  <a:cubicBezTo>
                    <a:pt x="30578" y="-4361"/>
                    <a:pt x="58985" y="-4361"/>
                    <a:pt x="76498" y="13083"/>
                  </a:cubicBezTo>
                </a:path>
              </a:pathLst>
            </a:custGeom>
            <a:noFill/>
            <a:ln w="6879" cap="rnd">
              <a:solidFill>
                <a:srgbClr val="000000"/>
              </a:solidFill>
              <a:prstDash val="solid"/>
              <a:round/>
            </a:ln>
          </p:spPr>
          <p:txBody>
            <a:bodyPr rtlCol="0" anchor="ctr"/>
            <a:lstStyle/>
            <a:p>
              <a:endParaRPr lang="en-US"/>
            </a:p>
          </p:txBody>
        </p:sp>
        <p:sp>
          <p:nvSpPr>
            <p:cNvPr id="22" name="Freeform: Shape 21">
              <a:extLst>
                <a:ext uri="{FF2B5EF4-FFF2-40B4-BE49-F238E27FC236}">
                  <a16:creationId xmlns:a16="http://schemas.microsoft.com/office/drawing/2014/main" id="{06E28917-21B1-327D-AB47-85CFC4059CDC}"/>
                </a:ext>
              </a:extLst>
            </p:cNvPr>
            <p:cNvSpPr/>
            <p:nvPr/>
          </p:nvSpPr>
          <p:spPr>
            <a:xfrm>
              <a:off x="3923925" y="841179"/>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9"/>
                    <a:pt x="30647" y="93959"/>
                    <a:pt x="13135" y="76446"/>
                  </a:cubicBezTo>
                  <a:cubicBezTo>
                    <a:pt x="-4378" y="58933"/>
                    <a:pt x="-4378" y="30596"/>
                    <a:pt x="13135" y="13083"/>
                  </a:cubicBezTo>
                  <a:cubicBezTo>
                    <a:pt x="30578" y="-4361"/>
                    <a:pt x="58985" y="-4361"/>
                    <a:pt x="76498" y="13083"/>
                  </a:cubicBezTo>
                </a:path>
              </a:pathLst>
            </a:custGeom>
            <a:solidFill>
              <a:srgbClr val="00FF00"/>
            </a:solidFill>
            <a:ln w="6879"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B7A7272-0471-B78F-66A0-68F5C96DA075}"/>
                </a:ext>
              </a:extLst>
            </p:cNvPr>
            <p:cNvSpPr/>
            <p:nvPr/>
          </p:nvSpPr>
          <p:spPr>
            <a:xfrm>
              <a:off x="3923925" y="841179"/>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9"/>
                    <a:pt x="30647" y="93959"/>
                    <a:pt x="13135" y="76446"/>
                  </a:cubicBezTo>
                  <a:cubicBezTo>
                    <a:pt x="-4378" y="58933"/>
                    <a:pt x="-4378" y="30596"/>
                    <a:pt x="13135" y="13083"/>
                  </a:cubicBezTo>
                  <a:cubicBezTo>
                    <a:pt x="30578" y="-4361"/>
                    <a:pt x="58985" y="-4361"/>
                    <a:pt x="76498" y="13083"/>
                  </a:cubicBezTo>
                </a:path>
              </a:pathLst>
            </a:custGeom>
            <a:noFill/>
            <a:ln w="6879" cap="rnd">
              <a:solidFill>
                <a:srgbClr val="000000"/>
              </a:solidFill>
              <a:prstDash val="solid"/>
              <a:round/>
            </a:ln>
          </p:spPr>
          <p:txBody>
            <a:bodyPr rtlCol="0" anchor="ctr"/>
            <a:lstStyle/>
            <a:p>
              <a:endParaRPr lang="en-US"/>
            </a:p>
          </p:txBody>
        </p:sp>
        <p:sp>
          <p:nvSpPr>
            <p:cNvPr id="24" name="Freeform: Shape 23">
              <a:extLst>
                <a:ext uri="{FF2B5EF4-FFF2-40B4-BE49-F238E27FC236}">
                  <a16:creationId xmlns:a16="http://schemas.microsoft.com/office/drawing/2014/main" id="{11B176AA-272D-07B1-3749-101F0A0027B9}"/>
                </a:ext>
              </a:extLst>
            </p:cNvPr>
            <p:cNvSpPr/>
            <p:nvPr/>
          </p:nvSpPr>
          <p:spPr>
            <a:xfrm>
              <a:off x="4172137" y="1565130"/>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9"/>
                    <a:pt x="30647" y="93959"/>
                    <a:pt x="13135" y="76446"/>
                  </a:cubicBezTo>
                  <a:cubicBezTo>
                    <a:pt x="-4378" y="58933"/>
                    <a:pt x="-4378" y="30596"/>
                    <a:pt x="13135" y="13083"/>
                  </a:cubicBezTo>
                  <a:cubicBezTo>
                    <a:pt x="30578" y="-4361"/>
                    <a:pt x="58985" y="-4361"/>
                    <a:pt x="76498" y="13083"/>
                  </a:cubicBezTo>
                </a:path>
              </a:pathLst>
            </a:custGeom>
            <a:solidFill>
              <a:srgbClr val="00FF00"/>
            </a:solidFill>
            <a:ln w="6879"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684EBB3-0191-F895-0E81-14AC51E1ABC0}"/>
                </a:ext>
              </a:extLst>
            </p:cNvPr>
            <p:cNvSpPr/>
            <p:nvPr/>
          </p:nvSpPr>
          <p:spPr>
            <a:xfrm>
              <a:off x="4172137" y="1565130"/>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9"/>
                    <a:pt x="30647" y="93959"/>
                    <a:pt x="13135" y="76446"/>
                  </a:cubicBezTo>
                  <a:cubicBezTo>
                    <a:pt x="-4378" y="58933"/>
                    <a:pt x="-4378" y="30596"/>
                    <a:pt x="13135" y="13083"/>
                  </a:cubicBezTo>
                  <a:cubicBezTo>
                    <a:pt x="30578" y="-4361"/>
                    <a:pt x="58985" y="-4361"/>
                    <a:pt x="76498" y="13083"/>
                  </a:cubicBezTo>
                </a:path>
              </a:pathLst>
            </a:custGeom>
            <a:noFill/>
            <a:ln w="6879" cap="rnd">
              <a:solidFill>
                <a:srgbClr val="000000"/>
              </a:solidFill>
              <a:prstDash val="solid"/>
              <a:round/>
            </a:ln>
          </p:spPr>
          <p:txBody>
            <a:bodyPr rtlCol="0" anchor="ctr"/>
            <a:lstStyle/>
            <a:p>
              <a:endParaRPr lang="en-US"/>
            </a:p>
          </p:txBody>
        </p:sp>
        <p:sp>
          <p:nvSpPr>
            <p:cNvPr id="26" name="Freeform: Shape 25">
              <a:extLst>
                <a:ext uri="{FF2B5EF4-FFF2-40B4-BE49-F238E27FC236}">
                  <a16:creationId xmlns:a16="http://schemas.microsoft.com/office/drawing/2014/main" id="{72CF491C-3533-584F-A56F-EEC67AE762A0}"/>
                </a:ext>
              </a:extLst>
            </p:cNvPr>
            <p:cNvSpPr/>
            <p:nvPr/>
          </p:nvSpPr>
          <p:spPr>
            <a:xfrm>
              <a:off x="4399664" y="1041127"/>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9"/>
                    <a:pt x="30647" y="93959"/>
                    <a:pt x="13135" y="76446"/>
                  </a:cubicBezTo>
                  <a:cubicBezTo>
                    <a:pt x="-4378" y="58933"/>
                    <a:pt x="-4378" y="30596"/>
                    <a:pt x="13135" y="13083"/>
                  </a:cubicBezTo>
                  <a:cubicBezTo>
                    <a:pt x="30578" y="-4361"/>
                    <a:pt x="58985" y="-4361"/>
                    <a:pt x="76498" y="13083"/>
                  </a:cubicBezTo>
                </a:path>
              </a:pathLst>
            </a:custGeom>
            <a:solidFill>
              <a:srgbClr val="00FF00"/>
            </a:solidFill>
            <a:ln w="6879"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7237450-B6DB-7308-4096-20A1D86ED787}"/>
                </a:ext>
              </a:extLst>
            </p:cNvPr>
            <p:cNvSpPr/>
            <p:nvPr/>
          </p:nvSpPr>
          <p:spPr>
            <a:xfrm>
              <a:off x="4399664" y="1041127"/>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9"/>
                    <a:pt x="30647" y="93959"/>
                    <a:pt x="13135" y="76446"/>
                  </a:cubicBezTo>
                  <a:cubicBezTo>
                    <a:pt x="-4378" y="58933"/>
                    <a:pt x="-4378" y="30596"/>
                    <a:pt x="13135" y="13083"/>
                  </a:cubicBezTo>
                  <a:cubicBezTo>
                    <a:pt x="30578" y="-4361"/>
                    <a:pt x="58985" y="-4361"/>
                    <a:pt x="76498" y="13083"/>
                  </a:cubicBezTo>
                </a:path>
              </a:pathLst>
            </a:custGeom>
            <a:noFill/>
            <a:ln w="6879" cap="rnd">
              <a:solidFill>
                <a:srgbClr val="000000"/>
              </a:solidFill>
              <a:prstDash val="solid"/>
              <a:round/>
            </a:ln>
          </p:spPr>
          <p:txBody>
            <a:bodyPr rtlCol="0" anchor="ctr"/>
            <a:lstStyle/>
            <a:p>
              <a:endParaRPr lang="en-US"/>
            </a:p>
          </p:txBody>
        </p:sp>
        <p:sp>
          <p:nvSpPr>
            <p:cNvPr id="28" name="Freeform: Shape 27">
              <a:extLst>
                <a:ext uri="{FF2B5EF4-FFF2-40B4-BE49-F238E27FC236}">
                  <a16:creationId xmlns:a16="http://schemas.microsoft.com/office/drawing/2014/main" id="{948F66F4-1D34-6D16-E5EA-07ABCEB4A705}"/>
                </a:ext>
              </a:extLst>
            </p:cNvPr>
            <p:cNvSpPr/>
            <p:nvPr/>
          </p:nvSpPr>
          <p:spPr>
            <a:xfrm>
              <a:off x="4958141" y="530914"/>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8"/>
                    <a:pt x="30647" y="93958"/>
                    <a:pt x="13135" y="76446"/>
                  </a:cubicBezTo>
                  <a:cubicBezTo>
                    <a:pt x="-4378" y="58933"/>
                    <a:pt x="-4378" y="30596"/>
                    <a:pt x="13135" y="13083"/>
                  </a:cubicBezTo>
                  <a:cubicBezTo>
                    <a:pt x="30578" y="-4361"/>
                    <a:pt x="58985" y="-4361"/>
                    <a:pt x="76498" y="13083"/>
                  </a:cubicBezTo>
                </a:path>
              </a:pathLst>
            </a:custGeom>
            <a:solidFill>
              <a:srgbClr val="00FF00"/>
            </a:solidFill>
            <a:ln w="6879"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40ED63B-6466-7B80-8693-02104CCF63DC}"/>
                </a:ext>
              </a:extLst>
            </p:cNvPr>
            <p:cNvSpPr/>
            <p:nvPr/>
          </p:nvSpPr>
          <p:spPr>
            <a:xfrm>
              <a:off x="4958141" y="530914"/>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8"/>
                    <a:pt x="30647" y="93958"/>
                    <a:pt x="13135" y="76446"/>
                  </a:cubicBezTo>
                  <a:cubicBezTo>
                    <a:pt x="-4378" y="58933"/>
                    <a:pt x="-4378" y="30596"/>
                    <a:pt x="13135" y="13083"/>
                  </a:cubicBezTo>
                  <a:cubicBezTo>
                    <a:pt x="30578" y="-4361"/>
                    <a:pt x="58985" y="-4361"/>
                    <a:pt x="76498" y="13083"/>
                  </a:cubicBezTo>
                </a:path>
              </a:pathLst>
            </a:custGeom>
            <a:noFill/>
            <a:ln w="6879" cap="rnd">
              <a:solidFill>
                <a:srgbClr val="000000"/>
              </a:solidFill>
              <a:prstDash val="solid"/>
              <a:round/>
            </a:ln>
          </p:spPr>
          <p:txBody>
            <a:bodyPr rtlCol="0" anchor="ctr"/>
            <a:lstStyle/>
            <a:p>
              <a:endParaRPr lang="en-US"/>
            </a:p>
          </p:txBody>
        </p:sp>
        <p:sp>
          <p:nvSpPr>
            <p:cNvPr id="30" name="Freeform: Shape 29">
              <a:extLst>
                <a:ext uri="{FF2B5EF4-FFF2-40B4-BE49-F238E27FC236}">
                  <a16:creationId xmlns:a16="http://schemas.microsoft.com/office/drawing/2014/main" id="{E00BF4DD-7D08-D880-6B7E-00410B3B3B07}"/>
                </a:ext>
              </a:extLst>
            </p:cNvPr>
            <p:cNvSpPr/>
            <p:nvPr/>
          </p:nvSpPr>
          <p:spPr>
            <a:xfrm>
              <a:off x="4372085" y="337861"/>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9"/>
                    <a:pt x="30647" y="93959"/>
                    <a:pt x="13135" y="76446"/>
                  </a:cubicBezTo>
                  <a:cubicBezTo>
                    <a:pt x="-4378" y="58933"/>
                    <a:pt x="-4378" y="30596"/>
                    <a:pt x="13135" y="13083"/>
                  </a:cubicBezTo>
                  <a:cubicBezTo>
                    <a:pt x="30578" y="-4361"/>
                    <a:pt x="58985" y="-4361"/>
                    <a:pt x="76498" y="13083"/>
                  </a:cubicBezTo>
                </a:path>
              </a:pathLst>
            </a:custGeom>
            <a:solidFill>
              <a:srgbClr val="00FF00"/>
            </a:solidFill>
            <a:ln w="687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9D9D5FD-0EED-F53E-75D0-035656F82A2D}"/>
                </a:ext>
              </a:extLst>
            </p:cNvPr>
            <p:cNvSpPr/>
            <p:nvPr/>
          </p:nvSpPr>
          <p:spPr>
            <a:xfrm>
              <a:off x="4372085" y="337861"/>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9"/>
                    <a:pt x="30647" y="93959"/>
                    <a:pt x="13135" y="76446"/>
                  </a:cubicBezTo>
                  <a:cubicBezTo>
                    <a:pt x="-4378" y="58933"/>
                    <a:pt x="-4378" y="30596"/>
                    <a:pt x="13135" y="13083"/>
                  </a:cubicBezTo>
                  <a:cubicBezTo>
                    <a:pt x="30578" y="-4361"/>
                    <a:pt x="58985" y="-4361"/>
                    <a:pt x="76498" y="13083"/>
                  </a:cubicBezTo>
                </a:path>
              </a:pathLst>
            </a:custGeom>
            <a:noFill/>
            <a:ln w="6879" cap="rnd">
              <a:solidFill>
                <a:srgbClr val="000000"/>
              </a:solidFill>
              <a:prstDash val="solid"/>
              <a:round/>
            </a:ln>
          </p:spPr>
          <p:txBody>
            <a:bodyPr rtlCol="0" anchor="ctr"/>
            <a:lstStyle/>
            <a:p>
              <a:endParaRPr lang="en-US"/>
            </a:p>
          </p:txBody>
        </p:sp>
        <p:sp>
          <p:nvSpPr>
            <p:cNvPr id="32" name="Freeform: Shape 31">
              <a:extLst>
                <a:ext uri="{FF2B5EF4-FFF2-40B4-BE49-F238E27FC236}">
                  <a16:creationId xmlns:a16="http://schemas.microsoft.com/office/drawing/2014/main" id="{91C3EF7E-74F4-DB89-4C31-75704DF06215}"/>
                </a:ext>
              </a:extLst>
            </p:cNvPr>
            <p:cNvSpPr/>
            <p:nvPr/>
          </p:nvSpPr>
          <p:spPr>
            <a:xfrm>
              <a:off x="4723718" y="1116970"/>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9"/>
                    <a:pt x="30647" y="93959"/>
                    <a:pt x="13135" y="76446"/>
                  </a:cubicBezTo>
                  <a:cubicBezTo>
                    <a:pt x="-4378" y="58933"/>
                    <a:pt x="-4378" y="30596"/>
                    <a:pt x="13135" y="13083"/>
                  </a:cubicBezTo>
                  <a:cubicBezTo>
                    <a:pt x="30578" y="-4361"/>
                    <a:pt x="58985" y="-4361"/>
                    <a:pt x="76498" y="13083"/>
                  </a:cubicBezTo>
                </a:path>
              </a:pathLst>
            </a:custGeom>
            <a:solidFill>
              <a:srgbClr val="00FF00"/>
            </a:solidFill>
            <a:ln w="6879"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7621CD11-0B2B-BBB7-90C7-A3062B542474}"/>
                </a:ext>
              </a:extLst>
            </p:cNvPr>
            <p:cNvSpPr/>
            <p:nvPr/>
          </p:nvSpPr>
          <p:spPr>
            <a:xfrm>
              <a:off x="4723718" y="1116970"/>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9"/>
                    <a:pt x="30647" y="93959"/>
                    <a:pt x="13135" y="76446"/>
                  </a:cubicBezTo>
                  <a:cubicBezTo>
                    <a:pt x="-4378" y="58933"/>
                    <a:pt x="-4378" y="30596"/>
                    <a:pt x="13135" y="13083"/>
                  </a:cubicBezTo>
                  <a:cubicBezTo>
                    <a:pt x="30578" y="-4361"/>
                    <a:pt x="58985" y="-4361"/>
                    <a:pt x="76498" y="13083"/>
                  </a:cubicBezTo>
                </a:path>
              </a:pathLst>
            </a:custGeom>
            <a:noFill/>
            <a:ln w="6879" cap="rnd">
              <a:solidFill>
                <a:srgbClr val="000000"/>
              </a:solidFill>
              <a:prstDash val="solid"/>
              <a:round/>
            </a:ln>
          </p:spPr>
          <p:txBody>
            <a:bodyPr rtlCol="0" anchor="ctr"/>
            <a:lstStyle/>
            <a:p>
              <a:endParaRPr lang="en-US"/>
            </a:p>
          </p:txBody>
        </p:sp>
        <p:sp>
          <p:nvSpPr>
            <p:cNvPr id="34" name="Freeform: Shape 33">
              <a:extLst>
                <a:ext uri="{FF2B5EF4-FFF2-40B4-BE49-F238E27FC236}">
                  <a16:creationId xmlns:a16="http://schemas.microsoft.com/office/drawing/2014/main" id="{8C0689F8-50CC-FC50-318B-9CA5E4C6A87C}"/>
                </a:ext>
              </a:extLst>
            </p:cNvPr>
            <p:cNvSpPr/>
            <p:nvPr/>
          </p:nvSpPr>
          <p:spPr>
            <a:xfrm>
              <a:off x="3034499" y="379229"/>
              <a:ext cx="89632" cy="89580"/>
            </a:xfrm>
            <a:custGeom>
              <a:avLst/>
              <a:gdLst>
                <a:gd name="connsiteX0" fmla="*/ 76497 w 89632"/>
                <a:gd name="connsiteY0" fmla="*/ 13083 h 89580"/>
                <a:gd name="connsiteX1" fmla="*/ 76497 w 89632"/>
                <a:gd name="connsiteY1" fmla="*/ 76446 h 89580"/>
                <a:gd name="connsiteX2" fmla="*/ 13135 w 89632"/>
                <a:gd name="connsiteY2" fmla="*/ 76446 h 89580"/>
                <a:gd name="connsiteX3" fmla="*/ 13135 w 89632"/>
                <a:gd name="connsiteY3" fmla="*/ 13083 h 89580"/>
                <a:gd name="connsiteX4" fmla="*/ 76497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7" y="13083"/>
                  </a:moveTo>
                  <a:cubicBezTo>
                    <a:pt x="94010" y="30596"/>
                    <a:pt x="94010" y="58933"/>
                    <a:pt x="76497" y="76446"/>
                  </a:cubicBezTo>
                  <a:cubicBezTo>
                    <a:pt x="58985" y="93958"/>
                    <a:pt x="30647" y="93958"/>
                    <a:pt x="13135" y="76446"/>
                  </a:cubicBezTo>
                  <a:cubicBezTo>
                    <a:pt x="-4378" y="58933"/>
                    <a:pt x="-4378" y="30596"/>
                    <a:pt x="13135" y="13083"/>
                  </a:cubicBezTo>
                  <a:cubicBezTo>
                    <a:pt x="30578" y="-4361"/>
                    <a:pt x="58985" y="-4361"/>
                    <a:pt x="76497" y="13083"/>
                  </a:cubicBezTo>
                </a:path>
              </a:pathLst>
            </a:custGeom>
            <a:solidFill>
              <a:srgbClr val="00FF00"/>
            </a:solidFill>
            <a:ln w="687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E0140813-ADC0-D14A-57F3-90F6D85E810B}"/>
                </a:ext>
              </a:extLst>
            </p:cNvPr>
            <p:cNvSpPr/>
            <p:nvPr/>
          </p:nvSpPr>
          <p:spPr>
            <a:xfrm>
              <a:off x="3034499" y="379229"/>
              <a:ext cx="89632" cy="89580"/>
            </a:xfrm>
            <a:custGeom>
              <a:avLst/>
              <a:gdLst>
                <a:gd name="connsiteX0" fmla="*/ 76497 w 89632"/>
                <a:gd name="connsiteY0" fmla="*/ 13083 h 89580"/>
                <a:gd name="connsiteX1" fmla="*/ 76497 w 89632"/>
                <a:gd name="connsiteY1" fmla="*/ 76446 h 89580"/>
                <a:gd name="connsiteX2" fmla="*/ 13135 w 89632"/>
                <a:gd name="connsiteY2" fmla="*/ 76446 h 89580"/>
                <a:gd name="connsiteX3" fmla="*/ 13135 w 89632"/>
                <a:gd name="connsiteY3" fmla="*/ 13083 h 89580"/>
                <a:gd name="connsiteX4" fmla="*/ 76497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7" y="13083"/>
                  </a:moveTo>
                  <a:cubicBezTo>
                    <a:pt x="94010" y="30596"/>
                    <a:pt x="94010" y="58933"/>
                    <a:pt x="76497" y="76446"/>
                  </a:cubicBezTo>
                  <a:cubicBezTo>
                    <a:pt x="58985" y="93958"/>
                    <a:pt x="30647" y="93958"/>
                    <a:pt x="13135" y="76446"/>
                  </a:cubicBezTo>
                  <a:cubicBezTo>
                    <a:pt x="-4378" y="58933"/>
                    <a:pt x="-4378" y="30596"/>
                    <a:pt x="13135" y="13083"/>
                  </a:cubicBezTo>
                  <a:cubicBezTo>
                    <a:pt x="30578" y="-4361"/>
                    <a:pt x="58985" y="-4361"/>
                    <a:pt x="76497" y="13083"/>
                  </a:cubicBezTo>
                </a:path>
              </a:pathLst>
            </a:custGeom>
            <a:noFill/>
            <a:ln w="6879" cap="rnd">
              <a:solidFill>
                <a:srgbClr val="000000"/>
              </a:solidFill>
              <a:prstDash val="solid"/>
              <a:round/>
            </a:ln>
          </p:spPr>
          <p:txBody>
            <a:bodyPr rtlCol="0" anchor="ctr"/>
            <a:lstStyle/>
            <a:p>
              <a:endParaRPr lang="en-US"/>
            </a:p>
          </p:txBody>
        </p:sp>
      </p:grpSp>
      <p:sp>
        <p:nvSpPr>
          <p:cNvPr id="8" name="Google Shape;756;p36">
            <a:extLst>
              <a:ext uri="{FF2B5EF4-FFF2-40B4-BE49-F238E27FC236}">
                <a16:creationId xmlns:a16="http://schemas.microsoft.com/office/drawing/2014/main" id="{DB35201E-670F-A5A5-70CB-46C896CD0325}"/>
              </a:ext>
            </a:extLst>
          </p:cNvPr>
          <p:cNvSpPr txBox="1">
            <a:spLocks/>
          </p:cNvSpPr>
          <p:nvPr/>
        </p:nvSpPr>
        <p:spPr>
          <a:xfrm>
            <a:off x="1209268" y="242732"/>
            <a:ext cx="1720934" cy="371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l"/>
            <a:r>
              <a:rPr lang="en-US" sz="1200"/>
              <a:t>GENERAL IDEA</a:t>
            </a:r>
          </a:p>
        </p:txBody>
      </p:sp>
      <p:sp>
        <p:nvSpPr>
          <p:cNvPr id="9" name="Google Shape;758;p36">
            <a:extLst>
              <a:ext uri="{FF2B5EF4-FFF2-40B4-BE49-F238E27FC236}">
                <a16:creationId xmlns:a16="http://schemas.microsoft.com/office/drawing/2014/main" id="{122BB5FB-6099-1012-B761-8C13CA2C45A8}"/>
              </a:ext>
            </a:extLst>
          </p:cNvPr>
          <p:cNvSpPr txBox="1">
            <a:spLocks/>
          </p:cNvSpPr>
          <p:nvPr/>
        </p:nvSpPr>
        <p:spPr>
          <a:xfrm>
            <a:off x="947057" y="307667"/>
            <a:ext cx="381699" cy="3133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00000"/>
              </a:lnSpc>
              <a:buSzPts val="6000"/>
            </a:pPr>
            <a:r>
              <a:rPr lang="en" sz="1200" b="1">
                <a:solidFill>
                  <a:schemeClr val="accent1"/>
                </a:solidFill>
                <a:latin typeface="Montserrat"/>
                <a:sym typeface="Montserrat"/>
              </a:rPr>
              <a:t>02  </a:t>
            </a:r>
          </a:p>
        </p:txBody>
      </p:sp>
      <p:sp>
        <p:nvSpPr>
          <p:cNvPr id="36" name="Text Placeholder 2">
            <a:extLst>
              <a:ext uri="{FF2B5EF4-FFF2-40B4-BE49-F238E27FC236}">
                <a16:creationId xmlns:a16="http://schemas.microsoft.com/office/drawing/2014/main" id="{CE1FBDC4-8D7C-9E92-270F-93FC5E265B6E}"/>
              </a:ext>
            </a:extLst>
          </p:cNvPr>
          <p:cNvSpPr>
            <a:spLocks noGrp="1"/>
          </p:cNvSpPr>
          <p:nvPr>
            <p:ph type="body" sz="quarter" idx="10" hasCustomPrompt="1"/>
          </p:nvPr>
        </p:nvSpPr>
        <p:spPr>
          <a:xfrm>
            <a:off x="7634216" y="257370"/>
            <a:ext cx="1257659" cy="356871"/>
          </a:xfrm>
        </p:spPr>
        <p:txBody>
          <a:bodyPr/>
          <a:lstStyle>
            <a:lvl1pPr marL="139700" indent="0">
              <a:buNone/>
              <a:defRPr sz="1000"/>
            </a:lvl1pPr>
          </a:lstStyle>
          <a:p>
            <a:pPr lvl="0"/>
            <a:fld id="{E7EC936A-77B2-428F-9A59-450890296C0A}" type="datetime1">
              <a:rPr lang="en-US" smtClean="0"/>
              <a:t>12/26/2023</a:t>
            </a:fld>
            <a:endParaRPr lang="en-US"/>
          </a:p>
        </p:txBody>
      </p:sp>
      <p:grpSp>
        <p:nvGrpSpPr>
          <p:cNvPr id="3" name="Group 2">
            <a:extLst>
              <a:ext uri="{FF2B5EF4-FFF2-40B4-BE49-F238E27FC236}">
                <a16:creationId xmlns:a16="http://schemas.microsoft.com/office/drawing/2014/main" id="{ABEBBC21-7EB2-3BAF-C0F8-404C5EC142F1}"/>
              </a:ext>
            </a:extLst>
          </p:cNvPr>
          <p:cNvGrpSpPr/>
          <p:nvPr/>
        </p:nvGrpSpPr>
        <p:grpSpPr>
          <a:xfrm>
            <a:off x="3692525" y="4953808"/>
            <a:ext cx="1758950" cy="111892"/>
            <a:chOff x="481132" y="2390531"/>
            <a:chExt cx="5171657" cy="706837"/>
          </a:xfrm>
        </p:grpSpPr>
        <p:sp>
          <p:nvSpPr>
            <p:cNvPr id="5" name="Flowchart: Delay 4">
              <a:extLst>
                <a:ext uri="{FF2B5EF4-FFF2-40B4-BE49-F238E27FC236}">
                  <a16:creationId xmlns:a16="http://schemas.microsoft.com/office/drawing/2014/main" id="{A64BFEB2-6008-9B22-3D3B-BA51B305D4BA}"/>
                </a:ext>
              </a:extLst>
            </p:cNvPr>
            <p:cNvSpPr>
              <a:spLocks/>
            </p:cNvSpPr>
            <p:nvPr/>
          </p:nvSpPr>
          <p:spPr>
            <a:xfrm>
              <a:off x="4947557" y="2392136"/>
              <a:ext cx="705232" cy="705232"/>
            </a:xfrm>
            <a:prstGeom prst="flowChartDelay">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105F62-17D5-F148-E15A-B5FA20032910}"/>
                </a:ext>
              </a:extLst>
            </p:cNvPr>
            <p:cNvSpPr>
              <a:spLocks/>
            </p:cNvSpPr>
            <p:nvPr/>
          </p:nvSpPr>
          <p:spPr>
            <a:xfrm>
              <a:off x="4054565" y="2392136"/>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0A1078E-8B41-91DF-E0D5-D40B1CEE6861}"/>
                </a:ext>
              </a:extLst>
            </p:cNvPr>
            <p:cNvSpPr>
              <a:spLocks/>
            </p:cNvSpPr>
            <p:nvPr/>
          </p:nvSpPr>
          <p:spPr>
            <a:xfrm>
              <a:off x="3160596" y="2390531"/>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05AF202-10E6-F289-F74D-851563F2D2B1}"/>
                </a:ext>
              </a:extLst>
            </p:cNvPr>
            <p:cNvSpPr>
              <a:spLocks/>
            </p:cNvSpPr>
            <p:nvPr/>
          </p:nvSpPr>
          <p:spPr>
            <a:xfrm>
              <a:off x="2267604" y="2390531"/>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75A937C-E328-93B1-1005-396975783812}"/>
                </a:ext>
              </a:extLst>
            </p:cNvPr>
            <p:cNvSpPr>
              <a:spLocks/>
            </p:cNvSpPr>
            <p:nvPr/>
          </p:nvSpPr>
          <p:spPr>
            <a:xfrm>
              <a:off x="137412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Delay 39">
              <a:extLst>
                <a:ext uri="{FF2B5EF4-FFF2-40B4-BE49-F238E27FC236}">
                  <a16:creationId xmlns:a16="http://schemas.microsoft.com/office/drawing/2014/main" id="{6819E197-91FF-B051-FF30-F8BB633CA8FC}"/>
                </a:ext>
              </a:extLst>
            </p:cNvPr>
            <p:cNvSpPr>
              <a:spLocks/>
            </p:cNvSpPr>
            <p:nvPr/>
          </p:nvSpPr>
          <p:spPr>
            <a:xfrm rot="10800000">
              <a:off x="481132" y="2390531"/>
              <a:ext cx="705232" cy="705232"/>
            </a:xfrm>
            <a:prstGeom prst="flowChartDelay">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07903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59A2E-32B1-8A95-568E-7B3CEA9F29B9}"/>
              </a:ext>
            </a:extLst>
          </p:cNvPr>
          <p:cNvSpPr>
            <a:spLocks noGrp="1"/>
          </p:cNvSpPr>
          <p:nvPr>
            <p:ph type="title"/>
          </p:nvPr>
        </p:nvSpPr>
        <p:spPr/>
        <p:txBody>
          <a:bodyPr/>
          <a:lstStyle/>
          <a:p>
            <a:r>
              <a:rPr lang="en-US"/>
              <a:t>Region Near L</a:t>
            </a:r>
          </a:p>
        </p:txBody>
      </p:sp>
      <p:sp>
        <p:nvSpPr>
          <p:cNvPr id="4" name="Subtitle 3">
            <a:extLst>
              <a:ext uri="{FF2B5EF4-FFF2-40B4-BE49-F238E27FC236}">
                <a16:creationId xmlns:a16="http://schemas.microsoft.com/office/drawing/2014/main" id="{F673C048-66A0-440C-6BA5-A24F996AE08F}"/>
              </a:ext>
            </a:extLst>
          </p:cNvPr>
          <p:cNvSpPr>
            <a:spLocks noGrp="1"/>
          </p:cNvSpPr>
          <p:nvPr>
            <p:ph type="subTitle" idx="2"/>
          </p:nvPr>
        </p:nvSpPr>
        <p:spPr>
          <a:xfrm>
            <a:off x="1042688" y="1271355"/>
            <a:ext cx="6994597" cy="636020"/>
          </a:xfrm>
        </p:spPr>
        <p:txBody>
          <a:bodyPr/>
          <a:lstStyle/>
          <a:p>
            <a:r>
              <a:rPr lang="en-US" sz="1800">
                <a:latin typeface="-apple-system"/>
              </a:rPr>
              <a:t>	If there is a pair {pi , </a:t>
            </a:r>
            <a:r>
              <a:rPr lang="en-US" sz="1800" err="1">
                <a:latin typeface="-apple-system"/>
              </a:rPr>
              <a:t>pj</a:t>
            </a:r>
            <a:r>
              <a:rPr lang="en-US" sz="1800">
                <a:latin typeface="-apple-system"/>
              </a:rPr>
              <a:t> } with </a:t>
            </a:r>
            <a:r>
              <a:rPr lang="en-US" sz="1800" err="1">
                <a:latin typeface="-apple-system"/>
              </a:rPr>
              <a:t>dist</a:t>
            </a:r>
            <a:r>
              <a:rPr lang="en-US" sz="1800">
                <a:latin typeface="-apple-system"/>
              </a:rPr>
              <a:t>(pi , </a:t>
            </a:r>
            <a:r>
              <a:rPr lang="en-US" sz="1800" err="1">
                <a:latin typeface="-apple-system"/>
              </a:rPr>
              <a:t>pj</a:t>
            </a:r>
            <a:r>
              <a:rPr lang="en-US" sz="1800">
                <a:latin typeface="-apple-system"/>
              </a:rPr>
              <a:t> ) &lt; d that is split by the line, then both pi and </a:t>
            </a:r>
            <a:r>
              <a:rPr lang="en-US" sz="1800" err="1">
                <a:latin typeface="-apple-system"/>
              </a:rPr>
              <a:t>pj</a:t>
            </a:r>
            <a:r>
              <a:rPr lang="en-US" sz="1800">
                <a:latin typeface="-apple-system"/>
              </a:rPr>
              <a:t> must be within distance d of L.</a:t>
            </a:r>
          </a:p>
        </p:txBody>
      </p:sp>
      <p:grpSp>
        <p:nvGrpSpPr>
          <p:cNvPr id="45" name="Group 44">
            <a:extLst>
              <a:ext uri="{FF2B5EF4-FFF2-40B4-BE49-F238E27FC236}">
                <a16:creationId xmlns:a16="http://schemas.microsoft.com/office/drawing/2014/main" id="{92CF8EFC-E632-938F-0359-1392B0849F28}"/>
              </a:ext>
            </a:extLst>
          </p:cNvPr>
          <p:cNvGrpSpPr/>
          <p:nvPr/>
        </p:nvGrpSpPr>
        <p:grpSpPr>
          <a:xfrm>
            <a:off x="3104928" y="2170619"/>
            <a:ext cx="2934143" cy="2765948"/>
            <a:chOff x="2958657" y="110316"/>
            <a:chExt cx="2089116" cy="1969361"/>
          </a:xfrm>
        </p:grpSpPr>
        <p:grpSp>
          <p:nvGrpSpPr>
            <p:cNvPr id="9" name="Graphic 6">
              <a:extLst>
                <a:ext uri="{FF2B5EF4-FFF2-40B4-BE49-F238E27FC236}">
                  <a16:creationId xmlns:a16="http://schemas.microsoft.com/office/drawing/2014/main" id="{6439A503-FB50-78EE-C9C4-35DFEDBA05F7}"/>
                </a:ext>
              </a:extLst>
            </p:cNvPr>
            <p:cNvGrpSpPr/>
            <p:nvPr/>
          </p:nvGrpSpPr>
          <p:grpSpPr>
            <a:xfrm>
              <a:off x="2958657" y="110316"/>
              <a:ext cx="2089116" cy="1827114"/>
              <a:chOff x="2958657" y="110316"/>
              <a:chExt cx="2089116" cy="1827114"/>
            </a:xfrm>
          </p:grpSpPr>
          <p:sp>
            <p:nvSpPr>
              <p:cNvPr id="10" name="Freeform: Shape 9">
                <a:extLst>
                  <a:ext uri="{FF2B5EF4-FFF2-40B4-BE49-F238E27FC236}">
                    <a16:creationId xmlns:a16="http://schemas.microsoft.com/office/drawing/2014/main" id="{3BFAB58F-177D-48F8-A643-EB3D754148CC}"/>
                  </a:ext>
                </a:extLst>
              </p:cNvPr>
              <p:cNvSpPr/>
              <p:nvPr/>
            </p:nvSpPr>
            <p:spPr>
              <a:xfrm>
                <a:off x="3406782" y="110316"/>
                <a:ext cx="772214" cy="1827114"/>
              </a:xfrm>
              <a:custGeom>
                <a:avLst/>
                <a:gdLst>
                  <a:gd name="connsiteX0" fmla="*/ 0 w 772214"/>
                  <a:gd name="connsiteY0" fmla="*/ 0 h 1827114"/>
                  <a:gd name="connsiteX1" fmla="*/ 772215 w 772214"/>
                  <a:gd name="connsiteY1" fmla="*/ 0 h 1827114"/>
                  <a:gd name="connsiteX2" fmla="*/ 772215 w 772214"/>
                  <a:gd name="connsiteY2" fmla="*/ 1827115 h 1827114"/>
                  <a:gd name="connsiteX3" fmla="*/ 0 w 772214"/>
                  <a:gd name="connsiteY3" fmla="*/ 1827115 h 1827114"/>
                </a:gdLst>
                <a:ahLst/>
                <a:cxnLst>
                  <a:cxn ang="0">
                    <a:pos x="connsiteX0" y="connsiteY0"/>
                  </a:cxn>
                  <a:cxn ang="0">
                    <a:pos x="connsiteX1" y="connsiteY1"/>
                  </a:cxn>
                  <a:cxn ang="0">
                    <a:pos x="connsiteX2" y="connsiteY2"/>
                  </a:cxn>
                  <a:cxn ang="0">
                    <a:pos x="connsiteX3" y="connsiteY3"/>
                  </a:cxn>
                </a:cxnLst>
                <a:rect l="l" t="t" r="r" b="b"/>
                <a:pathLst>
                  <a:path w="772214" h="1827114">
                    <a:moveTo>
                      <a:pt x="0" y="0"/>
                    </a:moveTo>
                    <a:lnTo>
                      <a:pt x="772215" y="0"/>
                    </a:lnTo>
                    <a:lnTo>
                      <a:pt x="772215" y="1827115"/>
                    </a:lnTo>
                    <a:lnTo>
                      <a:pt x="0" y="1827115"/>
                    </a:lnTo>
                    <a:close/>
                  </a:path>
                </a:pathLst>
              </a:custGeom>
              <a:solidFill>
                <a:srgbClr val="D3D3D3"/>
              </a:solidFill>
              <a:ln w="6879"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13C0F794-9B00-B678-512C-7936B7867429}"/>
                  </a:ext>
                </a:extLst>
              </p:cNvPr>
              <p:cNvSpPr/>
              <p:nvPr/>
            </p:nvSpPr>
            <p:spPr>
              <a:xfrm>
                <a:off x="3806679" y="110316"/>
                <a:ext cx="6894" cy="1827114"/>
              </a:xfrm>
              <a:custGeom>
                <a:avLst/>
                <a:gdLst>
                  <a:gd name="connsiteX0" fmla="*/ 0 w 6894"/>
                  <a:gd name="connsiteY0" fmla="*/ 1827115 h 1827114"/>
                  <a:gd name="connsiteX1" fmla="*/ 0 w 6894"/>
                  <a:gd name="connsiteY1" fmla="*/ 0 h 1827114"/>
                </a:gdLst>
                <a:ahLst/>
                <a:cxnLst>
                  <a:cxn ang="0">
                    <a:pos x="connsiteX0" y="connsiteY0"/>
                  </a:cxn>
                  <a:cxn ang="0">
                    <a:pos x="connsiteX1" y="connsiteY1"/>
                  </a:cxn>
                </a:cxnLst>
                <a:rect l="l" t="t" r="r" b="b"/>
                <a:pathLst>
                  <a:path w="6894" h="1827114">
                    <a:moveTo>
                      <a:pt x="0" y="1827115"/>
                    </a:moveTo>
                    <a:lnTo>
                      <a:pt x="0" y="0"/>
                    </a:lnTo>
                  </a:path>
                </a:pathLst>
              </a:custGeom>
              <a:ln w="13758" cap="rnd">
                <a:solidFill>
                  <a:srgbClr val="000000"/>
                </a:solidFill>
                <a:prstDash val="solid"/>
                <a:round/>
              </a:ln>
            </p:spPr>
            <p:txBody>
              <a:bodyPr rtlCol="0" anchor="ctr"/>
              <a:lstStyle/>
              <a:p>
                <a:endParaRPr lang="en-US"/>
              </a:p>
            </p:txBody>
          </p:sp>
          <p:sp>
            <p:nvSpPr>
              <p:cNvPr id="12" name="Freeform: Shape 11">
                <a:extLst>
                  <a:ext uri="{FF2B5EF4-FFF2-40B4-BE49-F238E27FC236}">
                    <a16:creationId xmlns:a16="http://schemas.microsoft.com/office/drawing/2014/main" id="{230EE626-12A4-F1BB-0305-4073E51BA447}"/>
                  </a:ext>
                </a:extLst>
              </p:cNvPr>
              <p:cNvSpPr/>
              <p:nvPr/>
            </p:nvSpPr>
            <p:spPr>
              <a:xfrm>
                <a:off x="3382685" y="641231"/>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8"/>
                      <a:pt x="30647" y="93958"/>
                      <a:pt x="13135" y="76446"/>
                    </a:cubicBezTo>
                    <a:cubicBezTo>
                      <a:pt x="-4378" y="58933"/>
                      <a:pt x="-4378" y="30596"/>
                      <a:pt x="13135" y="13083"/>
                    </a:cubicBezTo>
                    <a:cubicBezTo>
                      <a:pt x="30578" y="-4361"/>
                      <a:pt x="58985" y="-4361"/>
                      <a:pt x="76498" y="13083"/>
                    </a:cubicBezTo>
                  </a:path>
                </a:pathLst>
              </a:custGeom>
              <a:solidFill>
                <a:srgbClr val="00FF00"/>
              </a:solidFill>
              <a:ln w="6879"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F7A645C1-4E1F-A6AC-EA75-A580C739AE2C}"/>
                  </a:ext>
                </a:extLst>
              </p:cNvPr>
              <p:cNvSpPr/>
              <p:nvPr/>
            </p:nvSpPr>
            <p:spPr>
              <a:xfrm>
                <a:off x="3382685" y="641231"/>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8"/>
                      <a:pt x="30647" y="93958"/>
                      <a:pt x="13135" y="76446"/>
                    </a:cubicBezTo>
                    <a:cubicBezTo>
                      <a:pt x="-4378" y="58933"/>
                      <a:pt x="-4378" y="30596"/>
                      <a:pt x="13135" y="13083"/>
                    </a:cubicBezTo>
                    <a:cubicBezTo>
                      <a:pt x="30578" y="-4361"/>
                      <a:pt x="58985" y="-4361"/>
                      <a:pt x="76498" y="13083"/>
                    </a:cubicBezTo>
                  </a:path>
                </a:pathLst>
              </a:custGeom>
              <a:noFill/>
              <a:ln w="6879" cap="rnd">
                <a:solidFill>
                  <a:srgbClr val="000000"/>
                </a:solidFill>
                <a:prstDash val="solid"/>
                <a:round/>
              </a:ln>
            </p:spPr>
            <p:txBody>
              <a:bodyPr rtlCol="0" anchor="ctr"/>
              <a:lstStyle/>
              <a:p>
                <a:endParaRPr lang="en-US"/>
              </a:p>
            </p:txBody>
          </p:sp>
          <p:sp>
            <p:nvSpPr>
              <p:cNvPr id="14" name="Freeform: Shape 13">
                <a:extLst>
                  <a:ext uri="{FF2B5EF4-FFF2-40B4-BE49-F238E27FC236}">
                    <a16:creationId xmlns:a16="http://schemas.microsoft.com/office/drawing/2014/main" id="{6797C933-A825-E5B7-5A07-FBA461E8FFD2}"/>
                  </a:ext>
                </a:extLst>
              </p:cNvPr>
              <p:cNvSpPr/>
              <p:nvPr/>
            </p:nvSpPr>
            <p:spPr>
              <a:xfrm>
                <a:off x="2958657" y="730863"/>
                <a:ext cx="89632" cy="89580"/>
              </a:xfrm>
              <a:custGeom>
                <a:avLst/>
                <a:gdLst>
                  <a:gd name="connsiteX0" fmla="*/ 76497 w 89632"/>
                  <a:gd name="connsiteY0" fmla="*/ 13083 h 89580"/>
                  <a:gd name="connsiteX1" fmla="*/ 76497 w 89632"/>
                  <a:gd name="connsiteY1" fmla="*/ 76446 h 89580"/>
                  <a:gd name="connsiteX2" fmla="*/ 13135 w 89632"/>
                  <a:gd name="connsiteY2" fmla="*/ 76446 h 89580"/>
                  <a:gd name="connsiteX3" fmla="*/ 13135 w 89632"/>
                  <a:gd name="connsiteY3" fmla="*/ 13083 h 89580"/>
                  <a:gd name="connsiteX4" fmla="*/ 76497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7" y="13083"/>
                    </a:moveTo>
                    <a:cubicBezTo>
                      <a:pt x="94010" y="30596"/>
                      <a:pt x="94010" y="58933"/>
                      <a:pt x="76497" y="76446"/>
                    </a:cubicBezTo>
                    <a:cubicBezTo>
                      <a:pt x="58985" y="93958"/>
                      <a:pt x="30647" y="93958"/>
                      <a:pt x="13135" y="76446"/>
                    </a:cubicBezTo>
                    <a:cubicBezTo>
                      <a:pt x="-4378" y="58933"/>
                      <a:pt x="-4378" y="30596"/>
                      <a:pt x="13135" y="13083"/>
                    </a:cubicBezTo>
                    <a:cubicBezTo>
                      <a:pt x="30578" y="-4361"/>
                      <a:pt x="58985" y="-4361"/>
                      <a:pt x="76497" y="13083"/>
                    </a:cubicBezTo>
                  </a:path>
                </a:pathLst>
              </a:custGeom>
              <a:solidFill>
                <a:srgbClr val="00FF00"/>
              </a:solidFill>
              <a:ln w="6879"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E3C8548B-0876-CCBC-7D86-345B741CB070}"/>
                  </a:ext>
                </a:extLst>
              </p:cNvPr>
              <p:cNvSpPr/>
              <p:nvPr/>
            </p:nvSpPr>
            <p:spPr>
              <a:xfrm>
                <a:off x="2958657" y="730863"/>
                <a:ext cx="89632" cy="89580"/>
              </a:xfrm>
              <a:custGeom>
                <a:avLst/>
                <a:gdLst>
                  <a:gd name="connsiteX0" fmla="*/ 76497 w 89632"/>
                  <a:gd name="connsiteY0" fmla="*/ 13083 h 89580"/>
                  <a:gd name="connsiteX1" fmla="*/ 76497 w 89632"/>
                  <a:gd name="connsiteY1" fmla="*/ 76446 h 89580"/>
                  <a:gd name="connsiteX2" fmla="*/ 13135 w 89632"/>
                  <a:gd name="connsiteY2" fmla="*/ 76446 h 89580"/>
                  <a:gd name="connsiteX3" fmla="*/ 13135 w 89632"/>
                  <a:gd name="connsiteY3" fmla="*/ 13083 h 89580"/>
                  <a:gd name="connsiteX4" fmla="*/ 76497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7" y="13083"/>
                    </a:moveTo>
                    <a:cubicBezTo>
                      <a:pt x="94010" y="30596"/>
                      <a:pt x="94010" y="58933"/>
                      <a:pt x="76497" y="76446"/>
                    </a:cubicBezTo>
                    <a:cubicBezTo>
                      <a:pt x="58985" y="93958"/>
                      <a:pt x="30647" y="93958"/>
                      <a:pt x="13135" y="76446"/>
                    </a:cubicBezTo>
                    <a:cubicBezTo>
                      <a:pt x="-4378" y="58933"/>
                      <a:pt x="-4378" y="30596"/>
                      <a:pt x="13135" y="13083"/>
                    </a:cubicBezTo>
                    <a:cubicBezTo>
                      <a:pt x="30578" y="-4361"/>
                      <a:pt x="58985" y="-4361"/>
                      <a:pt x="76497" y="13083"/>
                    </a:cubicBezTo>
                  </a:path>
                </a:pathLst>
              </a:custGeom>
              <a:noFill/>
              <a:ln w="6879" cap="rnd">
                <a:solidFill>
                  <a:srgbClr val="000000"/>
                </a:solidFill>
                <a:prstDash val="solid"/>
                <a:round/>
              </a:ln>
            </p:spPr>
            <p:txBody>
              <a:bodyPr rtlCol="0" anchor="ctr"/>
              <a:lstStyle/>
              <a:p>
                <a:endParaRPr lang="en-US"/>
              </a:p>
            </p:txBody>
          </p:sp>
          <p:sp>
            <p:nvSpPr>
              <p:cNvPr id="16" name="Freeform: Shape 15">
                <a:extLst>
                  <a:ext uri="{FF2B5EF4-FFF2-40B4-BE49-F238E27FC236}">
                    <a16:creationId xmlns:a16="http://schemas.microsoft.com/office/drawing/2014/main" id="{B2150F43-F714-ECE4-E583-A63C9FF8BE23}"/>
                  </a:ext>
                </a:extLst>
              </p:cNvPr>
              <p:cNvSpPr/>
              <p:nvPr/>
            </p:nvSpPr>
            <p:spPr>
              <a:xfrm>
                <a:off x="3565397" y="1385866"/>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9"/>
                      <a:pt x="30647" y="93959"/>
                      <a:pt x="13135" y="76446"/>
                    </a:cubicBezTo>
                    <a:cubicBezTo>
                      <a:pt x="-4378" y="58933"/>
                      <a:pt x="-4378" y="30596"/>
                      <a:pt x="13135" y="13083"/>
                    </a:cubicBezTo>
                    <a:cubicBezTo>
                      <a:pt x="30578" y="-4361"/>
                      <a:pt x="58985" y="-4361"/>
                      <a:pt x="76498" y="13083"/>
                    </a:cubicBezTo>
                  </a:path>
                </a:pathLst>
              </a:custGeom>
              <a:solidFill>
                <a:srgbClr val="00FF00"/>
              </a:solidFill>
              <a:ln w="6879"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67747DC2-0E7E-7FD6-1608-2918698F1D6C}"/>
                  </a:ext>
                </a:extLst>
              </p:cNvPr>
              <p:cNvSpPr/>
              <p:nvPr/>
            </p:nvSpPr>
            <p:spPr>
              <a:xfrm>
                <a:off x="3565397" y="1385866"/>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9"/>
                      <a:pt x="30647" y="93959"/>
                      <a:pt x="13135" y="76446"/>
                    </a:cubicBezTo>
                    <a:cubicBezTo>
                      <a:pt x="-4378" y="58933"/>
                      <a:pt x="-4378" y="30596"/>
                      <a:pt x="13135" y="13083"/>
                    </a:cubicBezTo>
                    <a:cubicBezTo>
                      <a:pt x="30578" y="-4361"/>
                      <a:pt x="58985" y="-4361"/>
                      <a:pt x="76498" y="13083"/>
                    </a:cubicBezTo>
                  </a:path>
                </a:pathLst>
              </a:custGeom>
              <a:noFill/>
              <a:ln w="6879" cap="rnd">
                <a:solidFill>
                  <a:srgbClr val="000000"/>
                </a:solidFill>
                <a:prstDash val="solid"/>
                <a:round/>
              </a:ln>
            </p:spPr>
            <p:txBody>
              <a:bodyPr rtlCol="0" anchor="ctr"/>
              <a:lstStyle/>
              <a:p>
                <a:endParaRPr lang="en-US"/>
              </a:p>
            </p:txBody>
          </p:sp>
          <p:sp>
            <p:nvSpPr>
              <p:cNvPr id="18" name="Freeform: Shape 17">
                <a:extLst>
                  <a:ext uri="{FF2B5EF4-FFF2-40B4-BE49-F238E27FC236}">
                    <a16:creationId xmlns:a16="http://schemas.microsoft.com/office/drawing/2014/main" id="{51E6FD54-6137-7898-7B58-3527C432A236}"/>
                  </a:ext>
                </a:extLst>
              </p:cNvPr>
              <p:cNvSpPr/>
              <p:nvPr/>
            </p:nvSpPr>
            <p:spPr>
              <a:xfrm>
                <a:off x="2986236" y="1454814"/>
                <a:ext cx="89632" cy="89580"/>
              </a:xfrm>
              <a:custGeom>
                <a:avLst/>
                <a:gdLst>
                  <a:gd name="connsiteX0" fmla="*/ 76497 w 89632"/>
                  <a:gd name="connsiteY0" fmla="*/ 13083 h 89580"/>
                  <a:gd name="connsiteX1" fmla="*/ 76497 w 89632"/>
                  <a:gd name="connsiteY1" fmla="*/ 76446 h 89580"/>
                  <a:gd name="connsiteX2" fmla="*/ 13135 w 89632"/>
                  <a:gd name="connsiteY2" fmla="*/ 76446 h 89580"/>
                  <a:gd name="connsiteX3" fmla="*/ 13135 w 89632"/>
                  <a:gd name="connsiteY3" fmla="*/ 13083 h 89580"/>
                  <a:gd name="connsiteX4" fmla="*/ 76497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7" y="13083"/>
                    </a:moveTo>
                    <a:cubicBezTo>
                      <a:pt x="94010" y="30596"/>
                      <a:pt x="94010" y="58933"/>
                      <a:pt x="76497" y="76446"/>
                    </a:cubicBezTo>
                    <a:cubicBezTo>
                      <a:pt x="58985" y="93959"/>
                      <a:pt x="30647" y="93959"/>
                      <a:pt x="13135" y="76446"/>
                    </a:cubicBezTo>
                    <a:cubicBezTo>
                      <a:pt x="-4378" y="58933"/>
                      <a:pt x="-4378" y="30596"/>
                      <a:pt x="13135" y="13083"/>
                    </a:cubicBezTo>
                    <a:cubicBezTo>
                      <a:pt x="30578" y="-4361"/>
                      <a:pt x="58985" y="-4361"/>
                      <a:pt x="76497" y="13083"/>
                    </a:cubicBezTo>
                  </a:path>
                </a:pathLst>
              </a:custGeom>
              <a:solidFill>
                <a:srgbClr val="00FF00"/>
              </a:solidFill>
              <a:ln w="6879"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D11983E4-E199-7113-D07B-3DD30233892F}"/>
                  </a:ext>
                </a:extLst>
              </p:cNvPr>
              <p:cNvSpPr/>
              <p:nvPr/>
            </p:nvSpPr>
            <p:spPr>
              <a:xfrm>
                <a:off x="2986236" y="1454814"/>
                <a:ext cx="89632" cy="89580"/>
              </a:xfrm>
              <a:custGeom>
                <a:avLst/>
                <a:gdLst>
                  <a:gd name="connsiteX0" fmla="*/ 76497 w 89632"/>
                  <a:gd name="connsiteY0" fmla="*/ 13083 h 89580"/>
                  <a:gd name="connsiteX1" fmla="*/ 76497 w 89632"/>
                  <a:gd name="connsiteY1" fmla="*/ 76446 h 89580"/>
                  <a:gd name="connsiteX2" fmla="*/ 13135 w 89632"/>
                  <a:gd name="connsiteY2" fmla="*/ 76446 h 89580"/>
                  <a:gd name="connsiteX3" fmla="*/ 13135 w 89632"/>
                  <a:gd name="connsiteY3" fmla="*/ 13083 h 89580"/>
                  <a:gd name="connsiteX4" fmla="*/ 76497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7" y="13083"/>
                    </a:moveTo>
                    <a:cubicBezTo>
                      <a:pt x="94010" y="30596"/>
                      <a:pt x="94010" y="58933"/>
                      <a:pt x="76497" y="76446"/>
                    </a:cubicBezTo>
                    <a:cubicBezTo>
                      <a:pt x="58985" y="93959"/>
                      <a:pt x="30647" y="93959"/>
                      <a:pt x="13135" y="76446"/>
                    </a:cubicBezTo>
                    <a:cubicBezTo>
                      <a:pt x="-4378" y="58933"/>
                      <a:pt x="-4378" y="30596"/>
                      <a:pt x="13135" y="13083"/>
                    </a:cubicBezTo>
                    <a:cubicBezTo>
                      <a:pt x="30578" y="-4361"/>
                      <a:pt x="58985" y="-4361"/>
                      <a:pt x="76497" y="13083"/>
                    </a:cubicBezTo>
                  </a:path>
                </a:pathLst>
              </a:custGeom>
              <a:noFill/>
              <a:ln w="6879" cap="rnd">
                <a:solidFill>
                  <a:srgbClr val="000000"/>
                </a:solidFill>
                <a:prstDash val="solid"/>
                <a:round/>
              </a:ln>
            </p:spPr>
            <p:txBody>
              <a:bodyPr rtlCol="0" anchor="ctr"/>
              <a:lstStyle/>
              <a:p>
                <a:endParaRPr lang="en-US"/>
              </a:p>
            </p:txBody>
          </p:sp>
          <p:sp>
            <p:nvSpPr>
              <p:cNvPr id="20" name="Freeform: Shape 19">
                <a:extLst>
                  <a:ext uri="{FF2B5EF4-FFF2-40B4-BE49-F238E27FC236}">
                    <a16:creationId xmlns:a16="http://schemas.microsoft.com/office/drawing/2014/main" id="{E691DD2E-E89A-EE51-C85F-F3A49ADCB20F}"/>
                  </a:ext>
                </a:extLst>
              </p:cNvPr>
              <p:cNvSpPr/>
              <p:nvPr/>
            </p:nvSpPr>
            <p:spPr>
              <a:xfrm>
                <a:off x="3730871" y="979074"/>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9"/>
                      <a:pt x="30647" y="93959"/>
                      <a:pt x="13135" y="76446"/>
                    </a:cubicBezTo>
                    <a:cubicBezTo>
                      <a:pt x="-4378" y="58933"/>
                      <a:pt x="-4378" y="30596"/>
                      <a:pt x="13135" y="13083"/>
                    </a:cubicBezTo>
                    <a:cubicBezTo>
                      <a:pt x="30578" y="-4361"/>
                      <a:pt x="58985" y="-4361"/>
                      <a:pt x="76498" y="13083"/>
                    </a:cubicBezTo>
                  </a:path>
                </a:pathLst>
              </a:custGeom>
              <a:solidFill>
                <a:srgbClr val="00FF00"/>
              </a:solidFill>
              <a:ln w="6879"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1128F3E-DEE0-91A3-13C6-1CC25B42AF4B}"/>
                  </a:ext>
                </a:extLst>
              </p:cNvPr>
              <p:cNvSpPr/>
              <p:nvPr/>
            </p:nvSpPr>
            <p:spPr>
              <a:xfrm>
                <a:off x="3730871" y="979074"/>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9"/>
                      <a:pt x="30647" y="93959"/>
                      <a:pt x="13135" y="76446"/>
                    </a:cubicBezTo>
                    <a:cubicBezTo>
                      <a:pt x="-4378" y="58933"/>
                      <a:pt x="-4378" y="30596"/>
                      <a:pt x="13135" y="13083"/>
                    </a:cubicBezTo>
                    <a:cubicBezTo>
                      <a:pt x="30578" y="-4361"/>
                      <a:pt x="58985" y="-4361"/>
                      <a:pt x="76498" y="13083"/>
                    </a:cubicBezTo>
                  </a:path>
                </a:pathLst>
              </a:custGeom>
              <a:noFill/>
              <a:ln w="6879" cap="rnd">
                <a:solidFill>
                  <a:srgbClr val="000000"/>
                </a:solidFill>
                <a:prstDash val="solid"/>
                <a:round/>
              </a:ln>
            </p:spPr>
            <p:txBody>
              <a:bodyPr rtlCol="0" anchor="ctr"/>
              <a:lstStyle/>
              <a:p>
                <a:endParaRPr lang="en-US"/>
              </a:p>
            </p:txBody>
          </p:sp>
          <p:sp>
            <p:nvSpPr>
              <p:cNvPr id="22" name="Freeform: Shape 21">
                <a:extLst>
                  <a:ext uri="{FF2B5EF4-FFF2-40B4-BE49-F238E27FC236}">
                    <a16:creationId xmlns:a16="http://schemas.microsoft.com/office/drawing/2014/main" id="{88E63EB7-E8A8-52E0-66C7-D56E28CC12D5}"/>
                  </a:ext>
                </a:extLst>
              </p:cNvPr>
              <p:cNvSpPr/>
              <p:nvPr/>
            </p:nvSpPr>
            <p:spPr>
              <a:xfrm>
                <a:off x="3923925" y="841179"/>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9"/>
                      <a:pt x="30647" y="93959"/>
                      <a:pt x="13135" y="76446"/>
                    </a:cubicBezTo>
                    <a:cubicBezTo>
                      <a:pt x="-4378" y="58933"/>
                      <a:pt x="-4378" y="30596"/>
                      <a:pt x="13135" y="13083"/>
                    </a:cubicBezTo>
                    <a:cubicBezTo>
                      <a:pt x="30578" y="-4361"/>
                      <a:pt x="58985" y="-4361"/>
                      <a:pt x="76498" y="13083"/>
                    </a:cubicBezTo>
                  </a:path>
                </a:pathLst>
              </a:custGeom>
              <a:solidFill>
                <a:srgbClr val="00FF00"/>
              </a:solidFill>
              <a:ln w="6879"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FC4B799F-FF78-47BE-C45E-CDEEA2D606C4}"/>
                  </a:ext>
                </a:extLst>
              </p:cNvPr>
              <p:cNvSpPr/>
              <p:nvPr/>
            </p:nvSpPr>
            <p:spPr>
              <a:xfrm>
                <a:off x="3923925" y="841179"/>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9"/>
                      <a:pt x="30647" y="93959"/>
                      <a:pt x="13135" y="76446"/>
                    </a:cubicBezTo>
                    <a:cubicBezTo>
                      <a:pt x="-4378" y="58933"/>
                      <a:pt x="-4378" y="30596"/>
                      <a:pt x="13135" y="13083"/>
                    </a:cubicBezTo>
                    <a:cubicBezTo>
                      <a:pt x="30578" y="-4361"/>
                      <a:pt x="58985" y="-4361"/>
                      <a:pt x="76498" y="13083"/>
                    </a:cubicBezTo>
                  </a:path>
                </a:pathLst>
              </a:custGeom>
              <a:noFill/>
              <a:ln w="6879" cap="rnd">
                <a:solidFill>
                  <a:srgbClr val="000000"/>
                </a:solidFill>
                <a:prstDash val="solid"/>
                <a:round/>
              </a:ln>
            </p:spPr>
            <p:txBody>
              <a:bodyPr rtlCol="0" anchor="ctr"/>
              <a:lstStyle/>
              <a:p>
                <a:endParaRPr lang="en-US"/>
              </a:p>
            </p:txBody>
          </p:sp>
          <p:sp>
            <p:nvSpPr>
              <p:cNvPr id="24" name="Freeform: Shape 23">
                <a:extLst>
                  <a:ext uri="{FF2B5EF4-FFF2-40B4-BE49-F238E27FC236}">
                    <a16:creationId xmlns:a16="http://schemas.microsoft.com/office/drawing/2014/main" id="{37EDA41F-7FFA-ABF7-B372-5C8B4B3F4562}"/>
                  </a:ext>
                </a:extLst>
              </p:cNvPr>
              <p:cNvSpPr/>
              <p:nvPr/>
            </p:nvSpPr>
            <p:spPr>
              <a:xfrm>
                <a:off x="4172137" y="1565130"/>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9"/>
                      <a:pt x="30647" y="93959"/>
                      <a:pt x="13135" y="76446"/>
                    </a:cubicBezTo>
                    <a:cubicBezTo>
                      <a:pt x="-4378" y="58933"/>
                      <a:pt x="-4378" y="30596"/>
                      <a:pt x="13135" y="13083"/>
                    </a:cubicBezTo>
                    <a:cubicBezTo>
                      <a:pt x="30578" y="-4361"/>
                      <a:pt x="58985" y="-4361"/>
                      <a:pt x="76498" y="13083"/>
                    </a:cubicBezTo>
                  </a:path>
                </a:pathLst>
              </a:custGeom>
              <a:solidFill>
                <a:srgbClr val="00FF00"/>
              </a:solidFill>
              <a:ln w="6879"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1162424-37AD-FEC7-BC9E-6E72401A19D6}"/>
                  </a:ext>
                </a:extLst>
              </p:cNvPr>
              <p:cNvSpPr/>
              <p:nvPr/>
            </p:nvSpPr>
            <p:spPr>
              <a:xfrm>
                <a:off x="4172137" y="1565130"/>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9"/>
                      <a:pt x="30647" y="93959"/>
                      <a:pt x="13135" y="76446"/>
                    </a:cubicBezTo>
                    <a:cubicBezTo>
                      <a:pt x="-4378" y="58933"/>
                      <a:pt x="-4378" y="30596"/>
                      <a:pt x="13135" y="13083"/>
                    </a:cubicBezTo>
                    <a:cubicBezTo>
                      <a:pt x="30578" y="-4361"/>
                      <a:pt x="58985" y="-4361"/>
                      <a:pt x="76498" y="13083"/>
                    </a:cubicBezTo>
                  </a:path>
                </a:pathLst>
              </a:custGeom>
              <a:noFill/>
              <a:ln w="6879" cap="rnd">
                <a:solidFill>
                  <a:srgbClr val="000000"/>
                </a:solidFill>
                <a:prstDash val="solid"/>
                <a:round/>
              </a:ln>
            </p:spPr>
            <p:txBody>
              <a:bodyPr rtlCol="0" anchor="ctr"/>
              <a:lstStyle/>
              <a:p>
                <a:endParaRPr lang="en-US"/>
              </a:p>
            </p:txBody>
          </p:sp>
          <p:sp>
            <p:nvSpPr>
              <p:cNvPr id="26" name="Freeform: Shape 25">
                <a:extLst>
                  <a:ext uri="{FF2B5EF4-FFF2-40B4-BE49-F238E27FC236}">
                    <a16:creationId xmlns:a16="http://schemas.microsoft.com/office/drawing/2014/main" id="{E5D304D6-7909-2D2B-D72C-A231912A1976}"/>
                  </a:ext>
                </a:extLst>
              </p:cNvPr>
              <p:cNvSpPr/>
              <p:nvPr/>
            </p:nvSpPr>
            <p:spPr>
              <a:xfrm>
                <a:off x="4399664" y="1041127"/>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9"/>
                      <a:pt x="30647" y="93959"/>
                      <a:pt x="13135" y="76446"/>
                    </a:cubicBezTo>
                    <a:cubicBezTo>
                      <a:pt x="-4378" y="58933"/>
                      <a:pt x="-4378" y="30596"/>
                      <a:pt x="13135" y="13083"/>
                    </a:cubicBezTo>
                    <a:cubicBezTo>
                      <a:pt x="30578" y="-4361"/>
                      <a:pt x="58985" y="-4361"/>
                      <a:pt x="76498" y="13083"/>
                    </a:cubicBezTo>
                  </a:path>
                </a:pathLst>
              </a:custGeom>
              <a:solidFill>
                <a:srgbClr val="00FF00"/>
              </a:solidFill>
              <a:ln w="6879"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CBE5658F-2CE0-D9FC-4850-905958DD7FBB}"/>
                  </a:ext>
                </a:extLst>
              </p:cNvPr>
              <p:cNvSpPr/>
              <p:nvPr/>
            </p:nvSpPr>
            <p:spPr>
              <a:xfrm>
                <a:off x="4399664" y="1041127"/>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9"/>
                      <a:pt x="30647" y="93959"/>
                      <a:pt x="13135" y="76446"/>
                    </a:cubicBezTo>
                    <a:cubicBezTo>
                      <a:pt x="-4378" y="58933"/>
                      <a:pt x="-4378" y="30596"/>
                      <a:pt x="13135" y="13083"/>
                    </a:cubicBezTo>
                    <a:cubicBezTo>
                      <a:pt x="30578" y="-4361"/>
                      <a:pt x="58985" y="-4361"/>
                      <a:pt x="76498" y="13083"/>
                    </a:cubicBezTo>
                  </a:path>
                </a:pathLst>
              </a:custGeom>
              <a:noFill/>
              <a:ln w="6879" cap="rnd">
                <a:solidFill>
                  <a:srgbClr val="000000"/>
                </a:solidFill>
                <a:prstDash val="solid"/>
                <a:round/>
              </a:ln>
            </p:spPr>
            <p:txBody>
              <a:bodyPr rtlCol="0" anchor="ctr"/>
              <a:lstStyle/>
              <a:p>
                <a:endParaRPr lang="en-US"/>
              </a:p>
            </p:txBody>
          </p:sp>
          <p:sp>
            <p:nvSpPr>
              <p:cNvPr id="28" name="Freeform: Shape 27">
                <a:extLst>
                  <a:ext uri="{FF2B5EF4-FFF2-40B4-BE49-F238E27FC236}">
                    <a16:creationId xmlns:a16="http://schemas.microsoft.com/office/drawing/2014/main" id="{39DC952F-C341-8BEB-C6B9-3109556AE55D}"/>
                  </a:ext>
                </a:extLst>
              </p:cNvPr>
              <p:cNvSpPr/>
              <p:nvPr/>
            </p:nvSpPr>
            <p:spPr>
              <a:xfrm>
                <a:off x="4958141" y="530914"/>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8"/>
                      <a:pt x="30647" y="93958"/>
                      <a:pt x="13135" y="76446"/>
                    </a:cubicBezTo>
                    <a:cubicBezTo>
                      <a:pt x="-4378" y="58933"/>
                      <a:pt x="-4378" y="30596"/>
                      <a:pt x="13135" y="13083"/>
                    </a:cubicBezTo>
                    <a:cubicBezTo>
                      <a:pt x="30578" y="-4361"/>
                      <a:pt x="58985" y="-4361"/>
                      <a:pt x="76498" y="13083"/>
                    </a:cubicBezTo>
                  </a:path>
                </a:pathLst>
              </a:custGeom>
              <a:solidFill>
                <a:srgbClr val="00FF00"/>
              </a:solidFill>
              <a:ln w="6879"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64F927B-D0E1-8575-E102-2405316BE5F2}"/>
                  </a:ext>
                </a:extLst>
              </p:cNvPr>
              <p:cNvSpPr/>
              <p:nvPr/>
            </p:nvSpPr>
            <p:spPr>
              <a:xfrm>
                <a:off x="4958141" y="530914"/>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8"/>
                      <a:pt x="30647" y="93958"/>
                      <a:pt x="13135" y="76446"/>
                    </a:cubicBezTo>
                    <a:cubicBezTo>
                      <a:pt x="-4378" y="58933"/>
                      <a:pt x="-4378" y="30596"/>
                      <a:pt x="13135" y="13083"/>
                    </a:cubicBezTo>
                    <a:cubicBezTo>
                      <a:pt x="30578" y="-4361"/>
                      <a:pt x="58985" y="-4361"/>
                      <a:pt x="76498" y="13083"/>
                    </a:cubicBezTo>
                  </a:path>
                </a:pathLst>
              </a:custGeom>
              <a:noFill/>
              <a:ln w="6879" cap="rnd">
                <a:solidFill>
                  <a:srgbClr val="000000"/>
                </a:solidFill>
                <a:prstDash val="solid"/>
                <a:round/>
              </a:ln>
            </p:spPr>
            <p:txBody>
              <a:bodyPr rtlCol="0" anchor="ctr"/>
              <a:lstStyle/>
              <a:p>
                <a:endParaRPr lang="en-US"/>
              </a:p>
            </p:txBody>
          </p:sp>
          <p:sp>
            <p:nvSpPr>
              <p:cNvPr id="30" name="Freeform: Shape 29">
                <a:extLst>
                  <a:ext uri="{FF2B5EF4-FFF2-40B4-BE49-F238E27FC236}">
                    <a16:creationId xmlns:a16="http://schemas.microsoft.com/office/drawing/2014/main" id="{F50D55AD-DAA2-3451-4C01-D7794477AF4D}"/>
                  </a:ext>
                </a:extLst>
              </p:cNvPr>
              <p:cNvSpPr/>
              <p:nvPr/>
            </p:nvSpPr>
            <p:spPr>
              <a:xfrm>
                <a:off x="4372085" y="337861"/>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9"/>
                      <a:pt x="30647" y="93959"/>
                      <a:pt x="13135" y="76446"/>
                    </a:cubicBezTo>
                    <a:cubicBezTo>
                      <a:pt x="-4378" y="58933"/>
                      <a:pt x="-4378" y="30596"/>
                      <a:pt x="13135" y="13083"/>
                    </a:cubicBezTo>
                    <a:cubicBezTo>
                      <a:pt x="30578" y="-4361"/>
                      <a:pt x="58985" y="-4361"/>
                      <a:pt x="76498" y="13083"/>
                    </a:cubicBezTo>
                  </a:path>
                </a:pathLst>
              </a:custGeom>
              <a:solidFill>
                <a:srgbClr val="00FF00"/>
              </a:solidFill>
              <a:ln w="687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F54F6E1-58E6-9DCE-C272-55FF7B65A444}"/>
                  </a:ext>
                </a:extLst>
              </p:cNvPr>
              <p:cNvSpPr/>
              <p:nvPr/>
            </p:nvSpPr>
            <p:spPr>
              <a:xfrm>
                <a:off x="4372085" y="337861"/>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9"/>
                      <a:pt x="30647" y="93959"/>
                      <a:pt x="13135" y="76446"/>
                    </a:cubicBezTo>
                    <a:cubicBezTo>
                      <a:pt x="-4378" y="58933"/>
                      <a:pt x="-4378" y="30596"/>
                      <a:pt x="13135" y="13083"/>
                    </a:cubicBezTo>
                    <a:cubicBezTo>
                      <a:pt x="30578" y="-4361"/>
                      <a:pt x="58985" y="-4361"/>
                      <a:pt x="76498" y="13083"/>
                    </a:cubicBezTo>
                  </a:path>
                </a:pathLst>
              </a:custGeom>
              <a:noFill/>
              <a:ln w="6879" cap="rnd">
                <a:solidFill>
                  <a:srgbClr val="000000"/>
                </a:solidFill>
                <a:prstDash val="solid"/>
                <a:round/>
              </a:ln>
            </p:spPr>
            <p:txBody>
              <a:bodyPr rtlCol="0" anchor="ctr"/>
              <a:lstStyle/>
              <a:p>
                <a:endParaRPr lang="en-US"/>
              </a:p>
            </p:txBody>
          </p:sp>
          <p:sp>
            <p:nvSpPr>
              <p:cNvPr id="32" name="Freeform: Shape 31">
                <a:extLst>
                  <a:ext uri="{FF2B5EF4-FFF2-40B4-BE49-F238E27FC236}">
                    <a16:creationId xmlns:a16="http://schemas.microsoft.com/office/drawing/2014/main" id="{1381713B-41D4-4F81-9FB7-44C47FBEE126}"/>
                  </a:ext>
                </a:extLst>
              </p:cNvPr>
              <p:cNvSpPr/>
              <p:nvPr/>
            </p:nvSpPr>
            <p:spPr>
              <a:xfrm>
                <a:off x="4723718" y="1116970"/>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9"/>
                      <a:pt x="30647" y="93959"/>
                      <a:pt x="13135" y="76446"/>
                    </a:cubicBezTo>
                    <a:cubicBezTo>
                      <a:pt x="-4378" y="58933"/>
                      <a:pt x="-4378" y="30596"/>
                      <a:pt x="13135" y="13083"/>
                    </a:cubicBezTo>
                    <a:cubicBezTo>
                      <a:pt x="30578" y="-4361"/>
                      <a:pt x="58985" y="-4361"/>
                      <a:pt x="76498" y="13083"/>
                    </a:cubicBezTo>
                  </a:path>
                </a:pathLst>
              </a:custGeom>
              <a:solidFill>
                <a:srgbClr val="00FF00"/>
              </a:solidFill>
              <a:ln w="6879"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33277A29-DE09-4661-B4B1-5FDA28AD4051}"/>
                  </a:ext>
                </a:extLst>
              </p:cNvPr>
              <p:cNvSpPr/>
              <p:nvPr/>
            </p:nvSpPr>
            <p:spPr>
              <a:xfrm>
                <a:off x="4723718" y="1116970"/>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9"/>
                      <a:pt x="30647" y="93959"/>
                      <a:pt x="13135" y="76446"/>
                    </a:cubicBezTo>
                    <a:cubicBezTo>
                      <a:pt x="-4378" y="58933"/>
                      <a:pt x="-4378" y="30596"/>
                      <a:pt x="13135" y="13083"/>
                    </a:cubicBezTo>
                    <a:cubicBezTo>
                      <a:pt x="30578" y="-4361"/>
                      <a:pt x="58985" y="-4361"/>
                      <a:pt x="76498" y="13083"/>
                    </a:cubicBezTo>
                  </a:path>
                </a:pathLst>
              </a:custGeom>
              <a:noFill/>
              <a:ln w="6879" cap="rnd">
                <a:solidFill>
                  <a:srgbClr val="000000"/>
                </a:solidFill>
                <a:prstDash val="solid"/>
                <a:round/>
              </a:ln>
            </p:spPr>
            <p:txBody>
              <a:bodyPr rtlCol="0" anchor="ctr"/>
              <a:lstStyle/>
              <a:p>
                <a:endParaRPr lang="en-US"/>
              </a:p>
            </p:txBody>
          </p:sp>
          <p:sp>
            <p:nvSpPr>
              <p:cNvPr id="34" name="Freeform: Shape 33">
                <a:extLst>
                  <a:ext uri="{FF2B5EF4-FFF2-40B4-BE49-F238E27FC236}">
                    <a16:creationId xmlns:a16="http://schemas.microsoft.com/office/drawing/2014/main" id="{64DE68AF-0BEB-498D-FB7B-614D4246F6B0}"/>
                  </a:ext>
                </a:extLst>
              </p:cNvPr>
              <p:cNvSpPr/>
              <p:nvPr/>
            </p:nvSpPr>
            <p:spPr>
              <a:xfrm>
                <a:off x="3034499" y="379229"/>
                <a:ext cx="89632" cy="89580"/>
              </a:xfrm>
              <a:custGeom>
                <a:avLst/>
                <a:gdLst>
                  <a:gd name="connsiteX0" fmla="*/ 76497 w 89632"/>
                  <a:gd name="connsiteY0" fmla="*/ 13083 h 89580"/>
                  <a:gd name="connsiteX1" fmla="*/ 76497 w 89632"/>
                  <a:gd name="connsiteY1" fmla="*/ 76446 h 89580"/>
                  <a:gd name="connsiteX2" fmla="*/ 13135 w 89632"/>
                  <a:gd name="connsiteY2" fmla="*/ 76446 h 89580"/>
                  <a:gd name="connsiteX3" fmla="*/ 13135 w 89632"/>
                  <a:gd name="connsiteY3" fmla="*/ 13083 h 89580"/>
                  <a:gd name="connsiteX4" fmla="*/ 76497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7" y="13083"/>
                    </a:moveTo>
                    <a:cubicBezTo>
                      <a:pt x="94010" y="30596"/>
                      <a:pt x="94010" y="58933"/>
                      <a:pt x="76497" y="76446"/>
                    </a:cubicBezTo>
                    <a:cubicBezTo>
                      <a:pt x="58985" y="93958"/>
                      <a:pt x="30647" y="93958"/>
                      <a:pt x="13135" y="76446"/>
                    </a:cubicBezTo>
                    <a:cubicBezTo>
                      <a:pt x="-4378" y="58933"/>
                      <a:pt x="-4378" y="30596"/>
                      <a:pt x="13135" y="13083"/>
                    </a:cubicBezTo>
                    <a:cubicBezTo>
                      <a:pt x="30578" y="-4361"/>
                      <a:pt x="58985" y="-4361"/>
                      <a:pt x="76497" y="13083"/>
                    </a:cubicBezTo>
                  </a:path>
                </a:pathLst>
              </a:custGeom>
              <a:solidFill>
                <a:srgbClr val="00FF00"/>
              </a:solidFill>
              <a:ln w="687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E379897-A977-1301-53C4-12BC9F4E1F8D}"/>
                  </a:ext>
                </a:extLst>
              </p:cNvPr>
              <p:cNvSpPr/>
              <p:nvPr/>
            </p:nvSpPr>
            <p:spPr>
              <a:xfrm>
                <a:off x="3034499" y="379229"/>
                <a:ext cx="89632" cy="89580"/>
              </a:xfrm>
              <a:custGeom>
                <a:avLst/>
                <a:gdLst>
                  <a:gd name="connsiteX0" fmla="*/ 76497 w 89632"/>
                  <a:gd name="connsiteY0" fmla="*/ 13083 h 89580"/>
                  <a:gd name="connsiteX1" fmla="*/ 76497 w 89632"/>
                  <a:gd name="connsiteY1" fmla="*/ 76446 h 89580"/>
                  <a:gd name="connsiteX2" fmla="*/ 13135 w 89632"/>
                  <a:gd name="connsiteY2" fmla="*/ 76446 h 89580"/>
                  <a:gd name="connsiteX3" fmla="*/ 13135 w 89632"/>
                  <a:gd name="connsiteY3" fmla="*/ 13083 h 89580"/>
                  <a:gd name="connsiteX4" fmla="*/ 76497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7" y="13083"/>
                    </a:moveTo>
                    <a:cubicBezTo>
                      <a:pt x="94010" y="30596"/>
                      <a:pt x="94010" y="58933"/>
                      <a:pt x="76497" y="76446"/>
                    </a:cubicBezTo>
                    <a:cubicBezTo>
                      <a:pt x="58985" y="93958"/>
                      <a:pt x="30647" y="93958"/>
                      <a:pt x="13135" y="76446"/>
                    </a:cubicBezTo>
                    <a:cubicBezTo>
                      <a:pt x="-4378" y="58933"/>
                      <a:pt x="-4378" y="30596"/>
                      <a:pt x="13135" y="13083"/>
                    </a:cubicBezTo>
                    <a:cubicBezTo>
                      <a:pt x="30578" y="-4361"/>
                      <a:pt x="58985" y="-4361"/>
                      <a:pt x="76497" y="13083"/>
                    </a:cubicBezTo>
                  </a:path>
                </a:pathLst>
              </a:custGeom>
              <a:noFill/>
              <a:ln w="6879" cap="rnd">
                <a:solidFill>
                  <a:srgbClr val="000000"/>
                </a:solidFill>
                <a:prstDash val="solid"/>
                <a:round/>
              </a:ln>
            </p:spPr>
            <p:txBody>
              <a:bodyPr rtlCol="0" anchor="ctr"/>
              <a:lstStyle/>
              <a:p>
                <a:endParaRPr lang="en-US"/>
              </a:p>
            </p:txBody>
          </p:sp>
        </p:grpSp>
        <p:sp>
          <p:nvSpPr>
            <p:cNvPr id="36" name="TextBox 35">
              <a:extLst>
                <a:ext uri="{FF2B5EF4-FFF2-40B4-BE49-F238E27FC236}">
                  <a16:creationId xmlns:a16="http://schemas.microsoft.com/office/drawing/2014/main" id="{483520B3-A8C1-235A-5AAC-4FBE32BC4CA5}"/>
                </a:ext>
              </a:extLst>
            </p:cNvPr>
            <p:cNvSpPr txBox="1"/>
            <p:nvPr/>
          </p:nvSpPr>
          <p:spPr>
            <a:xfrm>
              <a:off x="3760014" y="1843447"/>
              <a:ext cx="251827" cy="236230"/>
            </a:xfrm>
            <a:prstGeom prst="rect">
              <a:avLst/>
            </a:prstGeom>
            <a:noFill/>
          </p:spPr>
          <p:txBody>
            <a:bodyPr wrap="none" rtlCol="0">
              <a:spAutoFit/>
            </a:bodyPr>
            <a:lstStyle/>
            <a:p>
              <a:pPr algn="l"/>
              <a:r>
                <a:rPr lang="en-US" sz="1350" spc="0" baseline="0">
                  <a:ln/>
                  <a:solidFill>
                    <a:srgbClr val="000000"/>
                  </a:solidFill>
                  <a:latin typeface="Helvetica"/>
                  <a:cs typeface="Helvetica"/>
                  <a:sym typeface="Helvetica"/>
                  <a:rtl val="0"/>
                </a:rPr>
                <a:t>L</a:t>
              </a:r>
            </a:p>
          </p:txBody>
        </p:sp>
        <p:grpSp>
          <p:nvGrpSpPr>
            <p:cNvPr id="37" name="Graphic 6">
              <a:extLst>
                <a:ext uri="{FF2B5EF4-FFF2-40B4-BE49-F238E27FC236}">
                  <a16:creationId xmlns:a16="http://schemas.microsoft.com/office/drawing/2014/main" id="{CD23FE67-7E3B-C469-4BDF-C24C3B0458B9}"/>
                </a:ext>
              </a:extLst>
            </p:cNvPr>
            <p:cNvGrpSpPr/>
            <p:nvPr/>
          </p:nvGrpSpPr>
          <p:grpSpPr>
            <a:xfrm>
              <a:off x="3406782" y="110316"/>
              <a:ext cx="765319" cy="1827114"/>
              <a:chOff x="3406782" y="110316"/>
              <a:chExt cx="765319" cy="1827114"/>
            </a:xfrm>
          </p:grpSpPr>
          <p:sp>
            <p:nvSpPr>
              <p:cNvPr id="38" name="Freeform: Shape 37">
                <a:extLst>
                  <a:ext uri="{FF2B5EF4-FFF2-40B4-BE49-F238E27FC236}">
                    <a16:creationId xmlns:a16="http://schemas.microsoft.com/office/drawing/2014/main" id="{E45DACF5-4E4F-7757-FB07-8FC15DF92338}"/>
                  </a:ext>
                </a:extLst>
              </p:cNvPr>
              <p:cNvSpPr/>
              <p:nvPr/>
            </p:nvSpPr>
            <p:spPr>
              <a:xfrm>
                <a:off x="3472972" y="1820219"/>
                <a:ext cx="267517" cy="6894"/>
              </a:xfrm>
              <a:custGeom>
                <a:avLst/>
                <a:gdLst>
                  <a:gd name="connsiteX0" fmla="*/ 0 w 267517"/>
                  <a:gd name="connsiteY0" fmla="*/ 0 h 6894"/>
                  <a:gd name="connsiteX1" fmla="*/ 267517 w 267517"/>
                  <a:gd name="connsiteY1" fmla="*/ 0 h 6894"/>
                </a:gdLst>
                <a:ahLst/>
                <a:cxnLst>
                  <a:cxn ang="0">
                    <a:pos x="connsiteX0" y="connsiteY0"/>
                  </a:cxn>
                  <a:cxn ang="0">
                    <a:pos x="connsiteX1" y="connsiteY1"/>
                  </a:cxn>
                </a:cxnLst>
                <a:rect l="l" t="t" r="r" b="b"/>
                <a:pathLst>
                  <a:path w="267517" h="6894">
                    <a:moveTo>
                      <a:pt x="0" y="0"/>
                    </a:moveTo>
                    <a:lnTo>
                      <a:pt x="267517" y="0"/>
                    </a:lnTo>
                  </a:path>
                </a:pathLst>
              </a:custGeom>
              <a:ln w="13758" cap="rnd">
                <a:solidFill>
                  <a:srgbClr val="FF0000"/>
                </a:solidFill>
                <a:prstDash val="solid"/>
                <a:round/>
              </a:ln>
            </p:spPr>
            <p:txBody>
              <a:bodyPr rtlCol="0" anchor="ctr"/>
              <a:lstStyle/>
              <a:p>
                <a:endParaRPr lang="en-US"/>
              </a:p>
            </p:txBody>
          </p:sp>
          <p:sp>
            <p:nvSpPr>
              <p:cNvPr id="39" name="Freeform: Shape 38">
                <a:extLst>
                  <a:ext uri="{FF2B5EF4-FFF2-40B4-BE49-F238E27FC236}">
                    <a16:creationId xmlns:a16="http://schemas.microsoft.com/office/drawing/2014/main" id="{FEBA316E-6A69-CE0F-B0BD-250638A2F79E}"/>
                  </a:ext>
                </a:extLst>
              </p:cNvPr>
              <p:cNvSpPr/>
              <p:nvPr/>
            </p:nvSpPr>
            <p:spPr>
              <a:xfrm>
                <a:off x="3740489" y="1778851"/>
                <a:ext cx="66189" cy="82737"/>
              </a:xfrm>
              <a:custGeom>
                <a:avLst/>
                <a:gdLst>
                  <a:gd name="connsiteX0" fmla="*/ 0 w 66189"/>
                  <a:gd name="connsiteY0" fmla="*/ 57916 h 82737"/>
                  <a:gd name="connsiteX1" fmla="*/ 57916 w 66189"/>
                  <a:gd name="connsiteY1" fmla="*/ 41369 h 82737"/>
                  <a:gd name="connsiteX2" fmla="*/ 0 w 66189"/>
                  <a:gd name="connsiteY2" fmla="*/ 24821 h 82737"/>
                  <a:gd name="connsiteX3" fmla="*/ 66190 w 66189"/>
                  <a:gd name="connsiteY3" fmla="*/ 82737 h 82737"/>
                  <a:gd name="connsiteX4" fmla="*/ 66190 w 66189"/>
                  <a:gd name="connsiteY4" fmla="*/ 0 h 82737"/>
                  <a:gd name="connsiteX5" fmla="*/ 0 w 66189"/>
                  <a:gd name="connsiteY5" fmla="*/ 41369 h 82737"/>
                  <a:gd name="connsiteX6" fmla="*/ 66190 w 66189"/>
                  <a:gd name="connsiteY6" fmla="*/ 41369 h 82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189" h="82737">
                    <a:moveTo>
                      <a:pt x="0" y="57916"/>
                    </a:moveTo>
                    <a:lnTo>
                      <a:pt x="57916" y="41369"/>
                    </a:lnTo>
                    <a:lnTo>
                      <a:pt x="0" y="24821"/>
                    </a:lnTo>
                    <a:moveTo>
                      <a:pt x="66190" y="82737"/>
                    </a:moveTo>
                    <a:lnTo>
                      <a:pt x="66190" y="0"/>
                    </a:lnTo>
                    <a:moveTo>
                      <a:pt x="0" y="41369"/>
                    </a:moveTo>
                    <a:lnTo>
                      <a:pt x="66190" y="41369"/>
                    </a:lnTo>
                  </a:path>
                </a:pathLst>
              </a:custGeom>
              <a:noFill/>
              <a:ln w="13758" cap="flat">
                <a:solidFill>
                  <a:srgbClr val="FF0000"/>
                </a:solid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CF9E1B5-9F7A-E6CA-620C-E53FD3E76D68}"/>
                  </a:ext>
                </a:extLst>
              </p:cNvPr>
              <p:cNvSpPr/>
              <p:nvPr/>
            </p:nvSpPr>
            <p:spPr>
              <a:xfrm>
                <a:off x="3406782" y="1778851"/>
                <a:ext cx="66189" cy="82737"/>
              </a:xfrm>
              <a:custGeom>
                <a:avLst/>
                <a:gdLst>
                  <a:gd name="connsiteX0" fmla="*/ 66190 w 66189"/>
                  <a:gd name="connsiteY0" fmla="*/ 24821 h 82737"/>
                  <a:gd name="connsiteX1" fmla="*/ 8274 w 66189"/>
                  <a:gd name="connsiteY1" fmla="*/ 41369 h 82737"/>
                  <a:gd name="connsiteX2" fmla="*/ 66190 w 66189"/>
                  <a:gd name="connsiteY2" fmla="*/ 57916 h 82737"/>
                  <a:gd name="connsiteX3" fmla="*/ 0 w 66189"/>
                  <a:gd name="connsiteY3" fmla="*/ 0 h 82737"/>
                  <a:gd name="connsiteX4" fmla="*/ 0 w 66189"/>
                  <a:gd name="connsiteY4" fmla="*/ 82737 h 82737"/>
                  <a:gd name="connsiteX5" fmla="*/ 66190 w 66189"/>
                  <a:gd name="connsiteY5" fmla="*/ 41369 h 82737"/>
                  <a:gd name="connsiteX6" fmla="*/ 0 w 66189"/>
                  <a:gd name="connsiteY6" fmla="*/ 41369 h 82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189" h="82737">
                    <a:moveTo>
                      <a:pt x="66190" y="24821"/>
                    </a:moveTo>
                    <a:lnTo>
                      <a:pt x="8274" y="41369"/>
                    </a:lnTo>
                    <a:lnTo>
                      <a:pt x="66190" y="57916"/>
                    </a:lnTo>
                    <a:moveTo>
                      <a:pt x="0" y="0"/>
                    </a:moveTo>
                    <a:lnTo>
                      <a:pt x="0" y="82737"/>
                    </a:lnTo>
                    <a:moveTo>
                      <a:pt x="66190" y="41369"/>
                    </a:moveTo>
                    <a:lnTo>
                      <a:pt x="0" y="41369"/>
                    </a:lnTo>
                  </a:path>
                </a:pathLst>
              </a:custGeom>
              <a:noFill/>
              <a:ln w="13758" cap="flat">
                <a:solidFill>
                  <a:srgbClr val="FF0000"/>
                </a:solid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B4E7854D-0FA5-E166-511D-DF2F72E3658A}"/>
                  </a:ext>
                </a:extLst>
              </p:cNvPr>
              <p:cNvSpPr/>
              <p:nvPr/>
            </p:nvSpPr>
            <p:spPr>
              <a:xfrm>
                <a:off x="3406782" y="110316"/>
                <a:ext cx="6894" cy="1827114"/>
              </a:xfrm>
              <a:custGeom>
                <a:avLst/>
                <a:gdLst>
                  <a:gd name="connsiteX0" fmla="*/ 0 w 6894"/>
                  <a:gd name="connsiteY0" fmla="*/ 1827115 h 1827114"/>
                  <a:gd name="connsiteX1" fmla="*/ 0 w 6894"/>
                  <a:gd name="connsiteY1" fmla="*/ 0 h 1827114"/>
                </a:gdLst>
                <a:ahLst/>
                <a:cxnLst>
                  <a:cxn ang="0">
                    <a:pos x="connsiteX0" y="connsiteY0"/>
                  </a:cxn>
                  <a:cxn ang="0">
                    <a:pos x="connsiteX1" y="connsiteY1"/>
                  </a:cxn>
                </a:cxnLst>
                <a:rect l="l" t="t" r="r" b="b"/>
                <a:pathLst>
                  <a:path w="6894" h="1827114">
                    <a:moveTo>
                      <a:pt x="0" y="1827115"/>
                    </a:moveTo>
                    <a:lnTo>
                      <a:pt x="0" y="0"/>
                    </a:lnTo>
                  </a:path>
                </a:pathLst>
              </a:custGeom>
              <a:ln w="13758" cap="rnd">
                <a:solidFill>
                  <a:srgbClr val="000000"/>
                </a:solidFill>
                <a:custDash>
                  <a:ds d="150000" sp="600000"/>
                </a:custDash>
                <a:round/>
              </a:ln>
            </p:spPr>
            <p:txBody>
              <a:bodyPr rtlCol="0" anchor="ctr"/>
              <a:lstStyle/>
              <a:p>
                <a:endParaRPr lang="en-US"/>
              </a:p>
            </p:txBody>
          </p:sp>
          <p:sp>
            <p:nvSpPr>
              <p:cNvPr id="42" name="Freeform: Shape 41">
                <a:extLst>
                  <a:ext uri="{FF2B5EF4-FFF2-40B4-BE49-F238E27FC236}">
                    <a16:creationId xmlns:a16="http://schemas.microsoft.com/office/drawing/2014/main" id="{6CDDB483-E353-4AA4-C96D-19AE99B787B4}"/>
                  </a:ext>
                </a:extLst>
              </p:cNvPr>
              <p:cNvSpPr/>
              <p:nvPr/>
            </p:nvSpPr>
            <p:spPr>
              <a:xfrm>
                <a:off x="4172102" y="110316"/>
                <a:ext cx="6894" cy="1827114"/>
              </a:xfrm>
              <a:custGeom>
                <a:avLst/>
                <a:gdLst>
                  <a:gd name="connsiteX0" fmla="*/ 0 w 6894"/>
                  <a:gd name="connsiteY0" fmla="*/ 1827115 h 1827114"/>
                  <a:gd name="connsiteX1" fmla="*/ 0 w 6894"/>
                  <a:gd name="connsiteY1" fmla="*/ 0 h 1827114"/>
                </a:gdLst>
                <a:ahLst/>
                <a:cxnLst>
                  <a:cxn ang="0">
                    <a:pos x="connsiteX0" y="connsiteY0"/>
                  </a:cxn>
                  <a:cxn ang="0">
                    <a:pos x="connsiteX1" y="connsiteY1"/>
                  </a:cxn>
                </a:cxnLst>
                <a:rect l="l" t="t" r="r" b="b"/>
                <a:pathLst>
                  <a:path w="6894" h="1827114">
                    <a:moveTo>
                      <a:pt x="0" y="1827115"/>
                    </a:moveTo>
                    <a:lnTo>
                      <a:pt x="0" y="0"/>
                    </a:lnTo>
                  </a:path>
                </a:pathLst>
              </a:custGeom>
              <a:ln w="13758" cap="rnd">
                <a:solidFill>
                  <a:srgbClr val="000000"/>
                </a:solidFill>
                <a:custDash>
                  <a:ds d="150000" sp="600000"/>
                </a:custDash>
                <a:round/>
              </a:ln>
            </p:spPr>
            <p:txBody>
              <a:bodyPr rtlCol="0" anchor="ctr"/>
              <a:lstStyle/>
              <a:p>
                <a:endParaRPr lang="en-US"/>
              </a:p>
            </p:txBody>
          </p:sp>
          <p:sp>
            <p:nvSpPr>
              <p:cNvPr id="43" name="Freeform: Shape 42">
                <a:extLst>
                  <a:ext uri="{FF2B5EF4-FFF2-40B4-BE49-F238E27FC236}">
                    <a16:creationId xmlns:a16="http://schemas.microsoft.com/office/drawing/2014/main" id="{F53A591D-73DB-1B74-D97A-B8FB474B62A6}"/>
                  </a:ext>
                </a:extLst>
              </p:cNvPr>
              <p:cNvSpPr/>
              <p:nvPr/>
            </p:nvSpPr>
            <p:spPr>
              <a:xfrm>
                <a:off x="3548125" y="1771956"/>
                <a:ext cx="117211" cy="96526"/>
              </a:xfrm>
              <a:custGeom>
                <a:avLst/>
                <a:gdLst>
                  <a:gd name="connsiteX0" fmla="*/ 0 w 117211"/>
                  <a:gd name="connsiteY0" fmla="*/ 0 h 96526"/>
                  <a:gd name="connsiteX1" fmla="*/ 117211 w 117211"/>
                  <a:gd name="connsiteY1" fmla="*/ 0 h 96526"/>
                  <a:gd name="connsiteX2" fmla="*/ 117211 w 117211"/>
                  <a:gd name="connsiteY2" fmla="*/ 96527 h 96526"/>
                  <a:gd name="connsiteX3" fmla="*/ 0 w 117211"/>
                  <a:gd name="connsiteY3" fmla="*/ 96527 h 96526"/>
                </a:gdLst>
                <a:ahLst/>
                <a:cxnLst>
                  <a:cxn ang="0">
                    <a:pos x="connsiteX0" y="connsiteY0"/>
                  </a:cxn>
                  <a:cxn ang="0">
                    <a:pos x="connsiteX1" y="connsiteY1"/>
                  </a:cxn>
                  <a:cxn ang="0">
                    <a:pos x="connsiteX2" y="connsiteY2"/>
                  </a:cxn>
                  <a:cxn ang="0">
                    <a:pos x="connsiteX3" y="connsiteY3"/>
                  </a:cxn>
                </a:cxnLst>
                <a:rect l="l" t="t" r="r" b="b"/>
                <a:pathLst>
                  <a:path w="117211" h="96526">
                    <a:moveTo>
                      <a:pt x="0" y="0"/>
                    </a:moveTo>
                    <a:lnTo>
                      <a:pt x="117211" y="0"/>
                    </a:lnTo>
                    <a:lnTo>
                      <a:pt x="117211" y="96527"/>
                    </a:lnTo>
                    <a:lnTo>
                      <a:pt x="0" y="96527"/>
                    </a:lnTo>
                    <a:close/>
                  </a:path>
                </a:pathLst>
              </a:custGeom>
              <a:solidFill>
                <a:srgbClr val="FFFFFF"/>
              </a:solidFill>
              <a:ln w="6879" cap="flat">
                <a:noFill/>
                <a:prstDash val="solid"/>
                <a:miter/>
              </a:ln>
            </p:spPr>
            <p:txBody>
              <a:bodyPr rtlCol="0" anchor="ctr"/>
              <a:lstStyle/>
              <a:p>
                <a:endParaRPr lang="en-US"/>
              </a:p>
            </p:txBody>
          </p:sp>
        </p:grpSp>
        <p:sp>
          <p:nvSpPr>
            <p:cNvPr id="44" name="TextBox 43">
              <a:extLst>
                <a:ext uri="{FF2B5EF4-FFF2-40B4-BE49-F238E27FC236}">
                  <a16:creationId xmlns:a16="http://schemas.microsoft.com/office/drawing/2014/main" id="{B9630605-44EC-C73D-2751-DF973D67E3EC}"/>
                </a:ext>
              </a:extLst>
            </p:cNvPr>
            <p:cNvSpPr txBox="1"/>
            <p:nvPr/>
          </p:nvSpPr>
          <p:spPr>
            <a:xfrm>
              <a:off x="3492283" y="1719341"/>
              <a:ext cx="231143" cy="194861"/>
            </a:xfrm>
            <a:prstGeom prst="rect">
              <a:avLst/>
            </a:prstGeom>
            <a:noFill/>
          </p:spPr>
          <p:txBody>
            <a:bodyPr wrap="none" rtlCol="0">
              <a:spAutoFit/>
            </a:bodyPr>
            <a:lstStyle/>
            <a:p>
              <a:pPr algn="l"/>
              <a:r>
                <a:rPr lang="en-US" sz="900" spc="0" baseline="0">
                  <a:ln/>
                  <a:solidFill>
                    <a:srgbClr val="000000"/>
                  </a:solidFill>
                  <a:latin typeface="Helvetica"/>
                  <a:cs typeface="Helvetica"/>
                  <a:sym typeface="Helvetica"/>
                  <a:rtl val="0"/>
                </a:rPr>
                <a:t>d</a:t>
              </a:r>
            </a:p>
          </p:txBody>
        </p:sp>
      </p:grpSp>
      <p:sp>
        <p:nvSpPr>
          <p:cNvPr id="46" name="Google Shape;756;p36">
            <a:extLst>
              <a:ext uri="{FF2B5EF4-FFF2-40B4-BE49-F238E27FC236}">
                <a16:creationId xmlns:a16="http://schemas.microsoft.com/office/drawing/2014/main" id="{FE0B64BF-A188-7A4C-412A-16AE157BA370}"/>
              </a:ext>
            </a:extLst>
          </p:cNvPr>
          <p:cNvSpPr txBox="1">
            <a:spLocks/>
          </p:cNvSpPr>
          <p:nvPr/>
        </p:nvSpPr>
        <p:spPr>
          <a:xfrm>
            <a:off x="1209268" y="242732"/>
            <a:ext cx="1720934" cy="371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l"/>
            <a:r>
              <a:rPr lang="en-US" sz="1200"/>
              <a:t>GENERAL IDEA</a:t>
            </a:r>
          </a:p>
        </p:txBody>
      </p:sp>
      <p:sp>
        <p:nvSpPr>
          <p:cNvPr id="47" name="Google Shape;758;p36">
            <a:extLst>
              <a:ext uri="{FF2B5EF4-FFF2-40B4-BE49-F238E27FC236}">
                <a16:creationId xmlns:a16="http://schemas.microsoft.com/office/drawing/2014/main" id="{C5A8A424-E124-F456-3470-1A7AD674DD1C}"/>
              </a:ext>
            </a:extLst>
          </p:cNvPr>
          <p:cNvSpPr txBox="1">
            <a:spLocks/>
          </p:cNvSpPr>
          <p:nvPr/>
        </p:nvSpPr>
        <p:spPr>
          <a:xfrm>
            <a:off x="947057" y="307667"/>
            <a:ext cx="381699" cy="3133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00000"/>
              </a:lnSpc>
              <a:buSzPts val="6000"/>
            </a:pPr>
            <a:r>
              <a:rPr lang="en" sz="1200" b="1">
                <a:solidFill>
                  <a:schemeClr val="accent1"/>
                </a:solidFill>
                <a:latin typeface="Montserrat"/>
                <a:sym typeface="Montserrat"/>
              </a:rPr>
              <a:t>02  </a:t>
            </a:r>
          </a:p>
        </p:txBody>
      </p:sp>
      <p:sp>
        <p:nvSpPr>
          <p:cNvPr id="48" name="Text Placeholder 2">
            <a:extLst>
              <a:ext uri="{FF2B5EF4-FFF2-40B4-BE49-F238E27FC236}">
                <a16:creationId xmlns:a16="http://schemas.microsoft.com/office/drawing/2014/main" id="{C46F8483-75DB-E748-A456-DD0870254256}"/>
              </a:ext>
            </a:extLst>
          </p:cNvPr>
          <p:cNvSpPr>
            <a:spLocks noGrp="1"/>
          </p:cNvSpPr>
          <p:nvPr>
            <p:ph type="body" sz="quarter" idx="10" hasCustomPrompt="1"/>
          </p:nvPr>
        </p:nvSpPr>
        <p:spPr>
          <a:xfrm>
            <a:off x="7634216" y="257370"/>
            <a:ext cx="1257659" cy="356871"/>
          </a:xfrm>
        </p:spPr>
        <p:txBody>
          <a:bodyPr/>
          <a:lstStyle>
            <a:lvl1pPr marL="139700" indent="0">
              <a:buNone/>
              <a:defRPr sz="1000"/>
            </a:lvl1pPr>
          </a:lstStyle>
          <a:p>
            <a:pPr lvl="0"/>
            <a:fld id="{E7EC936A-77B2-428F-9A59-450890296C0A}" type="datetime1">
              <a:rPr lang="en-US" smtClean="0"/>
              <a:t>12/26/2023</a:t>
            </a:fld>
            <a:endParaRPr lang="en-US"/>
          </a:p>
        </p:txBody>
      </p:sp>
      <p:grpSp>
        <p:nvGrpSpPr>
          <p:cNvPr id="3" name="Group 2">
            <a:extLst>
              <a:ext uri="{FF2B5EF4-FFF2-40B4-BE49-F238E27FC236}">
                <a16:creationId xmlns:a16="http://schemas.microsoft.com/office/drawing/2014/main" id="{8170A3DF-53F6-92DA-912E-E57621DB01A2}"/>
              </a:ext>
            </a:extLst>
          </p:cNvPr>
          <p:cNvGrpSpPr/>
          <p:nvPr/>
        </p:nvGrpSpPr>
        <p:grpSpPr>
          <a:xfrm>
            <a:off x="3692525" y="4953808"/>
            <a:ext cx="1758950" cy="111892"/>
            <a:chOff x="481132" y="2390531"/>
            <a:chExt cx="5171657" cy="706837"/>
          </a:xfrm>
        </p:grpSpPr>
        <p:sp>
          <p:nvSpPr>
            <p:cNvPr id="5" name="Flowchart: Delay 4">
              <a:extLst>
                <a:ext uri="{FF2B5EF4-FFF2-40B4-BE49-F238E27FC236}">
                  <a16:creationId xmlns:a16="http://schemas.microsoft.com/office/drawing/2014/main" id="{C6F88681-A052-1A10-9A6D-E6618C225C65}"/>
                </a:ext>
              </a:extLst>
            </p:cNvPr>
            <p:cNvSpPr>
              <a:spLocks/>
            </p:cNvSpPr>
            <p:nvPr/>
          </p:nvSpPr>
          <p:spPr>
            <a:xfrm>
              <a:off x="4947557" y="2392136"/>
              <a:ext cx="705232" cy="705232"/>
            </a:xfrm>
            <a:prstGeom prst="flowChartDelay">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763F90E-B160-A024-60AE-5C9DE243C465}"/>
                </a:ext>
              </a:extLst>
            </p:cNvPr>
            <p:cNvSpPr>
              <a:spLocks/>
            </p:cNvSpPr>
            <p:nvPr/>
          </p:nvSpPr>
          <p:spPr>
            <a:xfrm>
              <a:off x="4054565" y="2392136"/>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9FDB653-140E-8553-F35F-2C04F96093DC}"/>
                </a:ext>
              </a:extLst>
            </p:cNvPr>
            <p:cNvSpPr>
              <a:spLocks/>
            </p:cNvSpPr>
            <p:nvPr/>
          </p:nvSpPr>
          <p:spPr>
            <a:xfrm>
              <a:off x="3160596" y="2390531"/>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E68C6D8-7B77-6B50-88A3-EB0FABCEC5CD}"/>
                </a:ext>
              </a:extLst>
            </p:cNvPr>
            <p:cNvSpPr>
              <a:spLocks/>
            </p:cNvSpPr>
            <p:nvPr/>
          </p:nvSpPr>
          <p:spPr>
            <a:xfrm>
              <a:off x="2267604" y="2390531"/>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E44ED83-7D01-16D5-C0E3-9484C7F6906B}"/>
                </a:ext>
              </a:extLst>
            </p:cNvPr>
            <p:cNvSpPr>
              <a:spLocks/>
            </p:cNvSpPr>
            <p:nvPr/>
          </p:nvSpPr>
          <p:spPr>
            <a:xfrm>
              <a:off x="137412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lowchart: Delay 49">
              <a:extLst>
                <a:ext uri="{FF2B5EF4-FFF2-40B4-BE49-F238E27FC236}">
                  <a16:creationId xmlns:a16="http://schemas.microsoft.com/office/drawing/2014/main" id="{F8A31417-7782-B685-C99D-3C919B48E1B8}"/>
                </a:ext>
              </a:extLst>
            </p:cNvPr>
            <p:cNvSpPr>
              <a:spLocks/>
            </p:cNvSpPr>
            <p:nvPr/>
          </p:nvSpPr>
          <p:spPr>
            <a:xfrm rot="10800000">
              <a:off x="481132" y="2390531"/>
              <a:ext cx="705232" cy="705232"/>
            </a:xfrm>
            <a:prstGeom prst="flowChartDelay">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13279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4489C9A-A388-8DD1-201E-A493367828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8242" y="807575"/>
            <a:ext cx="4362245" cy="4012502"/>
          </a:xfrm>
          <a:prstGeom prst="rect">
            <a:avLst/>
          </a:prstGeom>
        </p:spPr>
      </p:pic>
      <p:pic>
        <p:nvPicPr>
          <p:cNvPr id="49" name="Graphic 48">
            <a:extLst>
              <a:ext uri="{FF2B5EF4-FFF2-40B4-BE49-F238E27FC236}">
                <a16:creationId xmlns:a16="http://schemas.microsoft.com/office/drawing/2014/main" id="{3854AEB3-6ACC-0E76-E6A4-643CE17044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6476815" y="807575"/>
            <a:ext cx="4362245" cy="4012502"/>
          </a:xfrm>
          <a:prstGeom prst="rect">
            <a:avLst/>
          </a:prstGeom>
        </p:spPr>
      </p:pic>
      <p:sp>
        <p:nvSpPr>
          <p:cNvPr id="2" name="Title 1">
            <a:extLst>
              <a:ext uri="{FF2B5EF4-FFF2-40B4-BE49-F238E27FC236}">
                <a16:creationId xmlns:a16="http://schemas.microsoft.com/office/drawing/2014/main" id="{D0159A2E-32B1-8A95-568E-7B3CEA9F29B9}"/>
              </a:ext>
            </a:extLst>
          </p:cNvPr>
          <p:cNvSpPr>
            <a:spLocks noGrp="1"/>
          </p:cNvSpPr>
          <p:nvPr>
            <p:ph type="title"/>
          </p:nvPr>
        </p:nvSpPr>
        <p:spPr/>
        <p:txBody>
          <a:bodyPr/>
          <a:lstStyle/>
          <a:p>
            <a:r>
              <a:rPr lang="en-US"/>
              <a:t>Pseudo code</a:t>
            </a:r>
          </a:p>
        </p:txBody>
      </p:sp>
      <p:sp>
        <p:nvSpPr>
          <p:cNvPr id="46" name="Google Shape;756;p36">
            <a:extLst>
              <a:ext uri="{FF2B5EF4-FFF2-40B4-BE49-F238E27FC236}">
                <a16:creationId xmlns:a16="http://schemas.microsoft.com/office/drawing/2014/main" id="{FE0B64BF-A188-7A4C-412A-16AE157BA370}"/>
              </a:ext>
            </a:extLst>
          </p:cNvPr>
          <p:cNvSpPr txBox="1">
            <a:spLocks/>
          </p:cNvSpPr>
          <p:nvPr/>
        </p:nvSpPr>
        <p:spPr>
          <a:xfrm>
            <a:off x="1209268" y="242732"/>
            <a:ext cx="1720934" cy="371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l"/>
            <a:r>
              <a:rPr lang="en-US" sz="1200"/>
              <a:t>GENERAL IDEA</a:t>
            </a:r>
          </a:p>
        </p:txBody>
      </p:sp>
      <p:sp>
        <p:nvSpPr>
          <p:cNvPr id="47" name="Google Shape;758;p36">
            <a:extLst>
              <a:ext uri="{FF2B5EF4-FFF2-40B4-BE49-F238E27FC236}">
                <a16:creationId xmlns:a16="http://schemas.microsoft.com/office/drawing/2014/main" id="{C5A8A424-E124-F456-3470-1A7AD674DD1C}"/>
              </a:ext>
            </a:extLst>
          </p:cNvPr>
          <p:cNvSpPr txBox="1">
            <a:spLocks/>
          </p:cNvSpPr>
          <p:nvPr/>
        </p:nvSpPr>
        <p:spPr>
          <a:xfrm>
            <a:off x="947057" y="307667"/>
            <a:ext cx="381699" cy="3133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00000"/>
              </a:lnSpc>
              <a:buSzPts val="6000"/>
            </a:pPr>
            <a:r>
              <a:rPr lang="en" sz="1200" b="1">
                <a:solidFill>
                  <a:schemeClr val="accent1"/>
                </a:solidFill>
                <a:latin typeface="Montserrat"/>
                <a:sym typeface="Montserrat"/>
              </a:rPr>
              <a:t>02  </a:t>
            </a:r>
          </a:p>
        </p:txBody>
      </p:sp>
      <p:sp>
        <p:nvSpPr>
          <p:cNvPr id="48" name="Text Placeholder 2">
            <a:extLst>
              <a:ext uri="{FF2B5EF4-FFF2-40B4-BE49-F238E27FC236}">
                <a16:creationId xmlns:a16="http://schemas.microsoft.com/office/drawing/2014/main" id="{C46F8483-75DB-E748-A456-DD0870254256}"/>
              </a:ext>
            </a:extLst>
          </p:cNvPr>
          <p:cNvSpPr>
            <a:spLocks noGrp="1"/>
          </p:cNvSpPr>
          <p:nvPr>
            <p:ph type="body" sz="quarter" idx="10" hasCustomPrompt="1"/>
          </p:nvPr>
        </p:nvSpPr>
        <p:spPr>
          <a:xfrm>
            <a:off x="7634216" y="257370"/>
            <a:ext cx="1257659" cy="356871"/>
          </a:xfrm>
        </p:spPr>
        <p:txBody>
          <a:bodyPr/>
          <a:lstStyle>
            <a:lvl1pPr marL="139700" indent="0">
              <a:buNone/>
              <a:defRPr sz="1000"/>
            </a:lvl1pPr>
          </a:lstStyle>
          <a:p>
            <a:pPr lvl="0"/>
            <a:fld id="{E7EC936A-77B2-428F-9A59-450890296C0A}" type="datetime1">
              <a:rPr lang="en-US" smtClean="0"/>
              <a:t>12/26/2023</a:t>
            </a:fld>
            <a:endParaRPr lang="en-US"/>
          </a:p>
        </p:txBody>
      </p:sp>
      <p:sp>
        <p:nvSpPr>
          <p:cNvPr id="6" name="Rectangle 1">
            <a:extLst>
              <a:ext uri="{FF2B5EF4-FFF2-40B4-BE49-F238E27FC236}">
                <a16:creationId xmlns:a16="http://schemas.microsoft.com/office/drawing/2014/main" id="{93FA8A78-3A9E-EA08-3650-4855B34558DA}"/>
              </a:ext>
            </a:extLst>
          </p:cNvPr>
          <p:cNvSpPr>
            <a:spLocks noChangeArrowheads="1"/>
          </p:cNvSpPr>
          <p:nvPr/>
        </p:nvSpPr>
        <p:spPr bwMode="auto">
          <a:xfrm>
            <a:off x="2764162" y="1484680"/>
            <a:ext cx="3971201" cy="3095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4761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a:ln>
                  <a:noFill/>
                </a:ln>
                <a:effectLst/>
                <a:latin typeface="-apple-system"/>
              </a:rPr>
              <a:t>DAC(a, </a:t>
            </a:r>
            <a:r>
              <a:rPr kumimoji="0" lang="en-US" altLang="en-US" sz="1800" i="0" u="none" strike="noStrike" cap="none" normalizeH="0" baseline="0" err="1">
                <a:ln>
                  <a:noFill/>
                </a:ln>
                <a:effectLst/>
                <a:latin typeface="-apple-system"/>
              </a:rPr>
              <a:t>i</a:t>
            </a:r>
            <a:r>
              <a:rPr kumimoji="0" lang="en-US" altLang="en-US" sz="1800" i="0" u="none" strike="noStrike" cap="none" normalizeH="0" baseline="0">
                <a:ln>
                  <a:noFill/>
                </a:ln>
                <a:effectLst/>
                <a:latin typeface="-apple-system"/>
              </a:rPr>
              <a:t>, j)</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a:ln>
                  <a:noFill/>
                </a:ln>
                <a:effectLst/>
                <a:latin typeface="-apple-system"/>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a:ln>
                  <a:noFill/>
                </a:ln>
                <a:effectLst/>
                <a:latin typeface="-apple-system"/>
              </a:rPr>
              <a:t>    if(small(a, </a:t>
            </a:r>
            <a:r>
              <a:rPr kumimoji="0" lang="en-US" altLang="en-US" sz="1800" i="0" u="none" strike="noStrike" cap="none" normalizeH="0" baseline="0" err="1">
                <a:ln>
                  <a:noFill/>
                </a:ln>
                <a:effectLst/>
                <a:latin typeface="-apple-system"/>
              </a:rPr>
              <a:t>i</a:t>
            </a:r>
            <a:r>
              <a:rPr kumimoji="0" lang="en-US" altLang="en-US" sz="1800" i="0" u="none" strike="noStrike" cap="none" normalizeH="0" baseline="0">
                <a:ln>
                  <a:noFill/>
                </a:ln>
                <a:effectLst/>
                <a:latin typeface="-apple-system"/>
              </a:rPr>
              <a:t>, j))</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a:ln>
                  <a:noFill/>
                </a:ln>
                <a:effectLst/>
                <a:latin typeface="-apple-system"/>
              </a:rPr>
              <a:t>      return(Solution(a, </a:t>
            </a:r>
            <a:r>
              <a:rPr kumimoji="0" lang="en-US" altLang="en-US" sz="1800" i="0" u="none" strike="noStrike" cap="none" normalizeH="0" baseline="0" err="1">
                <a:ln>
                  <a:noFill/>
                </a:ln>
                <a:effectLst/>
                <a:latin typeface="-apple-system"/>
              </a:rPr>
              <a:t>i</a:t>
            </a:r>
            <a:r>
              <a:rPr kumimoji="0" lang="en-US" altLang="en-US" sz="1800" i="0" u="none" strike="noStrike" cap="none" normalizeH="0" baseline="0">
                <a:ln>
                  <a:noFill/>
                </a:ln>
                <a:effectLst/>
                <a:latin typeface="-apple-system"/>
              </a:rPr>
              <a:t>, j))</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a:ln>
                  <a:noFill/>
                </a:ln>
                <a:effectLst/>
                <a:latin typeface="-apple-system"/>
              </a:rPr>
              <a:t>    else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a:ln>
                  <a:noFill/>
                </a:ln>
                <a:effectLst/>
                <a:latin typeface="-apple-system"/>
              </a:rPr>
              <a:t>      mid = divide(a, </a:t>
            </a:r>
            <a:r>
              <a:rPr kumimoji="0" lang="en-US" altLang="en-US" sz="1800" i="0" u="none" strike="noStrike" cap="none" normalizeH="0" baseline="0" err="1">
                <a:ln>
                  <a:noFill/>
                </a:ln>
                <a:effectLst/>
                <a:latin typeface="-apple-system"/>
              </a:rPr>
              <a:t>i</a:t>
            </a:r>
            <a:r>
              <a:rPr kumimoji="0" lang="en-US" altLang="en-US" sz="1800" i="0" u="none" strike="noStrike" cap="none" normalizeH="0" baseline="0">
                <a:ln>
                  <a:noFill/>
                </a:ln>
                <a:effectLst/>
                <a:latin typeface="-apple-system"/>
              </a:rPr>
              <a:t>, j)               // f1(n)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a:ln>
                  <a:noFill/>
                </a:ln>
                <a:effectLst/>
                <a:latin typeface="-apple-system"/>
              </a:rPr>
              <a:t>      b = DAC(a, </a:t>
            </a:r>
            <a:r>
              <a:rPr kumimoji="0" lang="en-US" altLang="en-US" sz="1800" i="0" u="none" strike="noStrike" cap="none" normalizeH="0" baseline="0" err="1">
                <a:ln>
                  <a:noFill/>
                </a:ln>
                <a:effectLst/>
                <a:latin typeface="-apple-system"/>
              </a:rPr>
              <a:t>i</a:t>
            </a:r>
            <a:r>
              <a:rPr kumimoji="0" lang="en-US" altLang="en-US" sz="1800" i="0" u="none" strike="noStrike" cap="none" normalizeH="0" baseline="0">
                <a:ln>
                  <a:noFill/>
                </a:ln>
                <a:effectLst/>
                <a:latin typeface="-apple-system"/>
              </a:rPr>
              <a:t>, mid)                 // T(n/2)</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a:ln>
                  <a:noFill/>
                </a:ln>
                <a:effectLst/>
                <a:latin typeface="-apple-system"/>
              </a:rPr>
              <a:t>      c = DAC(a, mid+1, j)            // T(n/2)</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a:ln>
                  <a:noFill/>
                </a:ln>
                <a:effectLst/>
                <a:latin typeface="-apple-system"/>
              </a:rPr>
              <a:t>      d = combine(b, c)                 // f2(n)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a:ln>
                  <a:noFill/>
                </a:ln>
                <a:effectLst/>
                <a:latin typeface="-apple-system"/>
              </a:rPr>
              <a:t>   return(d)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i="0" u="none" strike="noStrike" cap="none" normalizeH="0" baseline="0">
                <a:ln>
                  <a:noFill/>
                </a:ln>
                <a:effectLst/>
                <a:latin typeface="-apple-system"/>
              </a:rPr>
              <a:t>}</a:t>
            </a:r>
            <a:endParaRPr kumimoji="0" lang="en-US" altLang="en-US" sz="2800" i="0" u="none" strike="noStrike" cap="none" normalizeH="0" baseline="0">
              <a:ln>
                <a:noFill/>
              </a:ln>
              <a:effectLst/>
              <a:latin typeface="-apple-system"/>
            </a:endParaRPr>
          </a:p>
        </p:txBody>
      </p:sp>
      <p:grpSp>
        <p:nvGrpSpPr>
          <p:cNvPr id="50" name="Group 49">
            <a:extLst>
              <a:ext uri="{FF2B5EF4-FFF2-40B4-BE49-F238E27FC236}">
                <a16:creationId xmlns:a16="http://schemas.microsoft.com/office/drawing/2014/main" id="{4B10274C-E3D7-6B32-52AB-4DA3BA0E26B7}"/>
              </a:ext>
            </a:extLst>
          </p:cNvPr>
          <p:cNvGrpSpPr/>
          <p:nvPr/>
        </p:nvGrpSpPr>
        <p:grpSpPr>
          <a:xfrm>
            <a:off x="3692525" y="4953808"/>
            <a:ext cx="1758950" cy="111892"/>
            <a:chOff x="481132" y="2390531"/>
            <a:chExt cx="5171657" cy="706837"/>
          </a:xfrm>
        </p:grpSpPr>
        <p:sp>
          <p:nvSpPr>
            <p:cNvPr id="51" name="Flowchart: Delay 50">
              <a:extLst>
                <a:ext uri="{FF2B5EF4-FFF2-40B4-BE49-F238E27FC236}">
                  <a16:creationId xmlns:a16="http://schemas.microsoft.com/office/drawing/2014/main" id="{A0CE4687-5A44-3839-7507-D48578A3C4B1}"/>
                </a:ext>
              </a:extLst>
            </p:cNvPr>
            <p:cNvSpPr>
              <a:spLocks/>
            </p:cNvSpPr>
            <p:nvPr/>
          </p:nvSpPr>
          <p:spPr>
            <a:xfrm>
              <a:off x="4947557" y="2392136"/>
              <a:ext cx="705232" cy="705232"/>
            </a:xfrm>
            <a:prstGeom prst="flowChartDelay">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6C5F50E1-30E1-75AC-A87E-1F76BC17AC91}"/>
                </a:ext>
              </a:extLst>
            </p:cNvPr>
            <p:cNvSpPr>
              <a:spLocks/>
            </p:cNvSpPr>
            <p:nvPr/>
          </p:nvSpPr>
          <p:spPr>
            <a:xfrm>
              <a:off x="4054565" y="2392136"/>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22DF57B-A063-7443-6C56-11D1A16341A9}"/>
                </a:ext>
              </a:extLst>
            </p:cNvPr>
            <p:cNvSpPr>
              <a:spLocks/>
            </p:cNvSpPr>
            <p:nvPr/>
          </p:nvSpPr>
          <p:spPr>
            <a:xfrm>
              <a:off x="3160596" y="2390531"/>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EB9BB38-0408-ED00-2FB8-57A18B69C2E0}"/>
                </a:ext>
              </a:extLst>
            </p:cNvPr>
            <p:cNvSpPr>
              <a:spLocks/>
            </p:cNvSpPr>
            <p:nvPr/>
          </p:nvSpPr>
          <p:spPr>
            <a:xfrm>
              <a:off x="2267604" y="2390531"/>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623A2FE-BABF-64BE-EB8A-9E6329D92D6C}"/>
                </a:ext>
              </a:extLst>
            </p:cNvPr>
            <p:cNvSpPr>
              <a:spLocks/>
            </p:cNvSpPr>
            <p:nvPr/>
          </p:nvSpPr>
          <p:spPr>
            <a:xfrm>
              <a:off x="137412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lowchart: Delay 55">
              <a:extLst>
                <a:ext uri="{FF2B5EF4-FFF2-40B4-BE49-F238E27FC236}">
                  <a16:creationId xmlns:a16="http://schemas.microsoft.com/office/drawing/2014/main" id="{54AEA0D3-F043-1C43-F1BC-35EC751D6363}"/>
                </a:ext>
              </a:extLst>
            </p:cNvPr>
            <p:cNvSpPr>
              <a:spLocks/>
            </p:cNvSpPr>
            <p:nvPr/>
          </p:nvSpPr>
          <p:spPr>
            <a:xfrm rot="10800000">
              <a:off x="481132" y="2390531"/>
              <a:ext cx="705232" cy="705232"/>
            </a:xfrm>
            <a:prstGeom prst="flowChartDelay">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162655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46EAD82-4667-76DC-9CC3-69C1B7A894CC}"/>
              </a:ext>
            </a:extLst>
          </p:cNvPr>
          <p:cNvSpPr>
            <a:spLocks noGrp="1"/>
          </p:cNvSpPr>
          <p:nvPr>
            <p:ph type="title"/>
          </p:nvPr>
        </p:nvSpPr>
        <p:spPr>
          <a:xfrm>
            <a:off x="720000" y="521225"/>
            <a:ext cx="7704000" cy="951674"/>
          </a:xfrm>
        </p:spPr>
        <p:txBody>
          <a:bodyPr/>
          <a:lstStyle/>
          <a:p>
            <a:r>
              <a:rPr lang="en-US"/>
              <a:t>IDENTITY</a:t>
            </a:r>
            <a:endParaRPr lang="vi-VN"/>
          </a:p>
        </p:txBody>
      </p:sp>
      <p:sp>
        <p:nvSpPr>
          <p:cNvPr id="3" name="Tiêu đề phụ 2">
            <a:extLst>
              <a:ext uri="{FF2B5EF4-FFF2-40B4-BE49-F238E27FC236}">
                <a16:creationId xmlns:a16="http://schemas.microsoft.com/office/drawing/2014/main" id="{D61BD140-29A6-4613-431D-E1FC0ECF65A7}"/>
              </a:ext>
            </a:extLst>
          </p:cNvPr>
          <p:cNvSpPr>
            <a:spLocks noGrp="1"/>
          </p:cNvSpPr>
          <p:nvPr>
            <p:ph type="subTitle" idx="1"/>
          </p:nvPr>
        </p:nvSpPr>
        <p:spPr>
          <a:xfrm>
            <a:off x="903767" y="1472899"/>
            <a:ext cx="7096670" cy="3535035"/>
          </a:xfrm>
        </p:spPr>
        <p:txBody>
          <a:bodyPr/>
          <a:lstStyle/>
          <a:p>
            <a:pPr algn="l">
              <a:buFont typeface="+mj-lt"/>
              <a:buAutoNum type="arabicPeriod"/>
            </a:pPr>
            <a:r>
              <a:rPr lang="en-US" sz="2000" b="1" i="0">
                <a:solidFill>
                  <a:srgbClr val="000000"/>
                </a:solidFill>
                <a:effectLst/>
                <a:latin typeface="-apple-system"/>
              </a:rPr>
              <a:t>Divide</a:t>
            </a:r>
            <a:r>
              <a:rPr lang="en-US" sz="2000" b="0" i="0">
                <a:solidFill>
                  <a:srgbClr val="000000"/>
                </a:solidFill>
                <a:effectLst/>
                <a:latin typeface="-apple-system"/>
              </a:rPr>
              <a:t>: Can the problem be divided into smaller sub-problems of the same type?</a:t>
            </a:r>
          </a:p>
          <a:p>
            <a:pPr algn="l">
              <a:buFont typeface="+mj-lt"/>
              <a:buAutoNum type="arabicPeriod"/>
            </a:pPr>
            <a:r>
              <a:rPr lang="en-US" sz="2000" b="1" i="0">
                <a:solidFill>
                  <a:srgbClr val="000000"/>
                </a:solidFill>
                <a:effectLst/>
                <a:latin typeface="-apple-system"/>
              </a:rPr>
              <a:t>Conquer</a:t>
            </a:r>
            <a:r>
              <a:rPr lang="en-US" sz="2000" b="0" i="0">
                <a:solidFill>
                  <a:srgbClr val="000000"/>
                </a:solidFill>
                <a:effectLst/>
                <a:latin typeface="-apple-system"/>
              </a:rPr>
              <a:t>: Can the sub-problems be directly solved when they are small enough?</a:t>
            </a:r>
          </a:p>
          <a:p>
            <a:pPr algn="l">
              <a:buFont typeface="+mj-lt"/>
              <a:buAutoNum type="arabicPeriod"/>
            </a:pPr>
            <a:r>
              <a:rPr lang="en-US" sz="2000" b="1" i="0">
                <a:solidFill>
                  <a:srgbClr val="000000"/>
                </a:solidFill>
                <a:effectLst/>
                <a:latin typeface="-apple-system"/>
              </a:rPr>
              <a:t>Combine</a:t>
            </a:r>
            <a:r>
              <a:rPr lang="en-US" sz="2000" b="0" i="0">
                <a:solidFill>
                  <a:srgbClr val="000000"/>
                </a:solidFill>
                <a:effectLst/>
                <a:latin typeface="-apple-system"/>
              </a:rPr>
              <a:t>: Can the solutions of the sub-problems be combined to form a solution for the original problem?</a:t>
            </a:r>
          </a:p>
          <a:p>
            <a:pPr algn="l"/>
            <a:r>
              <a:rPr lang="en-US" sz="2000" b="0" i="0">
                <a:solidFill>
                  <a:srgbClr val="000000"/>
                </a:solidFill>
                <a:effectLst/>
                <a:latin typeface="-apple-system"/>
              </a:rPr>
              <a:t>Examples: binary search, quick-sort…</a:t>
            </a:r>
          </a:p>
        </p:txBody>
      </p:sp>
      <p:sp>
        <p:nvSpPr>
          <p:cNvPr id="8" name="Google Shape;756;p36">
            <a:extLst>
              <a:ext uri="{FF2B5EF4-FFF2-40B4-BE49-F238E27FC236}">
                <a16:creationId xmlns:a16="http://schemas.microsoft.com/office/drawing/2014/main" id="{87A5DED8-3048-C3DF-AA66-711EED064ABD}"/>
              </a:ext>
            </a:extLst>
          </p:cNvPr>
          <p:cNvSpPr txBox="1">
            <a:spLocks/>
          </p:cNvSpPr>
          <p:nvPr/>
        </p:nvSpPr>
        <p:spPr>
          <a:xfrm>
            <a:off x="1209268" y="242732"/>
            <a:ext cx="1720934" cy="371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l"/>
            <a:r>
              <a:rPr lang="en-US" sz="1200"/>
              <a:t>GENERAL IDEA</a:t>
            </a:r>
          </a:p>
        </p:txBody>
      </p:sp>
      <p:sp>
        <p:nvSpPr>
          <p:cNvPr id="9" name="Google Shape;758;p36">
            <a:extLst>
              <a:ext uri="{FF2B5EF4-FFF2-40B4-BE49-F238E27FC236}">
                <a16:creationId xmlns:a16="http://schemas.microsoft.com/office/drawing/2014/main" id="{1A4A5E1D-C4B9-BFE5-5A73-1324DC8C43FF}"/>
              </a:ext>
            </a:extLst>
          </p:cNvPr>
          <p:cNvSpPr txBox="1">
            <a:spLocks/>
          </p:cNvSpPr>
          <p:nvPr/>
        </p:nvSpPr>
        <p:spPr>
          <a:xfrm>
            <a:off x="947057" y="307667"/>
            <a:ext cx="381699" cy="3133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00000"/>
              </a:lnSpc>
              <a:buSzPts val="6000"/>
            </a:pPr>
            <a:r>
              <a:rPr lang="en" sz="1200" b="1">
                <a:solidFill>
                  <a:schemeClr val="accent1"/>
                </a:solidFill>
                <a:latin typeface="Montserrat"/>
                <a:sym typeface="Montserrat"/>
              </a:rPr>
              <a:t>02  </a:t>
            </a:r>
          </a:p>
        </p:txBody>
      </p:sp>
      <p:sp>
        <p:nvSpPr>
          <p:cNvPr id="10" name="Text Placeholder 2">
            <a:extLst>
              <a:ext uri="{FF2B5EF4-FFF2-40B4-BE49-F238E27FC236}">
                <a16:creationId xmlns:a16="http://schemas.microsoft.com/office/drawing/2014/main" id="{2C164D16-A458-6975-7F02-4105F818D12A}"/>
              </a:ext>
            </a:extLst>
          </p:cNvPr>
          <p:cNvSpPr>
            <a:spLocks noGrp="1"/>
          </p:cNvSpPr>
          <p:nvPr>
            <p:ph type="body" sz="quarter" idx="10" hasCustomPrompt="1"/>
          </p:nvPr>
        </p:nvSpPr>
        <p:spPr>
          <a:xfrm>
            <a:off x="7634216" y="257370"/>
            <a:ext cx="1257659" cy="356871"/>
          </a:xfrm>
        </p:spPr>
        <p:txBody>
          <a:bodyPr/>
          <a:lstStyle>
            <a:lvl1pPr marL="139700" indent="0">
              <a:buNone/>
              <a:defRPr sz="1000"/>
            </a:lvl1pPr>
          </a:lstStyle>
          <a:p>
            <a:pPr lvl="0"/>
            <a:fld id="{E7EC936A-77B2-428F-9A59-450890296C0A}" type="datetime1">
              <a:rPr lang="en-US" smtClean="0"/>
              <a:t>12/26/2023</a:t>
            </a:fld>
            <a:endParaRPr lang="en-US"/>
          </a:p>
        </p:txBody>
      </p:sp>
      <p:grpSp>
        <p:nvGrpSpPr>
          <p:cNvPr id="7" name="Group 6">
            <a:extLst>
              <a:ext uri="{FF2B5EF4-FFF2-40B4-BE49-F238E27FC236}">
                <a16:creationId xmlns:a16="http://schemas.microsoft.com/office/drawing/2014/main" id="{303E836E-0EE3-91BB-EA04-180F27DE33CE}"/>
              </a:ext>
            </a:extLst>
          </p:cNvPr>
          <p:cNvGrpSpPr/>
          <p:nvPr/>
        </p:nvGrpSpPr>
        <p:grpSpPr>
          <a:xfrm>
            <a:off x="3692525" y="4953808"/>
            <a:ext cx="1758950" cy="111892"/>
            <a:chOff x="481132" y="2390531"/>
            <a:chExt cx="5171657" cy="706837"/>
          </a:xfrm>
        </p:grpSpPr>
        <p:sp>
          <p:nvSpPr>
            <p:cNvPr id="11" name="Flowchart: Delay 10">
              <a:extLst>
                <a:ext uri="{FF2B5EF4-FFF2-40B4-BE49-F238E27FC236}">
                  <a16:creationId xmlns:a16="http://schemas.microsoft.com/office/drawing/2014/main" id="{225E047D-F294-D6D4-8387-EE3F0590AAEE}"/>
                </a:ext>
              </a:extLst>
            </p:cNvPr>
            <p:cNvSpPr>
              <a:spLocks/>
            </p:cNvSpPr>
            <p:nvPr/>
          </p:nvSpPr>
          <p:spPr>
            <a:xfrm>
              <a:off x="4947557" y="2392136"/>
              <a:ext cx="705232" cy="705232"/>
            </a:xfrm>
            <a:prstGeom prst="flowChartDelay">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1FC6D22-3AA2-2482-89ED-210CF49D9D06}"/>
                </a:ext>
              </a:extLst>
            </p:cNvPr>
            <p:cNvSpPr>
              <a:spLocks/>
            </p:cNvSpPr>
            <p:nvPr/>
          </p:nvSpPr>
          <p:spPr>
            <a:xfrm>
              <a:off x="4054565" y="2392136"/>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3E262C4-CB1A-700F-9993-C56A0646D82E}"/>
                </a:ext>
              </a:extLst>
            </p:cNvPr>
            <p:cNvSpPr>
              <a:spLocks/>
            </p:cNvSpPr>
            <p:nvPr/>
          </p:nvSpPr>
          <p:spPr>
            <a:xfrm>
              <a:off x="3160596" y="2390531"/>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25333C-44E7-D37C-02B3-EC72651C963E}"/>
                </a:ext>
              </a:extLst>
            </p:cNvPr>
            <p:cNvSpPr>
              <a:spLocks/>
            </p:cNvSpPr>
            <p:nvPr/>
          </p:nvSpPr>
          <p:spPr>
            <a:xfrm>
              <a:off x="2267604" y="2390531"/>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5F7E6E6-0441-6E7C-AD30-1364CDA1D51F}"/>
                </a:ext>
              </a:extLst>
            </p:cNvPr>
            <p:cNvSpPr>
              <a:spLocks/>
            </p:cNvSpPr>
            <p:nvPr/>
          </p:nvSpPr>
          <p:spPr>
            <a:xfrm>
              <a:off x="137412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Delay 15">
              <a:extLst>
                <a:ext uri="{FF2B5EF4-FFF2-40B4-BE49-F238E27FC236}">
                  <a16:creationId xmlns:a16="http://schemas.microsoft.com/office/drawing/2014/main" id="{A3D6DC0F-88CA-2A0F-4DE2-2C3F716DD947}"/>
                </a:ext>
              </a:extLst>
            </p:cNvPr>
            <p:cNvSpPr>
              <a:spLocks/>
            </p:cNvSpPr>
            <p:nvPr/>
          </p:nvSpPr>
          <p:spPr>
            <a:xfrm rot="10800000">
              <a:off x="481132" y="2390531"/>
              <a:ext cx="705232" cy="705232"/>
            </a:xfrm>
            <a:prstGeom prst="flowChartDelay">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0035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27" name="Flowchart: Terminator 26">
            <a:extLst>
              <a:ext uri="{FF2B5EF4-FFF2-40B4-BE49-F238E27FC236}">
                <a16:creationId xmlns:a16="http://schemas.microsoft.com/office/drawing/2014/main" id="{5C646BD9-64AB-C11A-AF9F-56DB07341812}"/>
              </a:ext>
            </a:extLst>
          </p:cNvPr>
          <p:cNvSpPr/>
          <p:nvPr/>
        </p:nvSpPr>
        <p:spPr>
          <a:xfrm>
            <a:off x="2277837" y="578893"/>
            <a:ext cx="4580008" cy="537803"/>
          </a:xfrm>
          <a:prstGeom prst="flowChartTerminator">
            <a:avLst/>
          </a:prstGeom>
          <a:solidFill>
            <a:schemeClr val="accent1">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39" name="Google Shape;739;p35"/>
          <p:cNvSpPr txBox="1">
            <a:spLocks noGrp="1"/>
          </p:cNvSpPr>
          <p:nvPr>
            <p:ph type="title"/>
          </p:nvPr>
        </p:nvSpPr>
        <p:spPr>
          <a:xfrm>
            <a:off x="720000" y="54399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744" name="Google Shape;744;p35"/>
          <p:cNvSpPr txBox="1">
            <a:spLocks noGrp="1"/>
          </p:cNvSpPr>
          <p:nvPr>
            <p:ph type="title" idx="5"/>
          </p:nvPr>
        </p:nvSpPr>
        <p:spPr>
          <a:xfrm>
            <a:off x="1513539" y="1402993"/>
            <a:ext cx="954600" cy="47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745" name="Google Shape;745;p35"/>
          <p:cNvSpPr txBox="1">
            <a:spLocks noGrp="1"/>
          </p:cNvSpPr>
          <p:nvPr>
            <p:ph type="title" idx="7"/>
          </p:nvPr>
        </p:nvSpPr>
        <p:spPr>
          <a:xfrm>
            <a:off x="5184689" y="1402993"/>
            <a:ext cx="954600" cy="47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748" name="Google Shape;748;p35"/>
          <p:cNvSpPr txBox="1">
            <a:spLocks noGrp="1"/>
          </p:cNvSpPr>
          <p:nvPr>
            <p:ph type="subTitle" idx="9"/>
          </p:nvPr>
        </p:nvSpPr>
        <p:spPr>
          <a:xfrm>
            <a:off x="1513539" y="1873693"/>
            <a:ext cx="3144000" cy="448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PROBLEM</a:t>
            </a:r>
          </a:p>
        </p:txBody>
      </p:sp>
      <p:sp>
        <p:nvSpPr>
          <p:cNvPr id="749" name="Google Shape;749;p35"/>
          <p:cNvSpPr txBox="1">
            <a:spLocks noGrp="1"/>
          </p:cNvSpPr>
          <p:nvPr>
            <p:ph type="subTitle" idx="13"/>
          </p:nvPr>
        </p:nvSpPr>
        <p:spPr>
          <a:xfrm>
            <a:off x="5184690" y="1873693"/>
            <a:ext cx="3144000" cy="448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GENERAL IDEA</a:t>
            </a:r>
            <a:endParaRPr/>
          </a:p>
        </p:txBody>
      </p:sp>
      <p:sp>
        <p:nvSpPr>
          <p:cNvPr id="2" name="Text Placeholder 2">
            <a:extLst>
              <a:ext uri="{FF2B5EF4-FFF2-40B4-BE49-F238E27FC236}">
                <a16:creationId xmlns:a16="http://schemas.microsoft.com/office/drawing/2014/main" id="{6DF0BE52-7258-71D2-98AA-A6ADA37F0632}"/>
              </a:ext>
            </a:extLst>
          </p:cNvPr>
          <p:cNvSpPr>
            <a:spLocks noGrp="1"/>
          </p:cNvSpPr>
          <p:nvPr>
            <p:ph type="body" sz="quarter" idx="10" hasCustomPrompt="1"/>
          </p:nvPr>
        </p:nvSpPr>
        <p:spPr>
          <a:xfrm>
            <a:off x="7634216" y="257370"/>
            <a:ext cx="1257659" cy="356871"/>
          </a:xfrm>
        </p:spPr>
        <p:txBody>
          <a:bodyPr/>
          <a:lstStyle>
            <a:lvl1pPr marL="139700" indent="0">
              <a:buNone/>
              <a:defRPr sz="1000"/>
            </a:lvl1pPr>
          </a:lstStyle>
          <a:p>
            <a:pPr lvl="0"/>
            <a:fld id="{E7EC936A-77B2-428F-9A59-450890296C0A}" type="datetime1">
              <a:rPr lang="en-US" smtClean="0"/>
              <a:t>12/26/2023</a:t>
            </a:fld>
            <a:endParaRPr lang="en-US"/>
          </a:p>
        </p:txBody>
      </p:sp>
      <p:grpSp>
        <p:nvGrpSpPr>
          <p:cNvPr id="19" name="Group 18">
            <a:extLst>
              <a:ext uri="{FF2B5EF4-FFF2-40B4-BE49-F238E27FC236}">
                <a16:creationId xmlns:a16="http://schemas.microsoft.com/office/drawing/2014/main" id="{381241E9-3B10-CAB1-70D2-87A5725E40A3}"/>
              </a:ext>
            </a:extLst>
          </p:cNvPr>
          <p:cNvGrpSpPr/>
          <p:nvPr/>
        </p:nvGrpSpPr>
        <p:grpSpPr>
          <a:xfrm>
            <a:off x="3692524" y="4953439"/>
            <a:ext cx="1758950" cy="111892"/>
            <a:chOff x="481132" y="2390531"/>
            <a:chExt cx="5171657" cy="706837"/>
          </a:xfrm>
        </p:grpSpPr>
        <p:sp>
          <p:nvSpPr>
            <p:cNvPr id="20" name="Flowchart: Delay 19">
              <a:extLst>
                <a:ext uri="{FF2B5EF4-FFF2-40B4-BE49-F238E27FC236}">
                  <a16:creationId xmlns:a16="http://schemas.microsoft.com/office/drawing/2014/main" id="{2F731FA3-4D87-F39E-4F17-7BCE4911C85E}"/>
                </a:ext>
              </a:extLst>
            </p:cNvPr>
            <p:cNvSpPr>
              <a:spLocks/>
            </p:cNvSpPr>
            <p:nvPr/>
          </p:nvSpPr>
          <p:spPr>
            <a:xfrm>
              <a:off x="4947557" y="2392136"/>
              <a:ext cx="705232" cy="705232"/>
            </a:xfrm>
            <a:prstGeom prst="flowChartDelay">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4E5F25F-566D-CFBD-8AC9-5E1381E883CC}"/>
                </a:ext>
              </a:extLst>
            </p:cNvPr>
            <p:cNvSpPr>
              <a:spLocks/>
            </p:cNvSpPr>
            <p:nvPr/>
          </p:nvSpPr>
          <p:spPr>
            <a:xfrm>
              <a:off x="4054565" y="2392136"/>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4EBDAF7-9238-A97F-CACD-C3F38CF7F9F7}"/>
                </a:ext>
              </a:extLst>
            </p:cNvPr>
            <p:cNvSpPr>
              <a:spLocks/>
            </p:cNvSpPr>
            <p:nvPr/>
          </p:nvSpPr>
          <p:spPr>
            <a:xfrm>
              <a:off x="3160596" y="2390531"/>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1A0A570-24F4-A9F7-35DD-4F744C95E302}"/>
                </a:ext>
              </a:extLst>
            </p:cNvPr>
            <p:cNvSpPr>
              <a:spLocks/>
            </p:cNvSpPr>
            <p:nvPr/>
          </p:nvSpPr>
          <p:spPr>
            <a:xfrm>
              <a:off x="2267604" y="2390531"/>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F661BB5-DB20-0A98-61DF-07F87D07926E}"/>
                </a:ext>
              </a:extLst>
            </p:cNvPr>
            <p:cNvSpPr>
              <a:spLocks/>
            </p:cNvSpPr>
            <p:nvPr/>
          </p:nvSpPr>
          <p:spPr>
            <a:xfrm>
              <a:off x="1374124" y="2390531"/>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Delay 24">
              <a:extLst>
                <a:ext uri="{FF2B5EF4-FFF2-40B4-BE49-F238E27FC236}">
                  <a16:creationId xmlns:a16="http://schemas.microsoft.com/office/drawing/2014/main" id="{1EC29C58-D560-FD74-44C8-529A37225DBD}"/>
                </a:ext>
              </a:extLst>
            </p:cNvPr>
            <p:cNvSpPr>
              <a:spLocks/>
            </p:cNvSpPr>
            <p:nvPr/>
          </p:nvSpPr>
          <p:spPr>
            <a:xfrm rot="10800000">
              <a:off x="481132" y="2390531"/>
              <a:ext cx="705232" cy="705232"/>
            </a:xfrm>
            <a:prstGeom prst="flowChartDelay">
              <a:avLst/>
            </a:prstGeom>
            <a:no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Google Shape;746;p35">
            <a:extLst>
              <a:ext uri="{FF2B5EF4-FFF2-40B4-BE49-F238E27FC236}">
                <a16:creationId xmlns:a16="http://schemas.microsoft.com/office/drawing/2014/main" id="{52EE77E5-82E8-23DB-C1AD-52A5CD75D74E}"/>
              </a:ext>
            </a:extLst>
          </p:cNvPr>
          <p:cNvSpPr txBox="1">
            <a:spLocks/>
          </p:cNvSpPr>
          <p:nvPr/>
        </p:nvSpPr>
        <p:spPr>
          <a:xfrm>
            <a:off x="5184689" y="2520468"/>
            <a:ext cx="954600" cy="47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a:t>04</a:t>
            </a:r>
          </a:p>
        </p:txBody>
      </p:sp>
      <p:sp>
        <p:nvSpPr>
          <p:cNvPr id="12" name="Google Shape;747;p35">
            <a:extLst>
              <a:ext uri="{FF2B5EF4-FFF2-40B4-BE49-F238E27FC236}">
                <a16:creationId xmlns:a16="http://schemas.microsoft.com/office/drawing/2014/main" id="{50E7D4D6-7E1B-6C31-6BCC-890DE836CFE4}"/>
              </a:ext>
            </a:extLst>
          </p:cNvPr>
          <p:cNvSpPr txBox="1">
            <a:spLocks noGrp="1"/>
          </p:cNvSpPr>
          <p:nvPr>
            <p:ph type="title" idx="6"/>
          </p:nvPr>
        </p:nvSpPr>
        <p:spPr>
          <a:xfrm>
            <a:off x="1513539" y="2520468"/>
            <a:ext cx="954600" cy="47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3" name="Google Shape;750;p35">
            <a:extLst>
              <a:ext uri="{FF2B5EF4-FFF2-40B4-BE49-F238E27FC236}">
                <a16:creationId xmlns:a16="http://schemas.microsoft.com/office/drawing/2014/main" id="{05ABC508-4B70-7C02-AEEC-B619773CCFBA}"/>
              </a:ext>
            </a:extLst>
          </p:cNvPr>
          <p:cNvSpPr txBox="1">
            <a:spLocks/>
          </p:cNvSpPr>
          <p:nvPr/>
        </p:nvSpPr>
        <p:spPr>
          <a:xfrm>
            <a:off x="1513539" y="2990944"/>
            <a:ext cx="3144000" cy="448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t>WHY?</a:t>
            </a:r>
          </a:p>
        </p:txBody>
      </p:sp>
      <p:sp>
        <p:nvSpPr>
          <p:cNvPr id="14" name="Google Shape;751;p35">
            <a:extLst>
              <a:ext uri="{FF2B5EF4-FFF2-40B4-BE49-F238E27FC236}">
                <a16:creationId xmlns:a16="http://schemas.microsoft.com/office/drawing/2014/main" id="{97851226-69BB-CC78-28F6-9C3EA5789524}"/>
              </a:ext>
            </a:extLst>
          </p:cNvPr>
          <p:cNvSpPr txBox="1">
            <a:spLocks/>
          </p:cNvSpPr>
          <p:nvPr/>
        </p:nvSpPr>
        <p:spPr>
          <a:xfrm>
            <a:off x="5184690" y="2990944"/>
            <a:ext cx="3144000" cy="448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t>COMPLEXITY</a:t>
            </a:r>
          </a:p>
        </p:txBody>
      </p:sp>
      <p:sp>
        <p:nvSpPr>
          <p:cNvPr id="26" name="Google Shape;746;p35">
            <a:extLst>
              <a:ext uri="{FF2B5EF4-FFF2-40B4-BE49-F238E27FC236}">
                <a16:creationId xmlns:a16="http://schemas.microsoft.com/office/drawing/2014/main" id="{E8DED9FA-FBA0-C235-1A31-7A438D4E49CC}"/>
              </a:ext>
            </a:extLst>
          </p:cNvPr>
          <p:cNvSpPr txBox="1">
            <a:spLocks/>
          </p:cNvSpPr>
          <p:nvPr/>
        </p:nvSpPr>
        <p:spPr>
          <a:xfrm>
            <a:off x="5184689" y="3703299"/>
            <a:ext cx="954600" cy="47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a:t>06</a:t>
            </a:r>
          </a:p>
        </p:txBody>
      </p:sp>
      <p:sp>
        <p:nvSpPr>
          <p:cNvPr id="28" name="Google Shape;747;p35">
            <a:extLst>
              <a:ext uri="{FF2B5EF4-FFF2-40B4-BE49-F238E27FC236}">
                <a16:creationId xmlns:a16="http://schemas.microsoft.com/office/drawing/2014/main" id="{208BC079-628A-BEF1-B227-4992B6F41B26}"/>
              </a:ext>
            </a:extLst>
          </p:cNvPr>
          <p:cNvSpPr txBox="1">
            <a:spLocks/>
          </p:cNvSpPr>
          <p:nvPr/>
        </p:nvSpPr>
        <p:spPr>
          <a:xfrm>
            <a:off x="1513539" y="3703299"/>
            <a:ext cx="954600" cy="47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a:t>05</a:t>
            </a:r>
          </a:p>
        </p:txBody>
      </p:sp>
      <p:sp>
        <p:nvSpPr>
          <p:cNvPr id="29" name="Google Shape;750;p35">
            <a:extLst>
              <a:ext uri="{FF2B5EF4-FFF2-40B4-BE49-F238E27FC236}">
                <a16:creationId xmlns:a16="http://schemas.microsoft.com/office/drawing/2014/main" id="{FAEB4343-377E-5B75-47CA-EEB2FEC8C187}"/>
              </a:ext>
            </a:extLst>
          </p:cNvPr>
          <p:cNvSpPr txBox="1">
            <a:spLocks/>
          </p:cNvSpPr>
          <p:nvPr/>
        </p:nvSpPr>
        <p:spPr>
          <a:xfrm>
            <a:off x="1513539" y="4173775"/>
            <a:ext cx="3144000" cy="448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t>EXAMPLE</a:t>
            </a:r>
          </a:p>
        </p:txBody>
      </p:sp>
      <p:sp>
        <p:nvSpPr>
          <p:cNvPr id="30" name="Google Shape;751;p35">
            <a:extLst>
              <a:ext uri="{FF2B5EF4-FFF2-40B4-BE49-F238E27FC236}">
                <a16:creationId xmlns:a16="http://schemas.microsoft.com/office/drawing/2014/main" id="{AC844FE5-2BAF-B8ED-CF13-BFB468ABBC98}"/>
              </a:ext>
            </a:extLst>
          </p:cNvPr>
          <p:cNvSpPr txBox="1">
            <a:spLocks/>
          </p:cNvSpPr>
          <p:nvPr/>
        </p:nvSpPr>
        <p:spPr>
          <a:xfrm>
            <a:off x="5184690" y="4173775"/>
            <a:ext cx="3144000" cy="448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t>Q&amp;A</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498046C-B894-F994-8F49-3D5D39743CB4}"/>
              </a:ext>
            </a:extLst>
          </p:cNvPr>
          <p:cNvSpPr>
            <a:spLocks noGrp="1"/>
          </p:cNvSpPr>
          <p:nvPr>
            <p:ph type="title"/>
          </p:nvPr>
        </p:nvSpPr>
        <p:spPr/>
        <p:txBody>
          <a:bodyPr/>
          <a:lstStyle/>
          <a:p>
            <a:r>
              <a:rPr lang="en"/>
              <a:t>Finding a closest pair of points</a:t>
            </a:r>
            <a:endParaRPr lang="vi-VN"/>
          </a:p>
        </p:txBody>
      </p:sp>
      <p:sp>
        <p:nvSpPr>
          <p:cNvPr id="7" name="Subtitle 6">
            <a:extLst>
              <a:ext uri="{FF2B5EF4-FFF2-40B4-BE49-F238E27FC236}">
                <a16:creationId xmlns:a16="http://schemas.microsoft.com/office/drawing/2014/main" id="{EF26012F-2BAA-63A7-0C19-8D5387CEE0CD}"/>
              </a:ext>
            </a:extLst>
          </p:cNvPr>
          <p:cNvSpPr>
            <a:spLocks noGrp="1"/>
          </p:cNvSpPr>
          <p:nvPr>
            <p:ph type="subTitle" idx="2"/>
          </p:nvPr>
        </p:nvSpPr>
        <p:spPr>
          <a:xfrm>
            <a:off x="1549619" y="2000275"/>
            <a:ext cx="3428400" cy="1904700"/>
          </a:xfrm>
        </p:spPr>
        <p:txBody>
          <a:bodyPr/>
          <a:lstStyle/>
          <a:p>
            <a:pPr marL="482600" indent="-342900">
              <a:buAutoNum type="arabicPeriod"/>
            </a:pPr>
            <a:r>
              <a:rPr lang="en-US" sz="2400" b="1">
                <a:latin typeface="-apple-system"/>
              </a:rPr>
              <a:t>Divide</a:t>
            </a:r>
          </a:p>
          <a:p>
            <a:pPr marL="482600" indent="-342900">
              <a:buAutoNum type="arabicPeriod"/>
            </a:pPr>
            <a:r>
              <a:rPr lang="en-US" sz="2400" b="1">
                <a:latin typeface="-apple-system"/>
              </a:rPr>
              <a:t>Conquer</a:t>
            </a:r>
          </a:p>
          <a:p>
            <a:pPr marL="482600" indent="-342900">
              <a:buAutoNum type="arabicPeriod"/>
            </a:pPr>
            <a:r>
              <a:rPr lang="en-US" sz="2400" b="1">
                <a:latin typeface="-apple-system"/>
              </a:rPr>
              <a:t>Combine</a:t>
            </a:r>
          </a:p>
        </p:txBody>
      </p:sp>
      <p:grpSp>
        <p:nvGrpSpPr>
          <p:cNvPr id="8" name="Group 7">
            <a:extLst>
              <a:ext uri="{FF2B5EF4-FFF2-40B4-BE49-F238E27FC236}">
                <a16:creationId xmlns:a16="http://schemas.microsoft.com/office/drawing/2014/main" id="{C187E106-C413-9FF6-E2E7-98DE0F818DE3}"/>
              </a:ext>
            </a:extLst>
          </p:cNvPr>
          <p:cNvGrpSpPr/>
          <p:nvPr/>
        </p:nvGrpSpPr>
        <p:grpSpPr>
          <a:xfrm>
            <a:off x="4752175" y="1472900"/>
            <a:ext cx="3671825" cy="3130724"/>
            <a:chOff x="3164756" y="2213436"/>
            <a:chExt cx="2309737" cy="1969361"/>
          </a:xfrm>
        </p:grpSpPr>
        <p:grpSp>
          <p:nvGrpSpPr>
            <p:cNvPr id="9" name="Graphic 6">
              <a:extLst>
                <a:ext uri="{FF2B5EF4-FFF2-40B4-BE49-F238E27FC236}">
                  <a16:creationId xmlns:a16="http://schemas.microsoft.com/office/drawing/2014/main" id="{6B880335-4DDE-5E93-F941-FF56584DF661}"/>
                </a:ext>
              </a:extLst>
            </p:cNvPr>
            <p:cNvGrpSpPr/>
            <p:nvPr/>
          </p:nvGrpSpPr>
          <p:grpSpPr>
            <a:xfrm>
              <a:off x="3385377" y="2213436"/>
              <a:ext cx="2089116" cy="1827114"/>
              <a:chOff x="2958657" y="110316"/>
              <a:chExt cx="2089116" cy="1827114"/>
            </a:xfrm>
          </p:grpSpPr>
          <p:sp>
            <p:nvSpPr>
              <p:cNvPr id="22" name="Freeform: Shape 21">
                <a:extLst>
                  <a:ext uri="{FF2B5EF4-FFF2-40B4-BE49-F238E27FC236}">
                    <a16:creationId xmlns:a16="http://schemas.microsoft.com/office/drawing/2014/main" id="{907A2A53-C89C-42EF-E24E-A1F6FD267D6C}"/>
                  </a:ext>
                </a:extLst>
              </p:cNvPr>
              <p:cNvSpPr/>
              <p:nvPr/>
            </p:nvSpPr>
            <p:spPr>
              <a:xfrm>
                <a:off x="3806679" y="110316"/>
                <a:ext cx="6894" cy="1827114"/>
              </a:xfrm>
              <a:custGeom>
                <a:avLst/>
                <a:gdLst>
                  <a:gd name="connsiteX0" fmla="*/ 0 w 6894"/>
                  <a:gd name="connsiteY0" fmla="*/ 1827115 h 1827114"/>
                  <a:gd name="connsiteX1" fmla="*/ 0 w 6894"/>
                  <a:gd name="connsiteY1" fmla="*/ 0 h 1827114"/>
                </a:gdLst>
                <a:ahLst/>
                <a:cxnLst>
                  <a:cxn ang="0">
                    <a:pos x="connsiteX0" y="connsiteY0"/>
                  </a:cxn>
                  <a:cxn ang="0">
                    <a:pos x="connsiteX1" y="connsiteY1"/>
                  </a:cxn>
                </a:cxnLst>
                <a:rect l="l" t="t" r="r" b="b"/>
                <a:pathLst>
                  <a:path w="6894" h="1827114">
                    <a:moveTo>
                      <a:pt x="0" y="1827115"/>
                    </a:moveTo>
                    <a:lnTo>
                      <a:pt x="0" y="0"/>
                    </a:lnTo>
                  </a:path>
                </a:pathLst>
              </a:custGeom>
              <a:ln w="13758" cap="rnd">
                <a:solidFill>
                  <a:srgbClr val="000000"/>
                </a:solidFill>
                <a:prstDash val="solid"/>
                <a:round/>
              </a:ln>
            </p:spPr>
            <p:txBody>
              <a:bodyPr rtlCol="0" anchor="ctr"/>
              <a:lstStyle/>
              <a:p>
                <a:endParaRPr lang="en-US"/>
              </a:p>
            </p:txBody>
          </p:sp>
          <p:sp>
            <p:nvSpPr>
              <p:cNvPr id="23" name="Freeform: Shape 22">
                <a:extLst>
                  <a:ext uri="{FF2B5EF4-FFF2-40B4-BE49-F238E27FC236}">
                    <a16:creationId xmlns:a16="http://schemas.microsoft.com/office/drawing/2014/main" id="{99414CA1-28F9-2822-5FC8-2C03ED5BC8E6}"/>
                  </a:ext>
                </a:extLst>
              </p:cNvPr>
              <p:cNvSpPr/>
              <p:nvPr/>
            </p:nvSpPr>
            <p:spPr>
              <a:xfrm>
                <a:off x="3382685" y="641231"/>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8"/>
                      <a:pt x="30647" y="93958"/>
                      <a:pt x="13135" y="76446"/>
                    </a:cubicBezTo>
                    <a:cubicBezTo>
                      <a:pt x="-4378" y="58933"/>
                      <a:pt x="-4378" y="30596"/>
                      <a:pt x="13135" y="13083"/>
                    </a:cubicBezTo>
                    <a:cubicBezTo>
                      <a:pt x="30578" y="-4361"/>
                      <a:pt x="58985" y="-4361"/>
                      <a:pt x="76498" y="13083"/>
                    </a:cubicBezTo>
                  </a:path>
                </a:pathLst>
              </a:custGeom>
              <a:solidFill>
                <a:srgbClr val="00FF00"/>
              </a:solidFill>
              <a:ln w="6879"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389B598D-30FD-0540-2079-A77BC1454150}"/>
                  </a:ext>
                </a:extLst>
              </p:cNvPr>
              <p:cNvSpPr/>
              <p:nvPr/>
            </p:nvSpPr>
            <p:spPr>
              <a:xfrm>
                <a:off x="3382685" y="641231"/>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8"/>
                      <a:pt x="30647" y="93958"/>
                      <a:pt x="13135" y="76446"/>
                    </a:cubicBezTo>
                    <a:cubicBezTo>
                      <a:pt x="-4378" y="58933"/>
                      <a:pt x="-4378" y="30596"/>
                      <a:pt x="13135" y="13083"/>
                    </a:cubicBezTo>
                    <a:cubicBezTo>
                      <a:pt x="30578" y="-4361"/>
                      <a:pt x="58985" y="-4361"/>
                      <a:pt x="76498" y="13083"/>
                    </a:cubicBezTo>
                  </a:path>
                </a:pathLst>
              </a:custGeom>
              <a:noFill/>
              <a:ln w="6879" cap="rnd">
                <a:solidFill>
                  <a:srgbClr val="000000"/>
                </a:solidFill>
                <a:prstDash val="solid"/>
                <a:round/>
              </a:ln>
            </p:spPr>
            <p:txBody>
              <a:bodyPr rtlCol="0" anchor="ctr"/>
              <a:lstStyle/>
              <a:p>
                <a:endParaRPr lang="en-US"/>
              </a:p>
            </p:txBody>
          </p:sp>
          <p:sp>
            <p:nvSpPr>
              <p:cNvPr id="25" name="Freeform: Shape 24">
                <a:extLst>
                  <a:ext uri="{FF2B5EF4-FFF2-40B4-BE49-F238E27FC236}">
                    <a16:creationId xmlns:a16="http://schemas.microsoft.com/office/drawing/2014/main" id="{9D845BED-07B8-46D9-F1D9-9E7F232C2052}"/>
                  </a:ext>
                </a:extLst>
              </p:cNvPr>
              <p:cNvSpPr/>
              <p:nvPr/>
            </p:nvSpPr>
            <p:spPr>
              <a:xfrm>
                <a:off x="2958657" y="730863"/>
                <a:ext cx="89632" cy="89580"/>
              </a:xfrm>
              <a:custGeom>
                <a:avLst/>
                <a:gdLst>
                  <a:gd name="connsiteX0" fmla="*/ 76497 w 89632"/>
                  <a:gd name="connsiteY0" fmla="*/ 13083 h 89580"/>
                  <a:gd name="connsiteX1" fmla="*/ 76497 w 89632"/>
                  <a:gd name="connsiteY1" fmla="*/ 76446 h 89580"/>
                  <a:gd name="connsiteX2" fmla="*/ 13135 w 89632"/>
                  <a:gd name="connsiteY2" fmla="*/ 76446 h 89580"/>
                  <a:gd name="connsiteX3" fmla="*/ 13135 w 89632"/>
                  <a:gd name="connsiteY3" fmla="*/ 13083 h 89580"/>
                  <a:gd name="connsiteX4" fmla="*/ 76497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7" y="13083"/>
                    </a:moveTo>
                    <a:cubicBezTo>
                      <a:pt x="94010" y="30596"/>
                      <a:pt x="94010" y="58933"/>
                      <a:pt x="76497" y="76446"/>
                    </a:cubicBezTo>
                    <a:cubicBezTo>
                      <a:pt x="58985" y="93958"/>
                      <a:pt x="30647" y="93958"/>
                      <a:pt x="13135" y="76446"/>
                    </a:cubicBezTo>
                    <a:cubicBezTo>
                      <a:pt x="-4378" y="58933"/>
                      <a:pt x="-4378" y="30596"/>
                      <a:pt x="13135" y="13083"/>
                    </a:cubicBezTo>
                    <a:cubicBezTo>
                      <a:pt x="30578" y="-4361"/>
                      <a:pt x="58985" y="-4361"/>
                      <a:pt x="76497" y="13083"/>
                    </a:cubicBezTo>
                  </a:path>
                </a:pathLst>
              </a:custGeom>
              <a:solidFill>
                <a:srgbClr val="00FF00"/>
              </a:solidFill>
              <a:ln w="6879"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FD23CC9-43BF-9FA0-55BB-4DB4FB8A68B4}"/>
                  </a:ext>
                </a:extLst>
              </p:cNvPr>
              <p:cNvSpPr/>
              <p:nvPr/>
            </p:nvSpPr>
            <p:spPr>
              <a:xfrm>
                <a:off x="2958657" y="730863"/>
                <a:ext cx="89632" cy="89580"/>
              </a:xfrm>
              <a:custGeom>
                <a:avLst/>
                <a:gdLst>
                  <a:gd name="connsiteX0" fmla="*/ 76497 w 89632"/>
                  <a:gd name="connsiteY0" fmla="*/ 13083 h 89580"/>
                  <a:gd name="connsiteX1" fmla="*/ 76497 w 89632"/>
                  <a:gd name="connsiteY1" fmla="*/ 76446 h 89580"/>
                  <a:gd name="connsiteX2" fmla="*/ 13135 w 89632"/>
                  <a:gd name="connsiteY2" fmla="*/ 76446 h 89580"/>
                  <a:gd name="connsiteX3" fmla="*/ 13135 w 89632"/>
                  <a:gd name="connsiteY3" fmla="*/ 13083 h 89580"/>
                  <a:gd name="connsiteX4" fmla="*/ 76497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7" y="13083"/>
                    </a:moveTo>
                    <a:cubicBezTo>
                      <a:pt x="94010" y="30596"/>
                      <a:pt x="94010" y="58933"/>
                      <a:pt x="76497" y="76446"/>
                    </a:cubicBezTo>
                    <a:cubicBezTo>
                      <a:pt x="58985" y="93958"/>
                      <a:pt x="30647" y="93958"/>
                      <a:pt x="13135" y="76446"/>
                    </a:cubicBezTo>
                    <a:cubicBezTo>
                      <a:pt x="-4378" y="58933"/>
                      <a:pt x="-4378" y="30596"/>
                      <a:pt x="13135" y="13083"/>
                    </a:cubicBezTo>
                    <a:cubicBezTo>
                      <a:pt x="30578" y="-4361"/>
                      <a:pt x="58985" y="-4361"/>
                      <a:pt x="76497" y="13083"/>
                    </a:cubicBezTo>
                  </a:path>
                </a:pathLst>
              </a:custGeom>
              <a:noFill/>
              <a:ln w="6879" cap="rnd">
                <a:solidFill>
                  <a:srgbClr val="000000"/>
                </a:solidFill>
                <a:prstDash val="solid"/>
                <a:round/>
              </a:ln>
            </p:spPr>
            <p:txBody>
              <a:bodyPr rtlCol="0" anchor="ctr"/>
              <a:lstStyle/>
              <a:p>
                <a:endParaRPr lang="en-US"/>
              </a:p>
            </p:txBody>
          </p:sp>
          <p:sp>
            <p:nvSpPr>
              <p:cNvPr id="27" name="Freeform: Shape 26">
                <a:extLst>
                  <a:ext uri="{FF2B5EF4-FFF2-40B4-BE49-F238E27FC236}">
                    <a16:creationId xmlns:a16="http://schemas.microsoft.com/office/drawing/2014/main" id="{D03367CC-9FA4-E8B1-9265-A92DF6CEAD64}"/>
                  </a:ext>
                </a:extLst>
              </p:cNvPr>
              <p:cNvSpPr/>
              <p:nvPr/>
            </p:nvSpPr>
            <p:spPr>
              <a:xfrm>
                <a:off x="3565397" y="1385866"/>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9"/>
                      <a:pt x="30647" y="93959"/>
                      <a:pt x="13135" y="76446"/>
                    </a:cubicBezTo>
                    <a:cubicBezTo>
                      <a:pt x="-4378" y="58933"/>
                      <a:pt x="-4378" y="30596"/>
                      <a:pt x="13135" y="13083"/>
                    </a:cubicBezTo>
                    <a:cubicBezTo>
                      <a:pt x="30578" y="-4361"/>
                      <a:pt x="58985" y="-4361"/>
                      <a:pt x="76498" y="13083"/>
                    </a:cubicBezTo>
                  </a:path>
                </a:pathLst>
              </a:custGeom>
              <a:solidFill>
                <a:srgbClr val="00FF00"/>
              </a:solidFill>
              <a:ln w="6879"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77360F2-9FFE-294F-D32C-5D8ED0A36B4A}"/>
                  </a:ext>
                </a:extLst>
              </p:cNvPr>
              <p:cNvSpPr/>
              <p:nvPr/>
            </p:nvSpPr>
            <p:spPr>
              <a:xfrm>
                <a:off x="3565397" y="1385866"/>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9"/>
                      <a:pt x="30647" y="93959"/>
                      <a:pt x="13135" y="76446"/>
                    </a:cubicBezTo>
                    <a:cubicBezTo>
                      <a:pt x="-4378" y="58933"/>
                      <a:pt x="-4378" y="30596"/>
                      <a:pt x="13135" y="13083"/>
                    </a:cubicBezTo>
                    <a:cubicBezTo>
                      <a:pt x="30578" y="-4361"/>
                      <a:pt x="58985" y="-4361"/>
                      <a:pt x="76498" y="13083"/>
                    </a:cubicBezTo>
                  </a:path>
                </a:pathLst>
              </a:custGeom>
              <a:noFill/>
              <a:ln w="6879" cap="rnd">
                <a:solidFill>
                  <a:srgbClr val="000000"/>
                </a:solidFill>
                <a:prstDash val="solid"/>
                <a:round/>
              </a:ln>
            </p:spPr>
            <p:txBody>
              <a:bodyPr rtlCol="0" anchor="ctr"/>
              <a:lstStyle/>
              <a:p>
                <a:endParaRPr lang="en-US"/>
              </a:p>
            </p:txBody>
          </p:sp>
          <p:sp>
            <p:nvSpPr>
              <p:cNvPr id="29" name="Freeform: Shape 28">
                <a:extLst>
                  <a:ext uri="{FF2B5EF4-FFF2-40B4-BE49-F238E27FC236}">
                    <a16:creationId xmlns:a16="http://schemas.microsoft.com/office/drawing/2014/main" id="{3F4F9710-CD2C-5992-E471-A20C34EEEBEE}"/>
                  </a:ext>
                </a:extLst>
              </p:cNvPr>
              <p:cNvSpPr/>
              <p:nvPr/>
            </p:nvSpPr>
            <p:spPr>
              <a:xfrm>
                <a:off x="2986236" y="1454814"/>
                <a:ext cx="89632" cy="89580"/>
              </a:xfrm>
              <a:custGeom>
                <a:avLst/>
                <a:gdLst>
                  <a:gd name="connsiteX0" fmla="*/ 76497 w 89632"/>
                  <a:gd name="connsiteY0" fmla="*/ 13083 h 89580"/>
                  <a:gd name="connsiteX1" fmla="*/ 76497 w 89632"/>
                  <a:gd name="connsiteY1" fmla="*/ 76446 h 89580"/>
                  <a:gd name="connsiteX2" fmla="*/ 13135 w 89632"/>
                  <a:gd name="connsiteY2" fmla="*/ 76446 h 89580"/>
                  <a:gd name="connsiteX3" fmla="*/ 13135 w 89632"/>
                  <a:gd name="connsiteY3" fmla="*/ 13083 h 89580"/>
                  <a:gd name="connsiteX4" fmla="*/ 76497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7" y="13083"/>
                    </a:moveTo>
                    <a:cubicBezTo>
                      <a:pt x="94010" y="30596"/>
                      <a:pt x="94010" y="58933"/>
                      <a:pt x="76497" y="76446"/>
                    </a:cubicBezTo>
                    <a:cubicBezTo>
                      <a:pt x="58985" y="93959"/>
                      <a:pt x="30647" y="93959"/>
                      <a:pt x="13135" y="76446"/>
                    </a:cubicBezTo>
                    <a:cubicBezTo>
                      <a:pt x="-4378" y="58933"/>
                      <a:pt x="-4378" y="30596"/>
                      <a:pt x="13135" y="13083"/>
                    </a:cubicBezTo>
                    <a:cubicBezTo>
                      <a:pt x="30578" y="-4361"/>
                      <a:pt x="58985" y="-4361"/>
                      <a:pt x="76497" y="13083"/>
                    </a:cubicBezTo>
                  </a:path>
                </a:pathLst>
              </a:custGeom>
              <a:solidFill>
                <a:srgbClr val="00FF00"/>
              </a:solidFill>
              <a:ln w="6879"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BE6497B-04D8-A2D0-E2F6-503E4338711F}"/>
                  </a:ext>
                </a:extLst>
              </p:cNvPr>
              <p:cNvSpPr/>
              <p:nvPr/>
            </p:nvSpPr>
            <p:spPr>
              <a:xfrm>
                <a:off x="2986236" y="1454814"/>
                <a:ext cx="89632" cy="89580"/>
              </a:xfrm>
              <a:custGeom>
                <a:avLst/>
                <a:gdLst>
                  <a:gd name="connsiteX0" fmla="*/ 76497 w 89632"/>
                  <a:gd name="connsiteY0" fmla="*/ 13083 h 89580"/>
                  <a:gd name="connsiteX1" fmla="*/ 76497 w 89632"/>
                  <a:gd name="connsiteY1" fmla="*/ 76446 h 89580"/>
                  <a:gd name="connsiteX2" fmla="*/ 13135 w 89632"/>
                  <a:gd name="connsiteY2" fmla="*/ 76446 h 89580"/>
                  <a:gd name="connsiteX3" fmla="*/ 13135 w 89632"/>
                  <a:gd name="connsiteY3" fmla="*/ 13083 h 89580"/>
                  <a:gd name="connsiteX4" fmla="*/ 76497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7" y="13083"/>
                    </a:moveTo>
                    <a:cubicBezTo>
                      <a:pt x="94010" y="30596"/>
                      <a:pt x="94010" y="58933"/>
                      <a:pt x="76497" y="76446"/>
                    </a:cubicBezTo>
                    <a:cubicBezTo>
                      <a:pt x="58985" y="93959"/>
                      <a:pt x="30647" y="93959"/>
                      <a:pt x="13135" y="76446"/>
                    </a:cubicBezTo>
                    <a:cubicBezTo>
                      <a:pt x="-4378" y="58933"/>
                      <a:pt x="-4378" y="30596"/>
                      <a:pt x="13135" y="13083"/>
                    </a:cubicBezTo>
                    <a:cubicBezTo>
                      <a:pt x="30578" y="-4361"/>
                      <a:pt x="58985" y="-4361"/>
                      <a:pt x="76497" y="13083"/>
                    </a:cubicBezTo>
                  </a:path>
                </a:pathLst>
              </a:custGeom>
              <a:noFill/>
              <a:ln w="6879" cap="rnd">
                <a:solidFill>
                  <a:srgbClr val="000000"/>
                </a:solidFill>
                <a:prstDash val="solid"/>
                <a:round/>
              </a:ln>
            </p:spPr>
            <p:txBody>
              <a:bodyPr rtlCol="0" anchor="ctr"/>
              <a:lstStyle/>
              <a:p>
                <a:endParaRPr lang="en-US"/>
              </a:p>
            </p:txBody>
          </p:sp>
          <p:sp>
            <p:nvSpPr>
              <p:cNvPr id="31" name="Freeform: Shape 30">
                <a:extLst>
                  <a:ext uri="{FF2B5EF4-FFF2-40B4-BE49-F238E27FC236}">
                    <a16:creationId xmlns:a16="http://schemas.microsoft.com/office/drawing/2014/main" id="{02F81D0E-D7A4-21D9-FE36-D19388B9B4D6}"/>
                  </a:ext>
                </a:extLst>
              </p:cNvPr>
              <p:cNvSpPr/>
              <p:nvPr/>
            </p:nvSpPr>
            <p:spPr>
              <a:xfrm>
                <a:off x="3730871" y="979074"/>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9"/>
                      <a:pt x="30647" y="93959"/>
                      <a:pt x="13135" y="76446"/>
                    </a:cubicBezTo>
                    <a:cubicBezTo>
                      <a:pt x="-4378" y="58933"/>
                      <a:pt x="-4378" y="30596"/>
                      <a:pt x="13135" y="13083"/>
                    </a:cubicBezTo>
                    <a:cubicBezTo>
                      <a:pt x="30578" y="-4361"/>
                      <a:pt x="58985" y="-4361"/>
                      <a:pt x="76498" y="13083"/>
                    </a:cubicBezTo>
                  </a:path>
                </a:pathLst>
              </a:custGeom>
              <a:solidFill>
                <a:srgbClr val="00FF00"/>
              </a:solidFill>
              <a:ln w="687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457BCDB2-BE18-DE6B-0322-2CD812BD7712}"/>
                  </a:ext>
                </a:extLst>
              </p:cNvPr>
              <p:cNvSpPr/>
              <p:nvPr/>
            </p:nvSpPr>
            <p:spPr>
              <a:xfrm>
                <a:off x="3730871" y="979074"/>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9"/>
                      <a:pt x="30647" y="93959"/>
                      <a:pt x="13135" y="76446"/>
                    </a:cubicBezTo>
                    <a:cubicBezTo>
                      <a:pt x="-4378" y="58933"/>
                      <a:pt x="-4378" y="30596"/>
                      <a:pt x="13135" y="13083"/>
                    </a:cubicBezTo>
                    <a:cubicBezTo>
                      <a:pt x="30578" y="-4361"/>
                      <a:pt x="58985" y="-4361"/>
                      <a:pt x="76498" y="13083"/>
                    </a:cubicBezTo>
                  </a:path>
                </a:pathLst>
              </a:custGeom>
              <a:noFill/>
              <a:ln w="6879" cap="rnd">
                <a:solidFill>
                  <a:srgbClr val="000000"/>
                </a:solidFill>
                <a:prstDash val="solid"/>
                <a:round/>
              </a:ln>
            </p:spPr>
            <p:txBody>
              <a:bodyPr rtlCol="0" anchor="ctr"/>
              <a:lstStyle/>
              <a:p>
                <a:endParaRPr lang="en-US"/>
              </a:p>
            </p:txBody>
          </p:sp>
          <p:sp>
            <p:nvSpPr>
              <p:cNvPr id="33" name="Freeform: Shape 32">
                <a:extLst>
                  <a:ext uri="{FF2B5EF4-FFF2-40B4-BE49-F238E27FC236}">
                    <a16:creationId xmlns:a16="http://schemas.microsoft.com/office/drawing/2014/main" id="{BB11E7FB-8DA6-0C5F-8FAA-49B3D9E79B90}"/>
                  </a:ext>
                </a:extLst>
              </p:cNvPr>
              <p:cNvSpPr/>
              <p:nvPr/>
            </p:nvSpPr>
            <p:spPr>
              <a:xfrm>
                <a:off x="3923925" y="841179"/>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9"/>
                      <a:pt x="30647" y="93959"/>
                      <a:pt x="13135" y="76446"/>
                    </a:cubicBezTo>
                    <a:cubicBezTo>
                      <a:pt x="-4378" y="58933"/>
                      <a:pt x="-4378" y="30596"/>
                      <a:pt x="13135" y="13083"/>
                    </a:cubicBezTo>
                    <a:cubicBezTo>
                      <a:pt x="30578" y="-4361"/>
                      <a:pt x="58985" y="-4361"/>
                      <a:pt x="76498" y="13083"/>
                    </a:cubicBezTo>
                  </a:path>
                </a:pathLst>
              </a:custGeom>
              <a:solidFill>
                <a:srgbClr val="00FF00"/>
              </a:solidFill>
              <a:ln w="6879"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7E9D4F3-08EB-6A07-01B5-97E4593D6387}"/>
                  </a:ext>
                </a:extLst>
              </p:cNvPr>
              <p:cNvSpPr/>
              <p:nvPr/>
            </p:nvSpPr>
            <p:spPr>
              <a:xfrm>
                <a:off x="3923925" y="841179"/>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9"/>
                      <a:pt x="30647" y="93959"/>
                      <a:pt x="13135" y="76446"/>
                    </a:cubicBezTo>
                    <a:cubicBezTo>
                      <a:pt x="-4378" y="58933"/>
                      <a:pt x="-4378" y="30596"/>
                      <a:pt x="13135" y="13083"/>
                    </a:cubicBezTo>
                    <a:cubicBezTo>
                      <a:pt x="30578" y="-4361"/>
                      <a:pt x="58985" y="-4361"/>
                      <a:pt x="76498" y="13083"/>
                    </a:cubicBezTo>
                  </a:path>
                </a:pathLst>
              </a:custGeom>
              <a:noFill/>
              <a:ln w="6879" cap="rnd">
                <a:solidFill>
                  <a:srgbClr val="000000"/>
                </a:solidFill>
                <a:prstDash val="solid"/>
                <a:round/>
              </a:ln>
            </p:spPr>
            <p:txBody>
              <a:bodyPr rtlCol="0" anchor="ctr"/>
              <a:lstStyle/>
              <a:p>
                <a:endParaRPr lang="en-US"/>
              </a:p>
            </p:txBody>
          </p:sp>
          <p:sp>
            <p:nvSpPr>
              <p:cNvPr id="35" name="Freeform: Shape 34">
                <a:extLst>
                  <a:ext uri="{FF2B5EF4-FFF2-40B4-BE49-F238E27FC236}">
                    <a16:creationId xmlns:a16="http://schemas.microsoft.com/office/drawing/2014/main" id="{1E85EB23-7541-238E-F5C1-8370B44D3247}"/>
                  </a:ext>
                </a:extLst>
              </p:cNvPr>
              <p:cNvSpPr/>
              <p:nvPr/>
            </p:nvSpPr>
            <p:spPr>
              <a:xfrm>
                <a:off x="4172137" y="1565130"/>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9"/>
                      <a:pt x="30647" y="93959"/>
                      <a:pt x="13135" y="76446"/>
                    </a:cubicBezTo>
                    <a:cubicBezTo>
                      <a:pt x="-4378" y="58933"/>
                      <a:pt x="-4378" y="30596"/>
                      <a:pt x="13135" y="13083"/>
                    </a:cubicBezTo>
                    <a:cubicBezTo>
                      <a:pt x="30578" y="-4361"/>
                      <a:pt x="58985" y="-4361"/>
                      <a:pt x="76498" y="13083"/>
                    </a:cubicBezTo>
                  </a:path>
                </a:pathLst>
              </a:custGeom>
              <a:solidFill>
                <a:srgbClr val="00FF00"/>
              </a:solidFill>
              <a:ln w="6879"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B4B9814E-C704-4289-1A6B-5A42E27C3C26}"/>
                  </a:ext>
                </a:extLst>
              </p:cNvPr>
              <p:cNvSpPr/>
              <p:nvPr/>
            </p:nvSpPr>
            <p:spPr>
              <a:xfrm>
                <a:off x="4172137" y="1565130"/>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9"/>
                      <a:pt x="30647" y="93959"/>
                      <a:pt x="13135" y="76446"/>
                    </a:cubicBezTo>
                    <a:cubicBezTo>
                      <a:pt x="-4378" y="58933"/>
                      <a:pt x="-4378" y="30596"/>
                      <a:pt x="13135" y="13083"/>
                    </a:cubicBezTo>
                    <a:cubicBezTo>
                      <a:pt x="30578" y="-4361"/>
                      <a:pt x="58985" y="-4361"/>
                      <a:pt x="76498" y="13083"/>
                    </a:cubicBezTo>
                  </a:path>
                </a:pathLst>
              </a:custGeom>
              <a:noFill/>
              <a:ln w="6879" cap="rnd">
                <a:solidFill>
                  <a:srgbClr val="000000"/>
                </a:solidFill>
                <a:prstDash val="solid"/>
                <a:round/>
              </a:ln>
            </p:spPr>
            <p:txBody>
              <a:bodyPr rtlCol="0" anchor="ctr"/>
              <a:lstStyle/>
              <a:p>
                <a:endParaRPr lang="en-US"/>
              </a:p>
            </p:txBody>
          </p:sp>
          <p:sp>
            <p:nvSpPr>
              <p:cNvPr id="37" name="Freeform: Shape 36">
                <a:extLst>
                  <a:ext uri="{FF2B5EF4-FFF2-40B4-BE49-F238E27FC236}">
                    <a16:creationId xmlns:a16="http://schemas.microsoft.com/office/drawing/2014/main" id="{FFE6F154-1809-FE3A-99A6-82185B5BA992}"/>
                  </a:ext>
                </a:extLst>
              </p:cNvPr>
              <p:cNvSpPr/>
              <p:nvPr/>
            </p:nvSpPr>
            <p:spPr>
              <a:xfrm>
                <a:off x="4399664" y="1041127"/>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9"/>
                      <a:pt x="30647" y="93959"/>
                      <a:pt x="13135" y="76446"/>
                    </a:cubicBezTo>
                    <a:cubicBezTo>
                      <a:pt x="-4378" y="58933"/>
                      <a:pt x="-4378" y="30596"/>
                      <a:pt x="13135" y="13083"/>
                    </a:cubicBezTo>
                    <a:cubicBezTo>
                      <a:pt x="30578" y="-4361"/>
                      <a:pt x="58985" y="-4361"/>
                      <a:pt x="76498" y="13083"/>
                    </a:cubicBezTo>
                  </a:path>
                </a:pathLst>
              </a:custGeom>
              <a:solidFill>
                <a:srgbClr val="00FF00"/>
              </a:solidFill>
              <a:ln w="6879"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98AC0490-EADE-2676-9B44-F14EB7E954CD}"/>
                  </a:ext>
                </a:extLst>
              </p:cNvPr>
              <p:cNvSpPr/>
              <p:nvPr/>
            </p:nvSpPr>
            <p:spPr>
              <a:xfrm>
                <a:off x="4399664" y="1041127"/>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9"/>
                      <a:pt x="30647" y="93959"/>
                      <a:pt x="13135" y="76446"/>
                    </a:cubicBezTo>
                    <a:cubicBezTo>
                      <a:pt x="-4378" y="58933"/>
                      <a:pt x="-4378" y="30596"/>
                      <a:pt x="13135" y="13083"/>
                    </a:cubicBezTo>
                    <a:cubicBezTo>
                      <a:pt x="30578" y="-4361"/>
                      <a:pt x="58985" y="-4361"/>
                      <a:pt x="76498" y="13083"/>
                    </a:cubicBezTo>
                  </a:path>
                </a:pathLst>
              </a:custGeom>
              <a:noFill/>
              <a:ln w="6879" cap="rnd">
                <a:solidFill>
                  <a:srgbClr val="000000"/>
                </a:solidFill>
                <a:prstDash val="solid"/>
                <a:round/>
              </a:ln>
            </p:spPr>
            <p:txBody>
              <a:bodyPr rtlCol="0" anchor="ctr"/>
              <a:lstStyle/>
              <a:p>
                <a:endParaRPr lang="en-US"/>
              </a:p>
            </p:txBody>
          </p:sp>
          <p:sp>
            <p:nvSpPr>
              <p:cNvPr id="39" name="Freeform: Shape 38">
                <a:extLst>
                  <a:ext uri="{FF2B5EF4-FFF2-40B4-BE49-F238E27FC236}">
                    <a16:creationId xmlns:a16="http://schemas.microsoft.com/office/drawing/2014/main" id="{5BE510DF-CEF3-B0A6-AD70-B15C4923BDE1}"/>
                  </a:ext>
                </a:extLst>
              </p:cNvPr>
              <p:cNvSpPr/>
              <p:nvPr/>
            </p:nvSpPr>
            <p:spPr>
              <a:xfrm>
                <a:off x="4958141" y="530914"/>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8"/>
                      <a:pt x="30647" y="93958"/>
                      <a:pt x="13135" y="76446"/>
                    </a:cubicBezTo>
                    <a:cubicBezTo>
                      <a:pt x="-4378" y="58933"/>
                      <a:pt x="-4378" y="30596"/>
                      <a:pt x="13135" y="13083"/>
                    </a:cubicBezTo>
                    <a:cubicBezTo>
                      <a:pt x="30578" y="-4361"/>
                      <a:pt x="58985" y="-4361"/>
                      <a:pt x="76498" y="13083"/>
                    </a:cubicBezTo>
                  </a:path>
                </a:pathLst>
              </a:custGeom>
              <a:solidFill>
                <a:srgbClr val="00FF00"/>
              </a:solidFill>
              <a:ln w="6879"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3E64CC20-5726-E19B-D21D-B566904770E7}"/>
                  </a:ext>
                </a:extLst>
              </p:cNvPr>
              <p:cNvSpPr/>
              <p:nvPr/>
            </p:nvSpPr>
            <p:spPr>
              <a:xfrm>
                <a:off x="4958141" y="530914"/>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8"/>
                      <a:pt x="30647" y="93958"/>
                      <a:pt x="13135" y="76446"/>
                    </a:cubicBezTo>
                    <a:cubicBezTo>
                      <a:pt x="-4378" y="58933"/>
                      <a:pt x="-4378" y="30596"/>
                      <a:pt x="13135" y="13083"/>
                    </a:cubicBezTo>
                    <a:cubicBezTo>
                      <a:pt x="30578" y="-4361"/>
                      <a:pt x="58985" y="-4361"/>
                      <a:pt x="76498" y="13083"/>
                    </a:cubicBezTo>
                  </a:path>
                </a:pathLst>
              </a:custGeom>
              <a:noFill/>
              <a:ln w="6879" cap="rnd">
                <a:solidFill>
                  <a:srgbClr val="000000"/>
                </a:solidFill>
                <a:prstDash val="solid"/>
                <a:round/>
              </a:ln>
            </p:spPr>
            <p:txBody>
              <a:bodyPr rtlCol="0" anchor="ctr"/>
              <a:lstStyle/>
              <a:p>
                <a:endParaRPr lang="en-US"/>
              </a:p>
            </p:txBody>
          </p:sp>
          <p:sp>
            <p:nvSpPr>
              <p:cNvPr id="41" name="Freeform: Shape 40">
                <a:extLst>
                  <a:ext uri="{FF2B5EF4-FFF2-40B4-BE49-F238E27FC236}">
                    <a16:creationId xmlns:a16="http://schemas.microsoft.com/office/drawing/2014/main" id="{3F6A0E17-3A03-B4D9-CE9C-53D6FB1B0A40}"/>
                  </a:ext>
                </a:extLst>
              </p:cNvPr>
              <p:cNvSpPr/>
              <p:nvPr/>
            </p:nvSpPr>
            <p:spPr>
              <a:xfrm>
                <a:off x="4372085" y="337861"/>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9"/>
                      <a:pt x="30647" y="93959"/>
                      <a:pt x="13135" y="76446"/>
                    </a:cubicBezTo>
                    <a:cubicBezTo>
                      <a:pt x="-4378" y="58933"/>
                      <a:pt x="-4378" y="30596"/>
                      <a:pt x="13135" y="13083"/>
                    </a:cubicBezTo>
                    <a:cubicBezTo>
                      <a:pt x="30578" y="-4361"/>
                      <a:pt x="58985" y="-4361"/>
                      <a:pt x="76498" y="13083"/>
                    </a:cubicBezTo>
                  </a:path>
                </a:pathLst>
              </a:custGeom>
              <a:solidFill>
                <a:srgbClr val="00FF00"/>
              </a:solidFill>
              <a:ln w="6879"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6F5E6A4A-E3E1-CFDC-5D2E-F9B1E366D8DC}"/>
                  </a:ext>
                </a:extLst>
              </p:cNvPr>
              <p:cNvSpPr/>
              <p:nvPr/>
            </p:nvSpPr>
            <p:spPr>
              <a:xfrm>
                <a:off x="4372085" y="337861"/>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9"/>
                      <a:pt x="30647" y="93959"/>
                      <a:pt x="13135" y="76446"/>
                    </a:cubicBezTo>
                    <a:cubicBezTo>
                      <a:pt x="-4378" y="58933"/>
                      <a:pt x="-4378" y="30596"/>
                      <a:pt x="13135" y="13083"/>
                    </a:cubicBezTo>
                    <a:cubicBezTo>
                      <a:pt x="30578" y="-4361"/>
                      <a:pt x="58985" y="-4361"/>
                      <a:pt x="76498" y="13083"/>
                    </a:cubicBezTo>
                  </a:path>
                </a:pathLst>
              </a:custGeom>
              <a:noFill/>
              <a:ln w="6879" cap="rnd">
                <a:solidFill>
                  <a:srgbClr val="000000"/>
                </a:solidFill>
                <a:prstDash val="solid"/>
                <a:round/>
              </a:ln>
            </p:spPr>
            <p:txBody>
              <a:bodyPr rtlCol="0" anchor="ctr"/>
              <a:lstStyle/>
              <a:p>
                <a:endParaRPr lang="en-US"/>
              </a:p>
            </p:txBody>
          </p:sp>
          <p:sp>
            <p:nvSpPr>
              <p:cNvPr id="43" name="Freeform: Shape 42">
                <a:extLst>
                  <a:ext uri="{FF2B5EF4-FFF2-40B4-BE49-F238E27FC236}">
                    <a16:creationId xmlns:a16="http://schemas.microsoft.com/office/drawing/2014/main" id="{BCAFD853-1697-7730-38E8-CA1CD88F4240}"/>
                  </a:ext>
                </a:extLst>
              </p:cNvPr>
              <p:cNvSpPr/>
              <p:nvPr/>
            </p:nvSpPr>
            <p:spPr>
              <a:xfrm>
                <a:off x="4723718" y="1116970"/>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9"/>
                      <a:pt x="30647" y="93959"/>
                      <a:pt x="13135" y="76446"/>
                    </a:cubicBezTo>
                    <a:cubicBezTo>
                      <a:pt x="-4378" y="58933"/>
                      <a:pt x="-4378" y="30596"/>
                      <a:pt x="13135" y="13083"/>
                    </a:cubicBezTo>
                    <a:cubicBezTo>
                      <a:pt x="30578" y="-4361"/>
                      <a:pt x="58985" y="-4361"/>
                      <a:pt x="76498" y="13083"/>
                    </a:cubicBezTo>
                  </a:path>
                </a:pathLst>
              </a:custGeom>
              <a:solidFill>
                <a:srgbClr val="00FF00"/>
              </a:solidFill>
              <a:ln w="6879"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22C6A692-4CDF-22B4-880E-F60D8549DF82}"/>
                  </a:ext>
                </a:extLst>
              </p:cNvPr>
              <p:cNvSpPr/>
              <p:nvPr/>
            </p:nvSpPr>
            <p:spPr>
              <a:xfrm>
                <a:off x="4723718" y="1116970"/>
                <a:ext cx="89632" cy="89580"/>
              </a:xfrm>
              <a:custGeom>
                <a:avLst/>
                <a:gdLst>
                  <a:gd name="connsiteX0" fmla="*/ 76498 w 89632"/>
                  <a:gd name="connsiteY0" fmla="*/ 13083 h 89580"/>
                  <a:gd name="connsiteX1" fmla="*/ 76498 w 89632"/>
                  <a:gd name="connsiteY1" fmla="*/ 76446 h 89580"/>
                  <a:gd name="connsiteX2" fmla="*/ 13135 w 89632"/>
                  <a:gd name="connsiteY2" fmla="*/ 76446 h 89580"/>
                  <a:gd name="connsiteX3" fmla="*/ 13135 w 89632"/>
                  <a:gd name="connsiteY3" fmla="*/ 13083 h 89580"/>
                  <a:gd name="connsiteX4" fmla="*/ 76498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8" y="13083"/>
                    </a:moveTo>
                    <a:cubicBezTo>
                      <a:pt x="94010" y="30596"/>
                      <a:pt x="94010" y="58933"/>
                      <a:pt x="76498" y="76446"/>
                    </a:cubicBezTo>
                    <a:cubicBezTo>
                      <a:pt x="58985" y="93959"/>
                      <a:pt x="30647" y="93959"/>
                      <a:pt x="13135" y="76446"/>
                    </a:cubicBezTo>
                    <a:cubicBezTo>
                      <a:pt x="-4378" y="58933"/>
                      <a:pt x="-4378" y="30596"/>
                      <a:pt x="13135" y="13083"/>
                    </a:cubicBezTo>
                    <a:cubicBezTo>
                      <a:pt x="30578" y="-4361"/>
                      <a:pt x="58985" y="-4361"/>
                      <a:pt x="76498" y="13083"/>
                    </a:cubicBezTo>
                  </a:path>
                </a:pathLst>
              </a:custGeom>
              <a:noFill/>
              <a:ln w="6879" cap="rnd">
                <a:solidFill>
                  <a:srgbClr val="000000"/>
                </a:solidFill>
                <a:prstDash val="solid"/>
                <a:round/>
              </a:ln>
            </p:spPr>
            <p:txBody>
              <a:bodyPr rtlCol="0" anchor="ctr"/>
              <a:lstStyle/>
              <a:p>
                <a:endParaRPr lang="en-US"/>
              </a:p>
            </p:txBody>
          </p:sp>
          <p:sp>
            <p:nvSpPr>
              <p:cNvPr id="45" name="Freeform: Shape 44">
                <a:extLst>
                  <a:ext uri="{FF2B5EF4-FFF2-40B4-BE49-F238E27FC236}">
                    <a16:creationId xmlns:a16="http://schemas.microsoft.com/office/drawing/2014/main" id="{02F26BBC-4B69-C461-018D-4ECD7EBD89D5}"/>
                  </a:ext>
                </a:extLst>
              </p:cNvPr>
              <p:cNvSpPr/>
              <p:nvPr/>
            </p:nvSpPr>
            <p:spPr>
              <a:xfrm>
                <a:off x="3034499" y="379229"/>
                <a:ext cx="89632" cy="89580"/>
              </a:xfrm>
              <a:custGeom>
                <a:avLst/>
                <a:gdLst>
                  <a:gd name="connsiteX0" fmla="*/ 76497 w 89632"/>
                  <a:gd name="connsiteY0" fmla="*/ 13083 h 89580"/>
                  <a:gd name="connsiteX1" fmla="*/ 76497 w 89632"/>
                  <a:gd name="connsiteY1" fmla="*/ 76446 h 89580"/>
                  <a:gd name="connsiteX2" fmla="*/ 13135 w 89632"/>
                  <a:gd name="connsiteY2" fmla="*/ 76446 h 89580"/>
                  <a:gd name="connsiteX3" fmla="*/ 13135 w 89632"/>
                  <a:gd name="connsiteY3" fmla="*/ 13083 h 89580"/>
                  <a:gd name="connsiteX4" fmla="*/ 76497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7" y="13083"/>
                    </a:moveTo>
                    <a:cubicBezTo>
                      <a:pt x="94010" y="30596"/>
                      <a:pt x="94010" y="58933"/>
                      <a:pt x="76497" y="76446"/>
                    </a:cubicBezTo>
                    <a:cubicBezTo>
                      <a:pt x="58985" y="93958"/>
                      <a:pt x="30647" y="93958"/>
                      <a:pt x="13135" y="76446"/>
                    </a:cubicBezTo>
                    <a:cubicBezTo>
                      <a:pt x="-4378" y="58933"/>
                      <a:pt x="-4378" y="30596"/>
                      <a:pt x="13135" y="13083"/>
                    </a:cubicBezTo>
                    <a:cubicBezTo>
                      <a:pt x="30578" y="-4361"/>
                      <a:pt x="58985" y="-4361"/>
                      <a:pt x="76497" y="13083"/>
                    </a:cubicBezTo>
                  </a:path>
                </a:pathLst>
              </a:custGeom>
              <a:solidFill>
                <a:srgbClr val="00FF00"/>
              </a:solidFill>
              <a:ln w="6879"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B8E91640-0C2F-EB4A-15D4-61C6D08EE85B}"/>
                  </a:ext>
                </a:extLst>
              </p:cNvPr>
              <p:cNvSpPr/>
              <p:nvPr/>
            </p:nvSpPr>
            <p:spPr>
              <a:xfrm>
                <a:off x="3034499" y="379229"/>
                <a:ext cx="89632" cy="89580"/>
              </a:xfrm>
              <a:custGeom>
                <a:avLst/>
                <a:gdLst>
                  <a:gd name="connsiteX0" fmla="*/ 76497 w 89632"/>
                  <a:gd name="connsiteY0" fmla="*/ 13083 h 89580"/>
                  <a:gd name="connsiteX1" fmla="*/ 76497 w 89632"/>
                  <a:gd name="connsiteY1" fmla="*/ 76446 h 89580"/>
                  <a:gd name="connsiteX2" fmla="*/ 13135 w 89632"/>
                  <a:gd name="connsiteY2" fmla="*/ 76446 h 89580"/>
                  <a:gd name="connsiteX3" fmla="*/ 13135 w 89632"/>
                  <a:gd name="connsiteY3" fmla="*/ 13083 h 89580"/>
                  <a:gd name="connsiteX4" fmla="*/ 76497 w 89632"/>
                  <a:gd name="connsiteY4" fmla="*/ 13083 h 8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89580">
                    <a:moveTo>
                      <a:pt x="76497" y="13083"/>
                    </a:moveTo>
                    <a:cubicBezTo>
                      <a:pt x="94010" y="30596"/>
                      <a:pt x="94010" y="58933"/>
                      <a:pt x="76497" y="76446"/>
                    </a:cubicBezTo>
                    <a:cubicBezTo>
                      <a:pt x="58985" y="93958"/>
                      <a:pt x="30647" y="93958"/>
                      <a:pt x="13135" y="76446"/>
                    </a:cubicBezTo>
                    <a:cubicBezTo>
                      <a:pt x="-4378" y="58933"/>
                      <a:pt x="-4378" y="30596"/>
                      <a:pt x="13135" y="13083"/>
                    </a:cubicBezTo>
                    <a:cubicBezTo>
                      <a:pt x="30578" y="-4361"/>
                      <a:pt x="58985" y="-4361"/>
                      <a:pt x="76497" y="13083"/>
                    </a:cubicBezTo>
                  </a:path>
                </a:pathLst>
              </a:custGeom>
              <a:noFill/>
              <a:ln w="6879" cap="rnd">
                <a:solidFill>
                  <a:srgbClr val="000000"/>
                </a:solidFill>
                <a:prstDash val="solid"/>
                <a:round/>
              </a:ln>
            </p:spPr>
            <p:txBody>
              <a:bodyPr rtlCol="0" anchor="ctr"/>
              <a:lstStyle/>
              <a:p>
                <a:endParaRPr lang="en-US"/>
              </a:p>
            </p:txBody>
          </p:sp>
        </p:grpSp>
        <p:sp>
          <p:nvSpPr>
            <p:cNvPr id="10" name="TextBox 9">
              <a:extLst>
                <a:ext uri="{FF2B5EF4-FFF2-40B4-BE49-F238E27FC236}">
                  <a16:creationId xmlns:a16="http://schemas.microsoft.com/office/drawing/2014/main" id="{EBC3E019-3022-3E42-C3CB-8F49DB313A43}"/>
                </a:ext>
              </a:extLst>
            </p:cNvPr>
            <p:cNvSpPr txBox="1"/>
            <p:nvPr/>
          </p:nvSpPr>
          <p:spPr>
            <a:xfrm>
              <a:off x="4186734" y="3946567"/>
              <a:ext cx="251827" cy="236230"/>
            </a:xfrm>
            <a:prstGeom prst="rect">
              <a:avLst/>
            </a:prstGeom>
            <a:noFill/>
          </p:spPr>
          <p:txBody>
            <a:bodyPr wrap="none" rtlCol="0">
              <a:spAutoFit/>
            </a:bodyPr>
            <a:lstStyle/>
            <a:p>
              <a:pPr algn="l"/>
              <a:r>
                <a:rPr lang="en-US" sz="1350" spc="0" baseline="0">
                  <a:ln/>
                  <a:solidFill>
                    <a:srgbClr val="000000"/>
                  </a:solidFill>
                  <a:latin typeface="Helvetica"/>
                  <a:cs typeface="Helvetica"/>
                  <a:sym typeface="Helvetica"/>
                  <a:rtl val="0"/>
                </a:rPr>
                <a:t>L</a:t>
              </a:r>
            </a:p>
          </p:txBody>
        </p:sp>
        <p:grpSp>
          <p:nvGrpSpPr>
            <p:cNvPr id="11" name="Graphic 6">
              <a:extLst>
                <a:ext uri="{FF2B5EF4-FFF2-40B4-BE49-F238E27FC236}">
                  <a16:creationId xmlns:a16="http://schemas.microsoft.com/office/drawing/2014/main" id="{209D5B00-818D-0C9B-71D1-EDBDBAA7FAE3}"/>
                </a:ext>
              </a:extLst>
            </p:cNvPr>
            <p:cNvGrpSpPr/>
            <p:nvPr/>
          </p:nvGrpSpPr>
          <p:grpSpPr>
            <a:xfrm>
              <a:off x="3399890" y="2565621"/>
              <a:ext cx="1757822" cy="728570"/>
              <a:chOff x="2973170" y="462501"/>
              <a:chExt cx="1757822" cy="728570"/>
            </a:xfrm>
            <a:noFill/>
          </p:grpSpPr>
          <p:sp>
            <p:nvSpPr>
              <p:cNvPr id="16" name="Freeform: Shape 15">
                <a:extLst>
                  <a:ext uri="{FF2B5EF4-FFF2-40B4-BE49-F238E27FC236}">
                    <a16:creationId xmlns:a16="http://schemas.microsoft.com/office/drawing/2014/main" id="{10115626-B92C-AEF7-109A-70FE70DD6DA5}"/>
                  </a:ext>
                </a:extLst>
              </p:cNvPr>
              <p:cNvSpPr/>
              <p:nvPr/>
            </p:nvSpPr>
            <p:spPr>
              <a:xfrm>
                <a:off x="3027570" y="535930"/>
                <a:ext cx="27579" cy="127829"/>
              </a:xfrm>
              <a:custGeom>
                <a:avLst/>
                <a:gdLst>
                  <a:gd name="connsiteX0" fmla="*/ 0 w 27579"/>
                  <a:gd name="connsiteY0" fmla="*/ 127829 h 127829"/>
                  <a:gd name="connsiteX1" fmla="*/ 27579 w 27579"/>
                  <a:gd name="connsiteY1" fmla="*/ 0 h 127829"/>
                </a:gdLst>
                <a:ahLst/>
                <a:cxnLst>
                  <a:cxn ang="0">
                    <a:pos x="connsiteX0" y="connsiteY0"/>
                  </a:cxn>
                  <a:cxn ang="0">
                    <a:pos x="connsiteX1" y="connsiteY1"/>
                  </a:cxn>
                </a:cxnLst>
                <a:rect l="l" t="t" r="r" b="b"/>
                <a:pathLst>
                  <a:path w="27579" h="127829">
                    <a:moveTo>
                      <a:pt x="0" y="127829"/>
                    </a:moveTo>
                    <a:lnTo>
                      <a:pt x="27579" y="0"/>
                    </a:lnTo>
                  </a:path>
                </a:pathLst>
              </a:custGeom>
              <a:ln w="13758" cap="rnd">
                <a:solidFill>
                  <a:srgbClr val="FF0000"/>
                </a:solidFill>
                <a:prstDash val="solid"/>
                <a:round/>
              </a:ln>
            </p:spPr>
            <p:txBody>
              <a:bodyPr rtlCol="0" anchor="ctr"/>
              <a:lstStyle/>
              <a:p>
                <a:endParaRPr lang="en-US"/>
              </a:p>
            </p:txBody>
          </p:sp>
          <p:sp>
            <p:nvSpPr>
              <p:cNvPr id="17" name="Freeform: Shape 16">
                <a:extLst>
                  <a:ext uri="{FF2B5EF4-FFF2-40B4-BE49-F238E27FC236}">
                    <a16:creationId xmlns:a16="http://schemas.microsoft.com/office/drawing/2014/main" id="{94B89213-19FF-26F7-B83A-35E0CC6F1B96}"/>
                  </a:ext>
                </a:extLst>
              </p:cNvPr>
              <p:cNvSpPr/>
              <p:nvPr/>
            </p:nvSpPr>
            <p:spPr>
              <a:xfrm>
                <a:off x="3028673" y="462501"/>
                <a:ext cx="80875" cy="76876"/>
              </a:xfrm>
              <a:custGeom>
                <a:avLst/>
                <a:gdLst>
                  <a:gd name="connsiteX0" fmla="*/ 42679 w 80875"/>
                  <a:gd name="connsiteY0" fmla="*/ 76877 h 76876"/>
                  <a:gd name="connsiteX1" fmla="*/ 38749 w 80875"/>
                  <a:gd name="connsiteY1" fmla="*/ 16754 h 76876"/>
                  <a:gd name="connsiteX2" fmla="*/ 10342 w 80875"/>
                  <a:gd name="connsiteY2" fmla="*/ 69913 h 76876"/>
                  <a:gd name="connsiteX3" fmla="*/ 80876 w 80875"/>
                  <a:gd name="connsiteY3" fmla="*/ 17444 h 76876"/>
                  <a:gd name="connsiteX4" fmla="*/ 0 w 80875"/>
                  <a:gd name="connsiteY4" fmla="*/ 0 h 76876"/>
                  <a:gd name="connsiteX5" fmla="*/ 26476 w 80875"/>
                  <a:gd name="connsiteY5" fmla="*/ 73429 h 76876"/>
                  <a:gd name="connsiteX6" fmla="*/ 40403 w 80875"/>
                  <a:gd name="connsiteY6" fmla="*/ 8756 h 7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75" h="76876">
                    <a:moveTo>
                      <a:pt x="42679" y="76877"/>
                    </a:moveTo>
                    <a:lnTo>
                      <a:pt x="38749" y="16754"/>
                    </a:lnTo>
                    <a:lnTo>
                      <a:pt x="10342" y="69913"/>
                    </a:lnTo>
                    <a:moveTo>
                      <a:pt x="80876" y="17444"/>
                    </a:moveTo>
                    <a:lnTo>
                      <a:pt x="0" y="0"/>
                    </a:lnTo>
                    <a:moveTo>
                      <a:pt x="26476" y="73429"/>
                    </a:moveTo>
                    <a:lnTo>
                      <a:pt x="40403" y="8756"/>
                    </a:lnTo>
                  </a:path>
                </a:pathLst>
              </a:custGeom>
              <a:noFill/>
              <a:ln w="13758" cap="flat">
                <a:solidFill>
                  <a:srgbClr val="FF0000"/>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F9C65252-5522-6BAD-1EAD-FA01D3EA0525}"/>
                  </a:ext>
                </a:extLst>
              </p:cNvPr>
              <p:cNvSpPr/>
              <p:nvPr/>
            </p:nvSpPr>
            <p:spPr>
              <a:xfrm>
                <a:off x="2973170" y="660312"/>
                <a:ext cx="80875" cy="76876"/>
              </a:xfrm>
              <a:custGeom>
                <a:avLst/>
                <a:gdLst>
                  <a:gd name="connsiteX0" fmla="*/ 38197 w 80875"/>
                  <a:gd name="connsiteY0" fmla="*/ 0 h 76876"/>
                  <a:gd name="connsiteX1" fmla="*/ 42127 w 80875"/>
                  <a:gd name="connsiteY1" fmla="*/ 60122 h 76876"/>
                  <a:gd name="connsiteX2" fmla="*/ 70533 w 80875"/>
                  <a:gd name="connsiteY2" fmla="*/ 6964 h 76876"/>
                  <a:gd name="connsiteX3" fmla="*/ 0 w 80875"/>
                  <a:gd name="connsiteY3" fmla="*/ 59433 h 76876"/>
                  <a:gd name="connsiteX4" fmla="*/ 80876 w 80875"/>
                  <a:gd name="connsiteY4" fmla="*/ 76877 h 76876"/>
                  <a:gd name="connsiteX5" fmla="*/ 54400 w 80875"/>
                  <a:gd name="connsiteY5" fmla="*/ 3447 h 76876"/>
                  <a:gd name="connsiteX6" fmla="*/ 40472 w 80875"/>
                  <a:gd name="connsiteY6" fmla="*/ 68120 h 7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75" h="76876">
                    <a:moveTo>
                      <a:pt x="38197" y="0"/>
                    </a:moveTo>
                    <a:lnTo>
                      <a:pt x="42127" y="60122"/>
                    </a:lnTo>
                    <a:lnTo>
                      <a:pt x="70533" y="6964"/>
                    </a:lnTo>
                    <a:moveTo>
                      <a:pt x="0" y="59433"/>
                    </a:moveTo>
                    <a:lnTo>
                      <a:pt x="80876" y="76877"/>
                    </a:lnTo>
                    <a:moveTo>
                      <a:pt x="54400" y="3447"/>
                    </a:moveTo>
                    <a:lnTo>
                      <a:pt x="40472" y="68120"/>
                    </a:lnTo>
                  </a:path>
                </a:pathLst>
              </a:custGeom>
              <a:noFill/>
              <a:ln w="13758" cap="flat">
                <a:solidFill>
                  <a:srgbClr val="FF0000"/>
                </a:solid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31D5E15-C42E-FAA5-0FCF-282BB4D5DE8A}"/>
                  </a:ext>
                </a:extLst>
              </p:cNvPr>
              <p:cNvSpPr/>
              <p:nvPr/>
            </p:nvSpPr>
            <p:spPr>
              <a:xfrm>
                <a:off x="4555865" y="1111988"/>
                <a:ext cx="101215" cy="23718"/>
              </a:xfrm>
              <a:custGeom>
                <a:avLst/>
                <a:gdLst>
                  <a:gd name="connsiteX0" fmla="*/ 101215 w 101215"/>
                  <a:gd name="connsiteY0" fmla="*/ 23718 h 23718"/>
                  <a:gd name="connsiteX1" fmla="*/ 0 w 101215"/>
                  <a:gd name="connsiteY1" fmla="*/ 0 h 23718"/>
                </a:gdLst>
                <a:ahLst/>
                <a:cxnLst>
                  <a:cxn ang="0">
                    <a:pos x="connsiteX0" y="connsiteY0"/>
                  </a:cxn>
                  <a:cxn ang="0">
                    <a:pos x="connsiteX1" y="connsiteY1"/>
                  </a:cxn>
                </a:cxnLst>
                <a:rect l="l" t="t" r="r" b="b"/>
                <a:pathLst>
                  <a:path w="101215" h="23718">
                    <a:moveTo>
                      <a:pt x="101215" y="23718"/>
                    </a:moveTo>
                    <a:lnTo>
                      <a:pt x="0" y="0"/>
                    </a:lnTo>
                  </a:path>
                </a:pathLst>
              </a:custGeom>
              <a:ln w="13758" cap="rnd">
                <a:solidFill>
                  <a:srgbClr val="FF0000"/>
                </a:solidFill>
                <a:prstDash val="solid"/>
                <a:round/>
              </a:ln>
            </p:spPr>
            <p:txBody>
              <a:bodyPr rtlCol="0" anchor="ctr"/>
              <a:lstStyle/>
              <a:p>
                <a:endParaRPr lang="en-US"/>
              </a:p>
            </p:txBody>
          </p:sp>
          <p:sp>
            <p:nvSpPr>
              <p:cNvPr id="20" name="Freeform: Shape 19">
                <a:extLst>
                  <a:ext uri="{FF2B5EF4-FFF2-40B4-BE49-F238E27FC236}">
                    <a16:creationId xmlns:a16="http://schemas.microsoft.com/office/drawing/2014/main" id="{2F901B20-5FD9-4308-93A1-99E5E8C5B67E}"/>
                  </a:ext>
                </a:extLst>
              </p:cNvPr>
              <p:cNvSpPr/>
              <p:nvPr/>
            </p:nvSpPr>
            <p:spPr>
              <a:xfrm>
                <a:off x="4481953" y="1056623"/>
                <a:ext cx="77704" cy="80530"/>
              </a:xfrm>
              <a:custGeom>
                <a:avLst/>
                <a:gdLst>
                  <a:gd name="connsiteX0" fmla="*/ 77704 w 77704"/>
                  <a:gd name="connsiteY0" fmla="*/ 39300 h 80530"/>
                  <a:gd name="connsiteX1" fmla="*/ 17513 w 77704"/>
                  <a:gd name="connsiteY1" fmla="*/ 42196 h 80530"/>
                  <a:gd name="connsiteX2" fmla="*/ 70120 w 77704"/>
                  <a:gd name="connsiteY2" fmla="*/ 71499 h 80530"/>
                  <a:gd name="connsiteX3" fmla="*/ 18892 w 77704"/>
                  <a:gd name="connsiteY3" fmla="*/ 0 h 80530"/>
                  <a:gd name="connsiteX4" fmla="*/ 0 w 77704"/>
                  <a:gd name="connsiteY4" fmla="*/ 80531 h 80530"/>
                  <a:gd name="connsiteX5" fmla="*/ 73912 w 77704"/>
                  <a:gd name="connsiteY5" fmla="*/ 55365 h 80530"/>
                  <a:gd name="connsiteX6" fmla="*/ 9446 w 77704"/>
                  <a:gd name="connsiteY6" fmla="*/ 40265 h 80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04" h="80530">
                    <a:moveTo>
                      <a:pt x="77704" y="39300"/>
                    </a:moveTo>
                    <a:lnTo>
                      <a:pt x="17513" y="42196"/>
                    </a:lnTo>
                    <a:lnTo>
                      <a:pt x="70120" y="71499"/>
                    </a:lnTo>
                    <a:moveTo>
                      <a:pt x="18892" y="0"/>
                    </a:moveTo>
                    <a:lnTo>
                      <a:pt x="0" y="80531"/>
                    </a:lnTo>
                    <a:moveTo>
                      <a:pt x="73912" y="55365"/>
                    </a:moveTo>
                    <a:lnTo>
                      <a:pt x="9446" y="40265"/>
                    </a:lnTo>
                  </a:path>
                </a:pathLst>
              </a:custGeom>
              <a:noFill/>
              <a:ln w="13758" cap="flat">
                <a:solidFill>
                  <a:srgbClr val="FF0000"/>
                </a:soli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3B92497B-6335-1449-8EA0-E2FEEFC379B7}"/>
                  </a:ext>
                </a:extLst>
              </p:cNvPr>
              <p:cNvSpPr/>
              <p:nvPr/>
            </p:nvSpPr>
            <p:spPr>
              <a:xfrm>
                <a:off x="4653288" y="1110540"/>
                <a:ext cx="77704" cy="80530"/>
              </a:xfrm>
              <a:custGeom>
                <a:avLst/>
                <a:gdLst>
                  <a:gd name="connsiteX0" fmla="*/ 0 w 77704"/>
                  <a:gd name="connsiteY0" fmla="*/ 41231 h 80530"/>
                  <a:gd name="connsiteX1" fmla="*/ 60191 w 77704"/>
                  <a:gd name="connsiteY1" fmla="*/ 38335 h 80530"/>
                  <a:gd name="connsiteX2" fmla="*/ 7584 w 77704"/>
                  <a:gd name="connsiteY2" fmla="*/ 9032 h 80530"/>
                  <a:gd name="connsiteX3" fmla="*/ 58812 w 77704"/>
                  <a:gd name="connsiteY3" fmla="*/ 80531 h 80530"/>
                  <a:gd name="connsiteX4" fmla="*/ 77704 w 77704"/>
                  <a:gd name="connsiteY4" fmla="*/ 0 h 80530"/>
                  <a:gd name="connsiteX5" fmla="*/ 3792 w 77704"/>
                  <a:gd name="connsiteY5" fmla="*/ 25166 h 80530"/>
                  <a:gd name="connsiteX6" fmla="*/ 68258 w 77704"/>
                  <a:gd name="connsiteY6" fmla="*/ 40265 h 80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04" h="80530">
                    <a:moveTo>
                      <a:pt x="0" y="41231"/>
                    </a:moveTo>
                    <a:lnTo>
                      <a:pt x="60191" y="38335"/>
                    </a:lnTo>
                    <a:lnTo>
                      <a:pt x="7584" y="9032"/>
                    </a:lnTo>
                    <a:moveTo>
                      <a:pt x="58812" y="80531"/>
                    </a:moveTo>
                    <a:lnTo>
                      <a:pt x="77704" y="0"/>
                    </a:lnTo>
                    <a:moveTo>
                      <a:pt x="3792" y="25166"/>
                    </a:moveTo>
                    <a:lnTo>
                      <a:pt x="68258" y="40265"/>
                    </a:lnTo>
                  </a:path>
                </a:pathLst>
              </a:custGeom>
              <a:noFill/>
              <a:ln w="13758" cap="flat">
                <a:solidFill>
                  <a:srgbClr val="FF0000"/>
                </a:solidFill>
                <a:prstDash val="solid"/>
                <a:miter/>
              </a:ln>
            </p:spPr>
            <p:txBody>
              <a:bodyPr rtlCol="0" anchor="ctr"/>
              <a:lstStyle/>
              <a:p>
                <a:endParaRPr lang="en-US"/>
              </a:p>
            </p:txBody>
          </p:sp>
        </p:grpSp>
        <p:sp>
          <p:nvSpPr>
            <p:cNvPr id="12" name="TextBox 11">
              <a:extLst>
                <a:ext uri="{FF2B5EF4-FFF2-40B4-BE49-F238E27FC236}">
                  <a16:creationId xmlns:a16="http://schemas.microsoft.com/office/drawing/2014/main" id="{2714F800-C81E-59EF-D38F-9EBA31862226}"/>
                </a:ext>
              </a:extLst>
            </p:cNvPr>
            <p:cNvSpPr txBox="1"/>
            <p:nvPr/>
          </p:nvSpPr>
          <p:spPr>
            <a:xfrm>
              <a:off x="3164756" y="2560717"/>
              <a:ext cx="238038" cy="201756"/>
            </a:xfrm>
            <a:prstGeom prst="rect">
              <a:avLst/>
            </a:prstGeom>
            <a:noFill/>
          </p:spPr>
          <p:txBody>
            <a:bodyPr wrap="none" rtlCol="0">
              <a:spAutoFit/>
            </a:bodyPr>
            <a:lstStyle/>
            <a:p>
              <a:pPr algn="l"/>
              <a:r>
                <a:rPr lang="en-US" sz="1050" spc="0" baseline="0">
                  <a:ln/>
                  <a:solidFill>
                    <a:srgbClr val="000000"/>
                  </a:solidFill>
                  <a:latin typeface="Helvetica"/>
                  <a:cs typeface="Helvetica"/>
                  <a:sym typeface="Helvetica"/>
                  <a:rtl val="0"/>
                </a:rPr>
                <a:t>d</a:t>
              </a:r>
            </a:p>
          </p:txBody>
        </p:sp>
        <p:sp>
          <p:nvSpPr>
            <p:cNvPr id="13" name="TextBox 12">
              <a:extLst>
                <a:ext uri="{FF2B5EF4-FFF2-40B4-BE49-F238E27FC236}">
                  <a16:creationId xmlns:a16="http://schemas.microsoft.com/office/drawing/2014/main" id="{C57411C0-0B2B-099B-83F6-8A15DE95E1AE}"/>
                </a:ext>
              </a:extLst>
            </p:cNvPr>
            <p:cNvSpPr txBox="1"/>
            <p:nvPr/>
          </p:nvSpPr>
          <p:spPr>
            <a:xfrm>
              <a:off x="3218426" y="2602126"/>
              <a:ext cx="313880" cy="201756"/>
            </a:xfrm>
            <a:prstGeom prst="rect">
              <a:avLst/>
            </a:prstGeom>
            <a:noFill/>
          </p:spPr>
          <p:txBody>
            <a:bodyPr wrap="none" rtlCol="0">
              <a:spAutoFit/>
            </a:bodyPr>
            <a:lstStyle/>
            <a:p>
              <a:pPr algn="l"/>
              <a:r>
                <a:rPr lang="en-US" sz="1050" spc="0" baseline="0">
                  <a:ln/>
                  <a:solidFill>
                    <a:srgbClr val="000000"/>
                  </a:solidFill>
                  <a:latin typeface="Helvetica"/>
                  <a:cs typeface="Helvetica"/>
                  <a:sym typeface="Helvetica"/>
                  <a:rtl val="0"/>
                </a:rPr>
                <a:t>left</a:t>
              </a:r>
            </a:p>
          </p:txBody>
        </p:sp>
        <p:sp>
          <p:nvSpPr>
            <p:cNvPr id="14" name="TextBox 13">
              <a:extLst>
                <a:ext uri="{FF2B5EF4-FFF2-40B4-BE49-F238E27FC236}">
                  <a16:creationId xmlns:a16="http://schemas.microsoft.com/office/drawing/2014/main" id="{31BBCE97-6D71-7B6F-B2DF-4DA30BC5F948}"/>
                </a:ext>
              </a:extLst>
            </p:cNvPr>
            <p:cNvSpPr txBox="1"/>
            <p:nvPr/>
          </p:nvSpPr>
          <p:spPr>
            <a:xfrm>
              <a:off x="4869227" y="3236406"/>
              <a:ext cx="238038" cy="201756"/>
            </a:xfrm>
            <a:prstGeom prst="rect">
              <a:avLst/>
            </a:prstGeom>
            <a:noFill/>
          </p:spPr>
          <p:txBody>
            <a:bodyPr wrap="none" rtlCol="0">
              <a:spAutoFit/>
            </a:bodyPr>
            <a:lstStyle/>
            <a:p>
              <a:pPr algn="l"/>
              <a:r>
                <a:rPr lang="en-US" sz="1050" spc="0" baseline="0">
                  <a:ln/>
                  <a:solidFill>
                    <a:srgbClr val="000000"/>
                  </a:solidFill>
                  <a:latin typeface="Helvetica"/>
                  <a:cs typeface="Helvetica"/>
                  <a:sym typeface="Helvetica"/>
                  <a:rtl val="0"/>
                </a:rPr>
                <a:t>d</a:t>
              </a:r>
            </a:p>
          </p:txBody>
        </p:sp>
        <p:sp>
          <p:nvSpPr>
            <p:cNvPr id="15" name="TextBox 14">
              <a:extLst>
                <a:ext uri="{FF2B5EF4-FFF2-40B4-BE49-F238E27FC236}">
                  <a16:creationId xmlns:a16="http://schemas.microsoft.com/office/drawing/2014/main" id="{6759317B-6E62-9966-DF7F-F4C5360CA96D}"/>
                </a:ext>
              </a:extLst>
            </p:cNvPr>
            <p:cNvSpPr txBox="1"/>
            <p:nvPr/>
          </p:nvSpPr>
          <p:spPr>
            <a:xfrm>
              <a:off x="4922896" y="3277816"/>
              <a:ext cx="375933" cy="201756"/>
            </a:xfrm>
            <a:prstGeom prst="rect">
              <a:avLst/>
            </a:prstGeom>
            <a:noFill/>
          </p:spPr>
          <p:txBody>
            <a:bodyPr wrap="none" rtlCol="0">
              <a:spAutoFit/>
            </a:bodyPr>
            <a:lstStyle/>
            <a:p>
              <a:pPr algn="l"/>
              <a:r>
                <a:rPr lang="en-US" sz="1050" spc="0" baseline="0">
                  <a:ln/>
                  <a:solidFill>
                    <a:srgbClr val="000000"/>
                  </a:solidFill>
                  <a:latin typeface="Helvetica"/>
                  <a:cs typeface="Helvetica"/>
                  <a:sym typeface="Helvetica"/>
                  <a:rtl val="0"/>
                </a:rPr>
                <a:t>right</a:t>
              </a:r>
            </a:p>
          </p:txBody>
        </p:sp>
      </p:grpSp>
      <p:sp>
        <p:nvSpPr>
          <p:cNvPr id="3" name="Google Shape;756;p36">
            <a:extLst>
              <a:ext uri="{FF2B5EF4-FFF2-40B4-BE49-F238E27FC236}">
                <a16:creationId xmlns:a16="http://schemas.microsoft.com/office/drawing/2014/main" id="{F889F205-8F0D-212C-B6E0-F189BDD866BB}"/>
              </a:ext>
            </a:extLst>
          </p:cNvPr>
          <p:cNvSpPr txBox="1">
            <a:spLocks/>
          </p:cNvSpPr>
          <p:nvPr/>
        </p:nvSpPr>
        <p:spPr>
          <a:xfrm>
            <a:off x="1209268" y="242732"/>
            <a:ext cx="1720934" cy="371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l"/>
            <a:r>
              <a:rPr lang="en-US" sz="1200"/>
              <a:t>GENERAL IDEA</a:t>
            </a:r>
          </a:p>
        </p:txBody>
      </p:sp>
      <p:sp>
        <p:nvSpPr>
          <p:cNvPr id="4" name="Google Shape;758;p36">
            <a:extLst>
              <a:ext uri="{FF2B5EF4-FFF2-40B4-BE49-F238E27FC236}">
                <a16:creationId xmlns:a16="http://schemas.microsoft.com/office/drawing/2014/main" id="{E4024086-BDBA-B913-6B98-34B7DAB72DE2}"/>
              </a:ext>
            </a:extLst>
          </p:cNvPr>
          <p:cNvSpPr txBox="1">
            <a:spLocks/>
          </p:cNvSpPr>
          <p:nvPr/>
        </p:nvSpPr>
        <p:spPr>
          <a:xfrm>
            <a:off x="947057" y="307667"/>
            <a:ext cx="381699" cy="3133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00000"/>
              </a:lnSpc>
              <a:buSzPts val="6000"/>
            </a:pPr>
            <a:r>
              <a:rPr lang="en" sz="1200" b="1">
                <a:solidFill>
                  <a:schemeClr val="accent1"/>
                </a:solidFill>
                <a:latin typeface="Montserrat"/>
                <a:sym typeface="Montserrat"/>
              </a:rPr>
              <a:t>02  </a:t>
            </a:r>
          </a:p>
        </p:txBody>
      </p:sp>
      <p:sp>
        <p:nvSpPr>
          <p:cNvPr id="6" name="Text Placeholder 2">
            <a:extLst>
              <a:ext uri="{FF2B5EF4-FFF2-40B4-BE49-F238E27FC236}">
                <a16:creationId xmlns:a16="http://schemas.microsoft.com/office/drawing/2014/main" id="{6851BB93-80DA-C046-E84A-C3C4D57F4BD6}"/>
              </a:ext>
            </a:extLst>
          </p:cNvPr>
          <p:cNvSpPr>
            <a:spLocks noGrp="1"/>
          </p:cNvSpPr>
          <p:nvPr>
            <p:ph type="body" sz="quarter" idx="10" hasCustomPrompt="1"/>
          </p:nvPr>
        </p:nvSpPr>
        <p:spPr>
          <a:xfrm>
            <a:off x="7634216" y="257370"/>
            <a:ext cx="1257659" cy="356871"/>
          </a:xfrm>
        </p:spPr>
        <p:txBody>
          <a:bodyPr/>
          <a:lstStyle>
            <a:lvl1pPr marL="139700" indent="0">
              <a:buNone/>
              <a:defRPr sz="1000"/>
            </a:lvl1pPr>
          </a:lstStyle>
          <a:p>
            <a:pPr lvl="0"/>
            <a:fld id="{E7EC936A-77B2-428F-9A59-450890296C0A}" type="datetime1">
              <a:rPr lang="en-US" smtClean="0"/>
              <a:t>12/26/2023</a:t>
            </a:fld>
            <a:endParaRPr lang="en-US"/>
          </a:p>
        </p:txBody>
      </p:sp>
      <p:grpSp>
        <p:nvGrpSpPr>
          <p:cNvPr id="5" name="Group 4">
            <a:extLst>
              <a:ext uri="{FF2B5EF4-FFF2-40B4-BE49-F238E27FC236}">
                <a16:creationId xmlns:a16="http://schemas.microsoft.com/office/drawing/2014/main" id="{F2B5F4D2-6671-611D-F702-E543D5C36DFE}"/>
              </a:ext>
            </a:extLst>
          </p:cNvPr>
          <p:cNvGrpSpPr/>
          <p:nvPr/>
        </p:nvGrpSpPr>
        <p:grpSpPr>
          <a:xfrm>
            <a:off x="3692525" y="4953808"/>
            <a:ext cx="1758950" cy="111892"/>
            <a:chOff x="481132" y="2390531"/>
            <a:chExt cx="5171657" cy="706837"/>
          </a:xfrm>
        </p:grpSpPr>
        <p:sp>
          <p:nvSpPr>
            <p:cNvPr id="47" name="Flowchart: Delay 46">
              <a:extLst>
                <a:ext uri="{FF2B5EF4-FFF2-40B4-BE49-F238E27FC236}">
                  <a16:creationId xmlns:a16="http://schemas.microsoft.com/office/drawing/2014/main" id="{43752D0B-3DCB-5755-05EF-B17E86CF0C02}"/>
                </a:ext>
              </a:extLst>
            </p:cNvPr>
            <p:cNvSpPr>
              <a:spLocks/>
            </p:cNvSpPr>
            <p:nvPr/>
          </p:nvSpPr>
          <p:spPr>
            <a:xfrm>
              <a:off x="4947557" y="2392136"/>
              <a:ext cx="705232" cy="705232"/>
            </a:xfrm>
            <a:prstGeom prst="flowChartDelay">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9ED1C2C-03C6-60C1-2064-497EB7B08285}"/>
                </a:ext>
              </a:extLst>
            </p:cNvPr>
            <p:cNvSpPr>
              <a:spLocks/>
            </p:cNvSpPr>
            <p:nvPr/>
          </p:nvSpPr>
          <p:spPr>
            <a:xfrm>
              <a:off x="4054565" y="2392136"/>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700F454-BB47-CAE5-5657-C56F4DC530BD}"/>
                </a:ext>
              </a:extLst>
            </p:cNvPr>
            <p:cNvSpPr>
              <a:spLocks/>
            </p:cNvSpPr>
            <p:nvPr/>
          </p:nvSpPr>
          <p:spPr>
            <a:xfrm>
              <a:off x="3160596" y="2390531"/>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5B76F74-94D6-53DB-91CB-8A76BB2BEA2E}"/>
                </a:ext>
              </a:extLst>
            </p:cNvPr>
            <p:cNvSpPr>
              <a:spLocks/>
            </p:cNvSpPr>
            <p:nvPr/>
          </p:nvSpPr>
          <p:spPr>
            <a:xfrm>
              <a:off x="2267604" y="2390531"/>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C12B3D9C-290F-1E5C-CC48-3848F7843A5D}"/>
                </a:ext>
              </a:extLst>
            </p:cNvPr>
            <p:cNvSpPr>
              <a:spLocks/>
            </p:cNvSpPr>
            <p:nvPr/>
          </p:nvSpPr>
          <p:spPr>
            <a:xfrm>
              <a:off x="137412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lowchart: Delay 51">
              <a:extLst>
                <a:ext uri="{FF2B5EF4-FFF2-40B4-BE49-F238E27FC236}">
                  <a16:creationId xmlns:a16="http://schemas.microsoft.com/office/drawing/2014/main" id="{C81EFF65-31FA-FB9B-A443-A45B297215E6}"/>
                </a:ext>
              </a:extLst>
            </p:cNvPr>
            <p:cNvSpPr>
              <a:spLocks/>
            </p:cNvSpPr>
            <p:nvPr/>
          </p:nvSpPr>
          <p:spPr>
            <a:xfrm rot="10800000">
              <a:off x="481132" y="2390531"/>
              <a:ext cx="705232" cy="705232"/>
            </a:xfrm>
            <a:prstGeom prst="flowChartDelay">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805646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498046C-B894-F994-8F49-3D5D39743CB4}"/>
              </a:ext>
            </a:extLst>
          </p:cNvPr>
          <p:cNvSpPr>
            <a:spLocks noGrp="1"/>
          </p:cNvSpPr>
          <p:nvPr>
            <p:ph type="title"/>
          </p:nvPr>
        </p:nvSpPr>
        <p:spPr/>
        <p:txBody>
          <a:bodyPr/>
          <a:lstStyle/>
          <a:p>
            <a:r>
              <a:rPr lang="en"/>
              <a:t>Variation of DAC</a:t>
            </a:r>
            <a:endParaRPr lang="vi-VN"/>
          </a:p>
        </p:txBody>
      </p:sp>
      <p:sp>
        <p:nvSpPr>
          <p:cNvPr id="7" name="Subtitle 6">
            <a:extLst>
              <a:ext uri="{FF2B5EF4-FFF2-40B4-BE49-F238E27FC236}">
                <a16:creationId xmlns:a16="http://schemas.microsoft.com/office/drawing/2014/main" id="{EF26012F-2BAA-63A7-0C19-8D5387CEE0CD}"/>
              </a:ext>
            </a:extLst>
          </p:cNvPr>
          <p:cNvSpPr>
            <a:spLocks noGrp="1"/>
          </p:cNvSpPr>
          <p:nvPr>
            <p:ph type="subTitle" idx="2"/>
          </p:nvPr>
        </p:nvSpPr>
        <p:spPr>
          <a:xfrm>
            <a:off x="720000" y="1169481"/>
            <a:ext cx="3661997" cy="571475"/>
          </a:xfrm>
        </p:spPr>
        <p:txBody>
          <a:bodyPr/>
          <a:lstStyle/>
          <a:p>
            <a:pPr marL="139700" indent="0"/>
            <a:r>
              <a:rPr lang="en-US" sz="2400" b="1">
                <a:latin typeface="-apple-system"/>
              </a:rPr>
              <a:t>1. Dynamic Programming</a:t>
            </a:r>
          </a:p>
          <a:p>
            <a:pPr marL="139700" indent="0"/>
            <a:endParaRPr lang="en-US" sz="2400" b="1">
              <a:latin typeface="-apple-system"/>
            </a:endParaRPr>
          </a:p>
        </p:txBody>
      </p:sp>
      <p:sp>
        <p:nvSpPr>
          <p:cNvPr id="3" name="Google Shape;756;p36">
            <a:extLst>
              <a:ext uri="{FF2B5EF4-FFF2-40B4-BE49-F238E27FC236}">
                <a16:creationId xmlns:a16="http://schemas.microsoft.com/office/drawing/2014/main" id="{F889F205-8F0D-212C-B6E0-F189BDD866BB}"/>
              </a:ext>
            </a:extLst>
          </p:cNvPr>
          <p:cNvSpPr txBox="1">
            <a:spLocks/>
          </p:cNvSpPr>
          <p:nvPr/>
        </p:nvSpPr>
        <p:spPr>
          <a:xfrm>
            <a:off x="1209268" y="242732"/>
            <a:ext cx="1720934" cy="371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l"/>
            <a:r>
              <a:rPr lang="en-US" sz="1200"/>
              <a:t>GENERAL IDEA</a:t>
            </a:r>
          </a:p>
        </p:txBody>
      </p:sp>
      <p:sp>
        <p:nvSpPr>
          <p:cNvPr id="4" name="Google Shape;758;p36">
            <a:extLst>
              <a:ext uri="{FF2B5EF4-FFF2-40B4-BE49-F238E27FC236}">
                <a16:creationId xmlns:a16="http://schemas.microsoft.com/office/drawing/2014/main" id="{E4024086-BDBA-B913-6B98-34B7DAB72DE2}"/>
              </a:ext>
            </a:extLst>
          </p:cNvPr>
          <p:cNvSpPr txBox="1">
            <a:spLocks/>
          </p:cNvSpPr>
          <p:nvPr/>
        </p:nvSpPr>
        <p:spPr>
          <a:xfrm>
            <a:off x="947057" y="307667"/>
            <a:ext cx="381699" cy="3133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00000"/>
              </a:lnSpc>
              <a:buSzPts val="6000"/>
            </a:pPr>
            <a:r>
              <a:rPr lang="en" sz="1200" b="1">
                <a:solidFill>
                  <a:schemeClr val="accent1"/>
                </a:solidFill>
                <a:latin typeface="Montserrat"/>
                <a:sym typeface="Montserrat"/>
              </a:rPr>
              <a:t>02  </a:t>
            </a:r>
          </a:p>
        </p:txBody>
      </p:sp>
      <p:sp>
        <p:nvSpPr>
          <p:cNvPr id="6" name="Text Placeholder 2">
            <a:extLst>
              <a:ext uri="{FF2B5EF4-FFF2-40B4-BE49-F238E27FC236}">
                <a16:creationId xmlns:a16="http://schemas.microsoft.com/office/drawing/2014/main" id="{6851BB93-80DA-C046-E84A-C3C4D57F4BD6}"/>
              </a:ext>
            </a:extLst>
          </p:cNvPr>
          <p:cNvSpPr>
            <a:spLocks noGrp="1"/>
          </p:cNvSpPr>
          <p:nvPr>
            <p:ph type="body" sz="quarter" idx="10" hasCustomPrompt="1"/>
          </p:nvPr>
        </p:nvSpPr>
        <p:spPr>
          <a:xfrm>
            <a:off x="7634216" y="257370"/>
            <a:ext cx="1257659" cy="356871"/>
          </a:xfrm>
        </p:spPr>
        <p:txBody>
          <a:bodyPr/>
          <a:lstStyle>
            <a:lvl1pPr marL="139700" indent="0">
              <a:buNone/>
              <a:defRPr sz="1000"/>
            </a:lvl1pPr>
          </a:lstStyle>
          <a:p>
            <a:pPr lvl="0"/>
            <a:fld id="{E7EC936A-77B2-428F-9A59-450890296C0A}" type="datetime1">
              <a:rPr lang="en-US" smtClean="0"/>
              <a:t>12/26/2023</a:t>
            </a:fld>
            <a:endParaRPr lang="en-US"/>
          </a:p>
        </p:txBody>
      </p:sp>
      <p:grpSp>
        <p:nvGrpSpPr>
          <p:cNvPr id="5" name="Group 4">
            <a:extLst>
              <a:ext uri="{FF2B5EF4-FFF2-40B4-BE49-F238E27FC236}">
                <a16:creationId xmlns:a16="http://schemas.microsoft.com/office/drawing/2014/main" id="{F2B5F4D2-6671-611D-F702-E543D5C36DFE}"/>
              </a:ext>
            </a:extLst>
          </p:cNvPr>
          <p:cNvGrpSpPr/>
          <p:nvPr/>
        </p:nvGrpSpPr>
        <p:grpSpPr>
          <a:xfrm>
            <a:off x="3692525" y="4953808"/>
            <a:ext cx="1758950" cy="111892"/>
            <a:chOff x="481132" y="2390531"/>
            <a:chExt cx="5171657" cy="706837"/>
          </a:xfrm>
        </p:grpSpPr>
        <p:sp>
          <p:nvSpPr>
            <p:cNvPr id="47" name="Flowchart: Delay 46">
              <a:extLst>
                <a:ext uri="{FF2B5EF4-FFF2-40B4-BE49-F238E27FC236}">
                  <a16:creationId xmlns:a16="http://schemas.microsoft.com/office/drawing/2014/main" id="{43752D0B-3DCB-5755-05EF-B17E86CF0C02}"/>
                </a:ext>
              </a:extLst>
            </p:cNvPr>
            <p:cNvSpPr>
              <a:spLocks/>
            </p:cNvSpPr>
            <p:nvPr/>
          </p:nvSpPr>
          <p:spPr>
            <a:xfrm>
              <a:off x="4947557" y="2392136"/>
              <a:ext cx="705232" cy="705232"/>
            </a:xfrm>
            <a:prstGeom prst="flowChartDelay">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9ED1C2C-03C6-60C1-2064-497EB7B08285}"/>
                </a:ext>
              </a:extLst>
            </p:cNvPr>
            <p:cNvSpPr>
              <a:spLocks/>
            </p:cNvSpPr>
            <p:nvPr/>
          </p:nvSpPr>
          <p:spPr>
            <a:xfrm>
              <a:off x="4054565" y="2392136"/>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700F454-BB47-CAE5-5657-C56F4DC530BD}"/>
                </a:ext>
              </a:extLst>
            </p:cNvPr>
            <p:cNvSpPr>
              <a:spLocks/>
            </p:cNvSpPr>
            <p:nvPr/>
          </p:nvSpPr>
          <p:spPr>
            <a:xfrm>
              <a:off x="3160596" y="2390531"/>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5B76F74-94D6-53DB-91CB-8A76BB2BEA2E}"/>
                </a:ext>
              </a:extLst>
            </p:cNvPr>
            <p:cNvSpPr>
              <a:spLocks/>
            </p:cNvSpPr>
            <p:nvPr/>
          </p:nvSpPr>
          <p:spPr>
            <a:xfrm>
              <a:off x="2267604" y="2390531"/>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C12B3D9C-290F-1E5C-CC48-3848F7843A5D}"/>
                </a:ext>
              </a:extLst>
            </p:cNvPr>
            <p:cNvSpPr>
              <a:spLocks/>
            </p:cNvSpPr>
            <p:nvPr/>
          </p:nvSpPr>
          <p:spPr>
            <a:xfrm>
              <a:off x="137412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lowchart: Delay 51">
              <a:extLst>
                <a:ext uri="{FF2B5EF4-FFF2-40B4-BE49-F238E27FC236}">
                  <a16:creationId xmlns:a16="http://schemas.microsoft.com/office/drawing/2014/main" id="{C81EFF65-31FA-FB9B-A443-A45B297215E6}"/>
                </a:ext>
              </a:extLst>
            </p:cNvPr>
            <p:cNvSpPr>
              <a:spLocks/>
            </p:cNvSpPr>
            <p:nvPr/>
          </p:nvSpPr>
          <p:spPr>
            <a:xfrm rot="10800000">
              <a:off x="481132" y="2390531"/>
              <a:ext cx="705232" cy="705232"/>
            </a:xfrm>
            <a:prstGeom prst="flowChartDelay">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TextBox 53">
            <a:extLst>
              <a:ext uri="{FF2B5EF4-FFF2-40B4-BE49-F238E27FC236}">
                <a16:creationId xmlns:a16="http://schemas.microsoft.com/office/drawing/2014/main" id="{C468B96E-2493-16D4-82F6-CADDC4BEE2B2}"/>
              </a:ext>
            </a:extLst>
          </p:cNvPr>
          <p:cNvSpPr txBox="1"/>
          <p:nvPr/>
        </p:nvSpPr>
        <p:spPr>
          <a:xfrm>
            <a:off x="622636" y="2331340"/>
            <a:ext cx="6138000" cy="1323439"/>
          </a:xfrm>
          <a:prstGeom prst="rect">
            <a:avLst/>
          </a:prstGeom>
          <a:noFill/>
        </p:spPr>
        <p:txBody>
          <a:bodyPr wrap="square" lIns="91440" tIns="45720" rIns="91440" bIns="45720" anchor="t">
            <a:spAutoFit/>
          </a:bodyPr>
          <a:lstStyle/>
          <a:p>
            <a:r>
              <a:rPr lang="en-US" sz="2000">
                <a:latin typeface="-apple-system"/>
                <a:cs typeface="Times New Roman"/>
              </a:rPr>
              <a:t>Divide large problems into overlapping sub-problems and optimal sub-structures. </a:t>
            </a:r>
            <a:endParaRPr lang="en-US" sz="2000">
              <a:latin typeface="-apple-system"/>
              <a:cs typeface="Times New Roman" panose="02020603050405020304" pitchFamily="18" charset="0"/>
            </a:endParaRPr>
          </a:p>
          <a:p>
            <a:r>
              <a:rPr lang="en-US" sz="2000">
                <a:latin typeface="-apple-system"/>
                <a:cs typeface="Times New Roman"/>
              </a:rPr>
              <a:t>These problems often have many correct solutions and each solution has 1 evaluation value</a:t>
            </a:r>
          </a:p>
        </p:txBody>
      </p:sp>
      <p:grpSp>
        <p:nvGrpSpPr>
          <p:cNvPr id="59" name="Graphic 55">
            <a:extLst>
              <a:ext uri="{FF2B5EF4-FFF2-40B4-BE49-F238E27FC236}">
                <a16:creationId xmlns:a16="http://schemas.microsoft.com/office/drawing/2014/main" id="{67C74EE0-D2CD-2ED5-2E0A-2825A5E5593B}"/>
              </a:ext>
            </a:extLst>
          </p:cNvPr>
          <p:cNvGrpSpPr/>
          <p:nvPr/>
        </p:nvGrpSpPr>
        <p:grpSpPr>
          <a:xfrm>
            <a:off x="6635396" y="1904351"/>
            <a:ext cx="1997640" cy="2346503"/>
            <a:chOff x="3088550" y="745807"/>
            <a:chExt cx="2966899" cy="3750639"/>
          </a:xfrm>
        </p:grpSpPr>
        <p:sp>
          <p:nvSpPr>
            <p:cNvPr id="60" name="Freeform: Shape 59">
              <a:extLst>
                <a:ext uri="{FF2B5EF4-FFF2-40B4-BE49-F238E27FC236}">
                  <a16:creationId xmlns:a16="http://schemas.microsoft.com/office/drawing/2014/main" id="{FAB48DE9-CB7D-0A66-2518-A1AFBD845471}"/>
                </a:ext>
              </a:extLst>
            </p:cNvPr>
            <p:cNvSpPr/>
            <p:nvPr/>
          </p:nvSpPr>
          <p:spPr>
            <a:xfrm>
              <a:off x="3088550" y="745807"/>
              <a:ext cx="2966899" cy="2966899"/>
            </a:xfrm>
            <a:custGeom>
              <a:avLst/>
              <a:gdLst>
                <a:gd name="connsiteX0" fmla="*/ 2966899 w 2966899"/>
                <a:gd name="connsiteY0" fmla="*/ 1483450 h 2966899"/>
                <a:gd name="connsiteX1" fmla="*/ 1483450 w 2966899"/>
                <a:gd name="connsiteY1" fmla="*/ 2966900 h 2966899"/>
                <a:gd name="connsiteX2" fmla="*/ 0 w 2966899"/>
                <a:gd name="connsiteY2" fmla="*/ 1483450 h 2966899"/>
                <a:gd name="connsiteX3" fmla="*/ 1483450 w 2966899"/>
                <a:gd name="connsiteY3" fmla="*/ 0 h 2966899"/>
                <a:gd name="connsiteX4" fmla="*/ 2966899 w 2966899"/>
                <a:gd name="connsiteY4" fmla="*/ 1483450 h 2966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6899" h="2966899">
                  <a:moveTo>
                    <a:pt x="2966899" y="1483450"/>
                  </a:moveTo>
                  <a:cubicBezTo>
                    <a:pt x="2966899" y="2302736"/>
                    <a:pt x="2302736" y="2966900"/>
                    <a:pt x="1483450" y="2966900"/>
                  </a:cubicBezTo>
                  <a:cubicBezTo>
                    <a:pt x="664163" y="2966900"/>
                    <a:pt x="0" y="2302737"/>
                    <a:pt x="0" y="1483450"/>
                  </a:cubicBezTo>
                  <a:cubicBezTo>
                    <a:pt x="0" y="664163"/>
                    <a:pt x="664163" y="0"/>
                    <a:pt x="1483450" y="0"/>
                  </a:cubicBezTo>
                  <a:cubicBezTo>
                    <a:pt x="2302736" y="0"/>
                    <a:pt x="2966899" y="664163"/>
                    <a:pt x="2966899" y="1483450"/>
                  </a:cubicBezTo>
                  <a:close/>
                </a:path>
              </a:pathLst>
            </a:custGeom>
            <a:solidFill>
              <a:srgbClr val="3D3144"/>
            </a:solidFill>
            <a:ln w="1286" cap="flat">
              <a:noFill/>
              <a:prstDash val="solid"/>
              <a:miter/>
            </a:ln>
          </p:spPr>
          <p:txBody>
            <a:bodyPr rtlCol="0" anchor="ctr"/>
            <a:lstStyle/>
            <a:p>
              <a:endParaRPr lang="en-US"/>
            </a:p>
          </p:txBody>
        </p:sp>
        <p:grpSp>
          <p:nvGrpSpPr>
            <p:cNvPr id="61" name="Graphic 55">
              <a:extLst>
                <a:ext uri="{FF2B5EF4-FFF2-40B4-BE49-F238E27FC236}">
                  <a16:creationId xmlns:a16="http://schemas.microsoft.com/office/drawing/2014/main" id="{0174A65C-0EA0-5365-668F-DDFC690144CF}"/>
                </a:ext>
              </a:extLst>
            </p:cNvPr>
            <p:cNvGrpSpPr/>
            <p:nvPr/>
          </p:nvGrpSpPr>
          <p:grpSpPr>
            <a:xfrm>
              <a:off x="3457287" y="1578771"/>
              <a:ext cx="2278094" cy="1202164"/>
              <a:chOff x="3457287" y="1578771"/>
              <a:chExt cx="2278094" cy="1202164"/>
            </a:xfrm>
            <a:solidFill>
              <a:srgbClr val="61ED46"/>
            </a:solidFill>
          </p:grpSpPr>
          <p:sp>
            <p:nvSpPr>
              <p:cNvPr id="62" name="Freeform: Shape 61">
                <a:extLst>
                  <a:ext uri="{FF2B5EF4-FFF2-40B4-BE49-F238E27FC236}">
                    <a16:creationId xmlns:a16="http://schemas.microsoft.com/office/drawing/2014/main" id="{D0F89009-F72E-A0E7-4255-ED4C835A9E21}"/>
                  </a:ext>
                </a:extLst>
              </p:cNvPr>
              <p:cNvSpPr/>
              <p:nvPr/>
            </p:nvSpPr>
            <p:spPr>
              <a:xfrm>
                <a:off x="5409953" y="1578771"/>
                <a:ext cx="325429" cy="39862"/>
              </a:xfrm>
              <a:custGeom>
                <a:avLst/>
                <a:gdLst>
                  <a:gd name="connsiteX0" fmla="*/ 305511 w 325429"/>
                  <a:gd name="connsiteY0" fmla="*/ 39862 h 39862"/>
                  <a:gd name="connsiteX1" fmla="*/ 19918 w 325429"/>
                  <a:gd name="connsiteY1" fmla="*/ 39862 h 39862"/>
                  <a:gd name="connsiteX2" fmla="*/ 0 w 325429"/>
                  <a:gd name="connsiteY2" fmla="*/ 19931 h 39862"/>
                  <a:gd name="connsiteX3" fmla="*/ 19918 w 325429"/>
                  <a:gd name="connsiteY3" fmla="*/ 0 h 39862"/>
                  <a:gd name="connsiteX4" fmla="*/ 305511 w 325429"/>
                  <a:gd name="connsiteY4" fmla="*/ 0 h 39862"/>
                  <a:gd name="connsiteX5" fmla="*/ 325429 w 325429"/>
                  <a:gd name="connsiteY5" fmla="*/ 19931 h 39862"/>
                  <a:gd name="connsiteX6" fmla="*/ 305511 w 325429"/>
                  <a:gd name="connsiteY6" fmla="*/ 39862 h 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5429" h="39862">
                    <a:moveTo>
                      <a:pt x="305511" y="39862"/>
                    </a:moveTo>
                    <a:lnTo>
                      <a:pt x="19918" y="39862"/>
                    </a:lnTo>
                    <a:cubicBezTo>
                      <a:pt x="8911" y="39862"/>
                      <a:pt x="0" y="30938"/>
                      <a:pt x="0" y="19931"/>
                    </a:cubicBezTo>
                    <a:cubicBezTo>
                      <a:pt x="0" y="8924"/>
                      <a:pt x="8911" y="0"/>
                      <a:pt x="19918" y="0"/>
                    </a:cubicBezTo>
                    <a:lnTo>
                      <a:pt x="305511" y="0"/>
                    </a:lnTo>
                    <a:cubicBezTo>
                      <a:pt x="316518" y="0"/>
                      <a:pt x="325429" y="8924"/>
                      <a:pt x="325429" y="19931"/>
                    </a:cubicBezTo>
                    <a:cubicBezTo>
                      <a:pt x="325429" y="30938"/>
                      <a:pt x="316518" y="39862"/>
                      <a:pt x="305511" y="39862"/>
                    </a:cubicBezTo>
                    <a:close/>
                  </a:path>
                </a:pathLst>
              </a:custGeom>
              <a:solidFill>
                <a:srgbClr val="61ED46"/>
              </a:solidFill>
              <a:ln w="1286"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BD3FBB8D-5C8A-E0C1-233B-7EEF2BDB5C34}"/>
                  </a:ext>
                </a:extLst>
              </p:cNvPr>
              <p:cNvSpPr/>
              <p:nvPr/>
            </p:nvSpPr>
            <p:spPr>
              <a:xfrm>
                <a:off x="3964977" y="1578771"/>
                <a:ext cx="1209185" cy="39862"/>
              </a:xfrm>
              <a:custGeom>
                <a:avLst/>
                <a:gdLst>
                  <a:gd name="connsiteX0" fmla="*/ 1189267 w 1209185"/>
                  <a:gd name="connsiteY0" fmla="*/ 39862 h 39862"/>
                  <a:gd name="connsiteX1" fmla="*/ 19918 w 1209185"/>
                  <a:gd name="connsiteY1" fmla="*/ 39862 h 39862"/>
                  <a:gd name="connsiteX2" fmla="*/ 0 w 1209185"/>
                  <a:gd name="connsiteY2" fmla="*/ 19931 h 39862"/>
                  <a:gd name="connsiteX3" fmla="*/ 19918 w 1209185"/>
                  <a:gd name="connsiteY3" fmla="*/ 0 h 39862"/>
                  <a:gd name="connsiteX4" fmla="*/ 1189267 w 1209185"/>
                  <a:gd name="connsiteY4" fmla="*/ 0 h 39862"/>
                  <a:gd name="connsiteX5" fmla="*/ 1209185 w 1209185"/>
                  <a:gd name="connsiteY5" fmla="*/ 19931 h 39862"/>
                  <a:gd name="connsiteX6" fmla="*/ 1189267 w 1209185"/>
                  <a:gd name="connsiteY6" fmla="*/ 39862 h 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9185" h="39862">
                    <a:moveTo>
                      <a:pt x="1189267" y="39862"/>
                    </a:moveTo>
                    <a:lnTo>
                      <a:pt x="19918" y="39862"/>
                    </a:lnTo>
                    <a:cubicBezTo>
                      <a:pt x="8911" y="39862"/>
                      <a:pt x="0" y="30938"/>
                      <a:pt x="0" y="19931"/>
                    </a:cubicBezTo>
                    <a:cubicBezTo>
                      <a:pt x="0" y="8924"/>
                      <a:pt x="8911" y="0"/>
                      <a:pt x="19918" y="0"/>
                    </a:cubicBezTo>
                    <a:lnTo>
                      <a:pt x="1189267" y="0"/>
                    </a:lnTo>
                    <a:cubicBezTo>
                      <a:pt x="1200274" y="0"/>
                      <a:pt x="1209185" y="8924"/>
                      <a:pt x="1209185" y="19931"/>
                    </a:cubicBezTo>
                    <a:cubicBezTo>
                      <a:pt x="1209185" y="30938"/>
                      <a:pt x="1200274" y="39862"/>
                      <a:pt x="1189267" y="39862"/>
                    </a:cubicBezTo>
                    <a:close/>
                  </a:path>
                </a:pathLst>
              </a:custGeom>
              <a:solidFill>
                <a:srgbClr val="61ED46"/>
              </a:solidFill>
              <a:ln w="1286"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2FD5DF32-29ED-99EA-71A2-2951321CBDC4}"/>
                  </a:ext>
                </a:extLst>
              </p:cNvPr>
              <p:cNvSpPr/>
              <p:nvPr/>
            </p:nvSpPr>
            <p:spPr>
              <a:xfrm>
                <a:off x="3457287" y="1578771"/>
                <a:ext cx="363066" cy="39862"/>
              </a:xfrm>
              <a:custGeom>
                <a:avLst/>
                <a:gdLst>
                  <a:gd name="connsiteX0" fmla="*/ 343149 w 363066"/>
                  <a:gd name="connsiteY0" fmla="*/ 39862 h 39862"/>
                  <a:gd name="connsiteX1" fmla="*/ 19918 w 363066"/>
                  <a:gd name="connsiteY1" fmla="*/ 39862 h 39862"/>
                  <a:gd name="connsiteX2" fmla="*/ 0 w 363066"/>
                  <a:gd name="connsiteY2" fmla="*/ 19931 h 39862"/>
                  <a:gd name="connsiteX3" fmla="*/ 19918 w 363066"/>
                  <a:gd name="connsiteY3" fmla="*/ 0 h 39862"/>
                  <a:gd name="connsiteX4" fmla="*/ 343149 w 363066"/>
                  <a:gd name="connsiteY4" fmla="*/ 0 h 39862"/>
                  <a:gd name="connsiteX5" fmla="*/ 363067 w 363066"/>
                  <a:gd name="connsiteY5" fmla="*/ 19931 h 39862"/>
                  <a:gd name="connsiteX6" fmla="*/ 343149 w 363066"/>
                  <a:gd name="connsiteY6" fmla="*/ 39862 h 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3066" h="39862">
                    <a:moveTo>
                      <a:pt x="343149" y="39862"/>
                    </a:moveTo>
                    <a:lnTo>
                      <a:pt x="19918" y="39862"/>
                    </a:lnTo>
                    <a:cubicBezTo>
                      <a:pt x="8911" y="39862"/>
                      <a:pt x="0" y="30938"/>
                      <a:pt x="0" y="19931"/>
                    </a:cubicBezTo>
                    <a:cubicBezTo>
                      <a:pt x="0" y="8924"/>
                      <a:pt x="8911" y="0"/>
                      <a:pt x="19918" y="0"/>
                    </a:cubicBezTo>
                    <a:lnTo>
                      <a:pt x="343149" y="0"/>
                    </a:lnTo>
                    <a:cubicBezTo>
                      <a:pt x="354156" y="0"/>
                      <a:pt x="363067" y="8924"/>
                      <a:pt x="363067" y="19931"/>
                    </a:cubicBezTo>
                    <a:cubicBezTo>
                      <a:pt x="363067" y="30938"/>
                      <a:pt x="354156" y="39862"/>
                      <a:pt x="343149" y="39862"/>
                    </a:cubicBezTo>
                    <a:close/>
                  </a:path>
                </a:pathLst>
              </a:custGeom>
              <a:solidFill>
                <a:srgbClr val="61ED46"/>
              </a:solidFill>
              <a:ln w="1286"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582427F5-32B5-FDDC-4D6A-D556A7BFD0F4}"/>
                  </a:ext>
                </a:extLst>
              </p:cNvPr>
              <p:cNvSpPr/>
              <p:nvPr/>
            </p:nvSpPr>
            <p:spPr>
              <a:xfrm>
                <a:off x="5449802" y="1744816"/>
                <a:ext cx="285580" cy="39862"/>
              </a:xfrm>
              <a:custGeom>
                <a:avLst/>
                <a:gdLst>
                  <a:gd name="connsiteX0" fmla="*/ 265662 w 285580"/>
                  <a:gd name="connsiteY0" fmla="*/ 39862 h 39862"/>
                  <a:gd name="connsiteX1" fmla="*/ 19918 w 285580"/>
                  <a:gd name="connsiteY1" fmla="*/ 39862 h 39862"/>
                  <a:gd name="connsiteX2" fmla="*/ 0 w 285580"/>
                  <a:gd name="connsiteY2" fmla="*/ 19931 h 39862"/>
                  <a:gd name="connsiteX3" fmla="*/ 19918 w 285580"/>
                  <a:gd name="connsiteY3" fmla="*/ 0 h 39862"/>
                  <a:gd name="connsiteX4" fmla="*/ 265662 w 285580"/>
                  <a:gd name="connsiteY4" fmla="*/ 0 h 39862"/>
                  <a:gd name="connsiteX5" fmla="*/ 285580 w 285580"/>
                  <a:gd name="connsiteY5" fmla="*/ 19931 h 39862"/>
                  <a:gd name="connsiteX6" fmla="*/ 265662 w 285580"/>
                  <a:gd name="connsiteY6" fmla="*/ 39862 h 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580" h="39862">
                    <a:moveTo>
                      <a:pt x="265662" y="39862"/>
                    </a:moveTo>
                    <a:lnTo>
                      <a:pt x="19918" y="39862"/>
                    </a:lnTo>
                    <a:cubicBezTo>
                      <a:pt x="8911" y="39862"/>
                      <a:pt x="0" y="30938"/>
                      <a:pt x="0" y="19931"/>
                    </a:cubicBezTo>
                    <a:cubicBezTo>
                      <a:pt x="0" y="8924"/>
                      <a:pt x="8911" y="0"/>
                      <a:pt x="19918" y="0"/>
                    </a:cubicBezTo>
                    <a:lnTo>
                      <a:pt x="265662" y="0"/>
                    </a:lnTo>
                    <a:cubicBezTo>
                      <a:pt x="276669" y="0"/>
                      <a:pt x="285580" y="8924"/>
                      <a:pt x="285580" y="19931"/>
                    </a:cubicBezTo>
                    <a:cubicBezTo>
                      <a:pt x="285580" y="30938"/>
                      <a:pt x="276669" y="39862"/>
                      <a:pt x="265662" y="39862"/>
                    </a:cubicBezTo>
                    <a:close/>
                  </a:path>
                </a:pathLst>
              </a:custGeom>
              <a:solidFill>
                <a:srgbClr val="61ED46"/>
              </a:solidFill>
              <a:ln w="1286"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BC856443-9798-1909-BAEC-2DCF50421ED6}"/>
                  </a:ext>
                </a:extLst>
              </p:cNvPr>
              <p:cNvSpPr/>
              <p:nvPr/>
            </p:nvSpPr>
            <p:spPr>
              <a:xfrm>
                <a:off x="3830718" y="1744816"/>
                <a:ext cx="1508369" cy="39862"/>
              </a:xfrm>
              <a:custGeom>
                <a:avLst/>
                <a:gdLst>
                  <a:gd name="connsiteX0" fmla="*/ 1488465 w 1508369"/>
                  <a:gd name="connsiteY0" fmla="*/ 39862 h 39862"/>
                  <a:gd name="connsiteX1" fmla="*/ 19918 w 1508369"/>
                  <a:gd name="connsiteY1" fmla="*/ 39862 h 39862"/>
                  <a:gd name="connsiteX2" fmla="*/ 0 w 1508369"/>
                  <a:gd name="connsiteY2" fmla="*/ 19931 h 39862"/>
                  <a:gd name="connsiteX3" fmla="*/ 19918 w 1508369"/>
                  <a:gd name="connsiteY3" fmla="*/ 0 h 39862"/>
                  <a:gd name="connsiteX4" fmla="*/ 1488452 w 1508369"/>
                  <a:gd name="connsiteY4" fmla="*/ 0 h 39862"/>
                  <a:gd name="connsiteX5" fmla="*/ 1508370 w 1508369"/>
                  <a:gd name="connsiteY5" fmla="*/ 19931 h 39862"/>
                  <a:gd name="connsiteX6" fmla="*/ 1488465 w 1508369"/>
                  <a:gd name="connsiteY6" fmla="*/ 39862 h 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8369" h="39862">
                    <a:moveTo>
                      <a:pt x="1488465" y="39862"/>
                    </a:moveTo>
                    <a:lnTo>
                      <a:pt x="19918" y="39862"/>
                    </a:lnTo>
                    <a:cubicBezTo>
                      <a:pt x="8911" y="39862"/>
                      <a:pt x="0" y="30938"/>
                      <a:pt x="0" y="19931"/>
                    </a:cubicBezTo>
                    <a:cubicBezTo>
                      <a:pt x="0" y="8924"/>
                      <a:pt x="8911" y="0"/>
                      <a:pt x="19918" y="0"/>
                    </a:cubicBezTo>
                    <a:lnTo>
                      <a:pt x="1488452" y="0"/>
                    </a:lnTo>
                    <a:cubicBezTo>
                      <a:pt x="1499459" y="0"/>
                      <a:pt x="1508370" y="8924"/>
                      <a:pt x="1508370" y="19931"/>
                    </a:cubicBezTo>
                    <a:cubicBezTo>
                      <a:pt x="1508370" y="30938"/>
                      <a:pt x="1499459" y="39862"/>
                      <a:pt x="1488465" y="39862"/>
                    </a:cubicBezTo>
                    <a:close/>
                  </a:path>
                </a:pathLst>
              </a:custGeom>
              <a:solidFill>
                <a:srgbClr val="61ED46"/>
              </a:solidFill>
              <a:ln w="1286"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BD7CBB8F-D089-9188-EF6A-2421AA09B9F3}"/>
                  </a:ext>
                </a:extLst>
              </p:cNvPr>
              <p:cNvSpPr/>
              <p:nvPr/>
            </p:nvSpPr>
            <p:spPr>
              <a:xfrm>
                <a:off x="3457287" y="1744816"/>
                <a:ext cx="209469" cy="39862"/>
              </a:xfrm>
              <a:custGeom>
                <a:avLst/>
                <a:gdLst>
                  <a:gd name="connsiteX0" fmla="*/ 189551 w 209469"/>
                  <a:gd name="connsiteY0" fmla="*/ 39862 h 39862"/>
                  <a:gd name="connsiteX1" fmla="*/ 19918 w 209469"/>
                  <a:gd name="connsiteY1" fmla="*/ 39862 h 39862"/>
                  <a:gd name="connsiteX2" fmla="*/ 0 w 209469"/>
                  <a:gd name="connsiteY2" fmla="*/ 19931 h 39862"/>
                  <a:gd name="connsiteX3" fmla="*/ 19918 w 209469"/>
                  <a:gd name="connsiteY3" fmla="*/ 0 h 39862"/>
                  <a:gd name="connsiteX4" fmla="*/ 189551 w 209469"/>
                  <a:gd name="connsiteY4" fmla="*/ 0 h 39862"/>
                  <a:gd name="connsiteX5" fmla="*/ 209469 w 209469"/>
                  <a:gd name="connsiteY5" fmla="*/ 19931 h 39862"/>
                  <a:gd name="connsiteX6" fmla="*/ 189551 w 209469"/>
                  <a:gd name="connsiteY6" fmla="*/ 39862 h 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469" h="39862">
                    <a:moveTo>
                      <a:pt x="189551" y="39862"/>
                    </a:moveTo>
                    <a:lnTo>
                      <a:pt x="19918" y="39862"/>
                    </a:lnTo>
                    <a:cubicBezTo>
                      <a:pt x="8911" y="39862"/>
                      <a:pt x="0" y="30938"/>
                      <a:pt x="0" y="19931"/>
                    </a:cubicBezTo>
                    <a:cubicBezTo>
                      <a:pt x="0" y="8924"/>
                      <a:pt x="8911" y="0"/>
                      <a:pt x="19918" y="0"/>
                    </a:cubicBezTo>
                    <a:lnTo>
                      <a:pt x="189551" y="0"/>
                    </a:lnTo>
                    <a:cubicBezTo>
                      <a:pt x="200558" y="0"/>
                      <a:pt x="209469" y="8924"/>
                      <a:pt x="209469" y="19931"/>
                    </a:cubicBezTo>
                    <a:cubicBezTo>
                      <a:pt x="209469" y="30938"/>
                      <a:pt x="200558" y="39862"/>
                      <a:pt x="189551" y="39862"/>
                    </a:cubicBezTo>
                    <a:close/>
                  </a:path>
                </a:pathLst>
              </a:custGeom>
              <a:solidFill>
                <a:srgbClr val="61ED46"/>
              </a:solidFill>
              <a:ln w="1286"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920027D2-80CF-97BA-746C-6335885C8859}"/>
                  </a:ext>
                </a:extLst>
              </p:cNvPr>
              <p:cNvSpPr/>
              <p:nvPr/>
            </p:nvSpPr>
            <p:spPr>
              <a:xfrm>
                <a:off x="3457287" y="1910861"/>
                <a:ext cx="2278094" cy="39862"/>
              </a:xfrm>
              <a:custGeom>
                <a:avLst/>
                <a:gdLst>
                  <a:gd name="connsiteX0" fmla="*/ 2258177 w 2278094"/>
                  <a:gd name="connsiteY0" fmla="*/ 39862 h 39862"/>
                  <a:gd name="connsiteX1" fmla="*/ 19918 w 2278094"/>
                  <a:gd name="connsiteY1" fmla="*/ 39862 h 39862"/>
                  <a:gd name="connsiteX2" fmla="*/ 0 w 2278094"/>
                  <a:gd name="connsiteY2" fmla="*/ 19931 h 39862"/>
                  <a:gd name="connsiteX3" fmla="*/ 19918 w 2278094"/>
                  <a:gd name="connsiteY3" fmla="*/ 0 h 39862"/>
                  <a:gd name="connsiteX4" fmla="*/ 2258177 w 2278094"/>
                  <a:gd name="connsiteY4" fmla="*/ 0 h 39862"/>
                  <a:gd name="connsiteX5" fmla="*/ 2278095 w 2278094"/>
                  <a:gd name="connsiteY5" fmla="*/ 19931 h 39862"/>
                  <a:gd name="connsiteX6" fmla="*/ 2258177 w 2278094"/>
                  <a:gd name="connsiteY6" fmla="*/ 39862 h 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8094" h="39862">
                    <a:moveTo>
                      <a:pt x="2258177" y="39862"/>
                    </a:moveTo>
                    <a:lnTo>
                      <a:pt x="19918" y="39862"/>
                    </a:lnTo>
                    <a:cubicBezTo>
                      <a:pt x="8911" y="39862"/>
                      <a:pt x="0" y="30938"/>
                      <a:pt x="0" y="19931"/>
                    </a:cubicBezTo>
                    <a:cubicBezTo>
                      <a:pt x="0" y="8924"/>
                      <a:pt x="8911" y="0"/>
                      <a:pt x="19918" y="0"/>
                    </a:cubicBezTo>
                    <a:lnTo>
                      <a:pt x="2258177" y="0"/>
                    </a:lnTo>
                    <a:cubicBezTo>
                      <a:pt x="2269184" y="0"/>
                      <a:pt x="2278095" y="8924"/>
                      <a:pt x="2278095" y="19931"/>
                    </a:cubicBezTo>
                    <a:cubicBezTo>
                      <a:pt x="2278095" y="30938"/>
                      <a:pt x="2269184" y="39862"/>
                      <a:pt x="2258177" y="39862"/>
                    </a:cubicBezTo>
                    <a:close/>
                  </a:path>
                </a:pathLst>
              </a:custGeom>
              <a:solidFill>
                <a:srgbClr val="61ED46"/>
              </a:solidFill>
              <a:ln w="1286"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4F17800E-0531-7EE3-454A-C3C38599481B}"/>
                  </a:ext>
                </a:extLst>
              </p:cNvPr>
              <p:cNvSpPr/>
              <p:nvPr/>
            </p:nvSpPr>
            <p:spPr>
              <a:xfrm>
                <a:off x="3802660" y="2076893"/>
                <a:ext cx="1932721" cy="39862"/>
              </a:xfrm>
              <a:custGeom>
                <a:avLst/>
                <a:gdLst>
                  <a:gd name="connsiteX0" fmla="*/ 1912803 w 1932721"/>
                  <a:gd name="connsiteY0" fmla="*/ 39862 h 39862"/>
                  <a:gd name="connsiteX1" fmla="*/ 19918 w 1932721"/>
                  <a:gd name="connsiteY1" fmla="*/ 39862 h 39862"/>
                  <a:gd name="connsiteX2" fmla="*/ 0 w 1932721"/>
                  <a:gd name="connsiteY2" fmla="*/ 19931 h 39862"/>
                  <a:gd name="connsiteX3" fmla="*/ 19918 w 1932721"/>
                  <a:gd name="connsiteY3" fmla="*/ 0 h 39862"/>
                  <a:gd name="connsiteX4" fmla="*/ 1912803 w 1932721"/>
                  <a:gd name="connsiteY4" fmla="*/ 0 h 39862"/>
                  <a:gd name="connsiteX5" fmla="*/ 1932722 w 1932721"/>
                  <a:gd name="connsiteY5" fmla="*/ 19931 h 39862"/>
                  <a:gd name="connsiteX6" fmla="*/ 1912803 w 1932721"/>
                  <a:gd name="connsiteY6" fmla="*/ 39862 h 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2721" h="39862">
                    <a:moveTo>
                      <a:pt x="1912803" y="39862"/>
                    </a:moveTo>
                    <a:lnTo>
                      <a:pt x="19918" y="39862"/>
                    </a:lnTo>
                    <a:cubicBezTo>
                      <a:pt x="8911" y="39862"/>
                      <a:pt x="0" y="30938"/>
                      <a:pt x="0" y="19931"/>
                    </a:cubicBezTo>
                    <a:cubicBezTo>
                      <a:pt x="0" y="8924"/>
                      <a:pt x="8911" y="0"/>
                      <a:pt x="19918" y="0"/>
                    </a:cubicBezTo>
                    <a:lnTo>
                      <a:pt x="1912803" y="0"/>
                    </a:lnTo>
                    <a:cubicBezTo>
                      <a:pt x="1923811" y="0"/>
                      <a:pt x="1932722" y="8924"/>
                      <a:pt x="1932722" y="19931"/>
                    </a:cubicBezTo>
                    <a:cubicBezTo>
                      <a:pt x="1932722" y="30938"/>
                      <a:pt x="1923811" y="39862"/>
                      <a:pt x="1912803" y="39862"/>
                    </a:cubicBezTo>
                    <a:close/>
                  </a:path>
                </a:pathLst>
              </a:custGeom>
              <a:solidFill>
                <a:srgbClr val="61ED46"/>
              </a:solidFill>
              <a:ln w="1286"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A59725C8-890C-4D23-CE83-A51D692EA0D9}"/>
                  </a:ext>
                </a:extLst>
              </p:cNvPr>
              <p:cNvSpPr/>
              <p:nvPr/>
            </p:nvSpPr>
            <p:spPr>
              <a:xfrm>
                <a:off x="3457287" y="2076893"/>
                <a:ext cx="209469" cy="39862"/>
              </a:xfrm>
              <a:custGeom>
                <a:avLst/>
                <a:gdLst>
                  <a:gd name="connsiteX0" fmla="*/ 189551 w 209469"/>
                  <a:gd name="connsiteY0" fmla="*/ 39862 h 39862"/>
                  <a:gd name="connsiteX1" fmla="*/ 19918 w 209469"/>
                  <a:gd name="connsiteY1" fmla="*/ 39862 h 39862"/>
                  <a:gd name="connsiteX2" fmla="*/ 0 w 209469"/>
                  <a:gd name="connsiteY2" fmla="*/ 19931 h 39862"/>
                  <a:gd name="connsiteX3" fmla="*/ 19918 w 209469"/>
                  <a:gd name="connsiteY3" fmla="*/ 0 h 39862"/>
                  <a:gd name="connsiteX4" fmla="*/ 189551 w 209469"/>
                  <a:gd name="connsiteY4" fmla="*/ 0 h 39862"/>
                  <a:gd name="connsiteX5" fmla="*/ 209469 w 209469"/>
                  <a:gd name="connsiteY5" fmla="*/ 19931 h 39862"/>
                  <a:gd name="connsiteX6" fmla="*/ 189551 w 209469"/>
                  <a:gd name="connsiteY6" fmla="*/ 39862 h 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469" h="39862">
                    <a:moveTo>
                      <a:pt x="189551" y="39862"/>
                    </a:moveTo>
                    <a:lnTo>
                      <a:pt x="19918" y="39862"/>
                    </a:lnTo>
                    <a:cubicBezTo>
                      <a:pt x="8911" y="39862"/>
                      <a:pt x="0" y="30938"/>
                      <a:pt x="0" y="19931"/>
                    </a:cubicBezTo>
                    <a:cubicBezTo>
                      <a:pt x="0" y="8924"/>
                      <a:pt x="8911" y="0"/>
                      <a:pt x="19918" y="0"/>
                    </a:cubicBezTo>
                    <a:lnTo>
                      <a:pt x="189551" y="0"/>
                    </a:lnTo>
                    <a:cubicBezTo>
                      <a:pt x="200558" y="0"/>
                      <a:pt x="209469" y="8924"/>
                      <a:pt x="209469" y="19931"/>
                    </a:cubicBezTo>
                    <a:cubicBezTo>
                      <a:pt x="209469" y="30938"/>
                      <a:pt x="200558" y="39862"/>
                      <a:pt x="189551" y="39862"/>
                    </a:cubicBezTo>
                    <a:close/>
                  </a:path>
                </a:pathLst>
              </a:custGeom>
              <a:solidFill>
                <a:srgbClr val="61ED46"/>
              </a:solidFill>
              <a:ln w="1286"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78D9DB8F-ED4D-78BC-F143-06657D44442D}"/>
                  </a:ext>
                </a:extLst>
              </p:cNvPr>
              <p:cNvSpPr/>
              <p:nvPr/>
            </p:nvSpPr>
            <p:spPr>
              <a:xfrm>
                <a:off x="5552749" y="2242938"/>
                <a:ext cx="182632" cy="39862"/>
              </a:xfrm>
              <a:custGeom>
                <a:avLst/>
                <a:gdLst>
                  <a:gd name="connsiteX0" fmla="*/ 162715 w 182632"/>
                  <a:gd name="connsiteY0" fmla="*/ 39862 h 39862"/>
                  <a:gd name="connsiteX1" fmla="*/ 19918 w 182632"/>
                  <a:gd name="connsiteY1" fmla="*/ 39862 h 39862"/>
                  <a:gd name="connsiteX2" fmla="*/ 0 w 182632"/>
                  <a:gd name="connsiteY2" fmla="*/ 19931 h 39862"/>
                  <a:gd name="connsiteX3" fmla="*/ 19918 w 182632"/>
                  <a:gd name="connsiteY3" fmla="*/ 0 h 39862"/>
                  <a:gd name="connsiteX4" fmla="*/ 162715 w 182632"/>
                  <a:gd name="connsiteY4" fmla="*/ 0 h 39862"/>
                  <a:gd name="connsiteX5" fmla="*/ 182633 w 182632"/>
                  <a:gd name="connsiteY5" fmla="*/ 19931 h 39862"/>
                  <a:gd name="connsiteX6" fmla="*/ 162715 w 182632"/>
                  <a:gd name="connsiteY6" fmla="*/ 39862 h 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632" h="39862">
                    <a:moveTo>
                      <a:pt x="162715" y="39862"/>
                    </a:moveTo>
                    <a:lnTo>
                      <a:pt x="19918" y="39862"/>
                    </a:lnTo>
                    <a:cubicBezTo>
                      <a:pt x="8911" y="39862"/>
                      <a:pt x="0" y="30938"/>
                      <a:pt x="0" y="19931"/>
                    </a:cubicBezTo>
                    <a:cubicBezTo>
                      <a:pt x="0" y="8924"/>
                      <a:pt x="8911" y="0"/>
                      <a:pt x="19918" y="0"/>
                    </a:cubicBezTo>
                    <a:lnTo>
                      <a:pt x="162715" y="0"/>
                    </a:lnTo>
                    <a:cubicBezTo>
                      <a:pt x="173722" y="0"/>
                      <a:pt x="182633" y="8924"/>
                      <a:pt x="182633" y="19931"/>
                    </a:cubicBezTo>
                    <a:cubicBezTo>
                      <a:pt x="182633" y="30938"/>
                      <a:pt x="173722" y="39862"/>
                      <a:pt x="162715" y="39862"/>
                    </a:cubicBezTo>
                    <a:close/>
                  </a:path>
                </a:pathLst>
              </a:custGeom>
              <a:solidFill>
                <a:srgbClr val="61ED46"/>
              </a:solidFill>
              <a:ln w="1286"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2E60FDE-1316-1C9C-BF0C-349BCECDA5E1}"/>
                  </a:ext>
                </a:extLst>
              </p:cNvPr>
              <p:cNvSpPr/>
              <p:nvPr/>
            </p:nvSpPr>
            <p:spPr>
              <a:xfrm>
                <a:off x="3457287" y="2242938"/>
                <a:ext cx="1992501" cy="39862"/>
              </a:xfrm>
              <a:custGeom>
                <a:avLst/>
                <a:gdLst>
                  <a:gd name="connsiteX0" fmla="*/ 1972584 w 1992501"/>
                  <a:gd name="connsiteY0" fmla="*/ 39862 h 39862"/>
                  <a:gd name="connsiteX1" fmla="*/ 19918 w 1992501"/>
                  <a:gd name="connsiteY1" fmla="*/ 39862 h 39862"/>
                  <a:gd name="connsiteX2" fmla="*/ 0 w 1992501"/>
                  <a:gd name="connsiteY2" fmla="*/ 19931 h 39862"/>
                  <a:gd name="connsiteX3" fmla="*/ 19918 w 1992501"/>
                  <a:gd name="connsiteY3" fmla="*/ 0 h 39862"/>
                  <a:gd name="connsiteX4" fmla="*/ 1972584 w 1992501"/>
                  <a:gd name="connsiteY4" fmla="*/ 0 h 39862"/>
                  <a:gd name="connsiteX5" fmla="*/ 1992502 w 1992501"/>
                  <a:gd name="connsiteY5" fmla="*/ 19931 h 39862"/>
                  <a:gd name="connsiteX6" fmla="*/ 1972584 w 1992501"/>
                  <a:gd name="connsiteY6" fmla="*/ 39862 h 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2501" h="39862">
                    <a:moveTo>
                      <a:pt x="1972584" y="39862"/>
                    </a:moveTo>
                    <a:lnTo>
                      <a:pt x="19918" y="39862"/>
                    </a:lnTo>
                    <a:cubicBezTo>
                      <a:pt x="8911" y="39862"/>
                      <a:pt x="0" y="30938"/>
                      <a:pt x="0" y="19931"/>
                    </a:cubicBezTo>
                    <a:cubicBezTo>
                      <a:pt x="0" y="8924"/>
                      <a:pt x="8911" y="0"/>
                      <a:pt x="19918" y="0"/>
                    </a:cubicBezTo>
                    <a:lnTo>
                      <a:pt x="1972584" y="0"/>
                    </a:lnTo>
                    <a:cubicBezTo>
                      <a:pt x="1983591" y="0"/>
                      <a:pt x="1992502" y="8924"/>
                      <a:pt x="1992502" y="19931"/>
                    </a:cubicBezTo>
                    <a:cubicBezTo>
                      <a:pt x="1992502" y="30938"/>
                      <a:pt x="1983591" y="39862"/>
                      <a:pt x="1972584" y="39862"/>
                    </a:cubicBezTo>
                    <a:close/>
                  </a:path>
                </a:pathLst>
              </a:custGeom>
              <a:solidFill>
                <a:srgbClr val="61ED46"/>
              </a:solidFill>
              <a:ln w="1286"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04078234-395C-88BA-06CF-B6E3510B9700}"/>
                  </a:ext>
                </a:extLst>
              </p:cNvPr>
              <p:cNvSpPr/>
              <p:nvPr/>
            </p:nvSpPr>
            <p:spPr>
              <a:xfrm>
                <a:off x="3457287" y="2408983"/>
                <a:ext cx="2278094" cy="39862"/>
              </a:xfrm>
              <a:custGeom>
                <a:avLst/>
                <a:gdLst>
                  <a:gd name="connsiteX0" fmla="*/ 2258177 w 2278094"/>
                  <a:gd name="connsiteY0" fmla="*/ 39862 h 39862"/>
                  <a:gd name="connsiteX1" fmla="*/ 19918 w 2278094"/>
                  <a:gd name="connsiteY1" fmla="*/ 39862 h 39862"/>
                  <a:gd name="connsiteX2" fmla="*/ 0 w 2278094"/>
                  <a:gd name="connsiteY2" fmla="*/ 19931 h 39862"/>
                  <a:gd name="connsiteX3" fmla="*/ 19918 w 2278094"/>
                  <a:gd name="connsiteY3" fmla="*/ 0 h 39862"/>
                  <a:gd name="connsiteX4" fmla="*/ 2258177 w 2278094"/>
                  <a:gd name="connsiteY4" fmla="*/ 0 h 39862"/>
                  <a:gd name="connsiteX5" fmla="*/ 2278095 w 2278094"/>
                  <a:gd name="connsiteY5" fmla="*/ 19931 h 39862"/>
                  <a:gd name="connsiteX6" fmla="*/ 2258177 w 2278094"/>
                  <a:gd name="connsiteY6" fmla="*/ 39862 h 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8094" h="39862">
                    <a:moveTo>
                      <a:pt x="2258177" y="39862"/>
                    </a:moveTo>
                    <a:lnTo>
                      <a:pt x="19918" y="39862"/>
                    </a:lnTo>
                    <a:cubicBezTo>
                      <a:pt x="8911" y="39862"/>
                      <a:pt x="0" y="30938"/>
                      <a:pt x="0" y="19931"/>
                    </a:cubicBezTo>
                    <a:cubicBezTo>
                      <a:pt x="0" y="8924"/>
                      <a:pt x="8911" y="0"/>
                      <a:pt x="19918" y="0"/>
                    </a:cubicBezTo>
                    <a:lnTo>
                      <a:pt x="2258177" y="0"/>
                    </a:lnTo>
                    <a:cubicBezTo>
                      <a:pt x="2269184" y="0"/>
                      <a:pt x="2278095" y="8924"/>
                      <a:pt x="2278095" y="19931"/>
                    </a:cubicBezTo>
                    <a:cubicBezTo>
                      <a:pt x="2278095" y="30938"/>
                      <a:pt x="2269184" y="39862"/>
                      <a:pt x="2258177" y="39862"/>
                    </a:cubicBezTo>
                    <a:close/>
                  </a:path>
                </a:pathLst>
              </a:custGeom>
              <a:solidFill>
                <a:srgbClr val="61ED46"/>
              </a:solidFill>
              <a:ln w="1286"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392C442F-0C67-AD21-51D8-AB5AD226248C}"/>
                  </a:ext>
                </a:extLst>
              </p:cNvPr>
              <p:cNvSpPr/>
              <p:nvPr/>
            </p:nvSpPr>
            <p:spPr>
              <a:xfrm>
                <a:off x="5534387" y="2575029"/>
                <a:ext cx="200995" cy="39862"/>
              </a:xfrm>
              <a:custGeom>
                <a:avLst/>
                <a:gdLst>
                  <a:gd name="connsiteX0" fmla="*/ 181077 w 200995"/>
                  <a:gd name="connsiteY0" fmla="*/ 39862 h 39862"/>
                  <a:gd name="connsiteX1" fmla="*/ 19918 w 200995"/>
                  <a:gd name="connsiteY1" fmla="*/ 39862 h 39862"/>
                  <a:gd name="connsiteX2" fmla="*/ 0 w 200995"/>
                  <a:gd name="connsiteY2" fmla="*/ 19931 h 39862"/>
                  <a:gd name="connsiteX3" fmla="*/ 19918 w 200995"/>
                  <a:gd name="connsiteY3" fmla="*/ 0 h 39862"/>
                  <a:gd name="connsiteX4" fmla="*/ 181077 w 200995"/>
                  <a:gd name="connsiteY4" fmla="*/ 0 h 39862"/>
                  <a:gd name="connsiteX5" fmla="*/ 200995 w 200995"/>
                  <a:gd name="connsiteY5" fmla="*/ 19931 h 39862"/>
                  <a:gd name="connsiteX6" fmla="*/ 181077 w 200995"/>
                  <a:gd name="connsiteY6" fmla="*/ 39862 h 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995" h="39862">
                    <a:moveTo>
                      <a:pt x="181077" y="39862"/>
                    </a:moveTo>
                    <a:lnTo>
                      <a:pt x="19918" y="39862"/>
                    </a:lnTo>
                    <a:cubicBezTo>
                      <a:pt x="8911" y="39862"/>
                      <a:pt x="0" y="30938"/>
                      <a:pt x="0" y="19931"/>
                    </a:cubicBezTo>
                    <a:cubicBezTo>
                      <a:pt x="0" y="8924"/>
                      <a:pt x="8911" y="0"/>
                      <a:pt x="19918" y="0"/>
                    </a:cubicBezTo>
                    <a:lnTo>
                      <a:pt x="181077" y="0"/>
                    </a:lnTo>
                    <a:cubicBezTo>
                      <a:pt x="192084" y="0"/>
                      <a:pt x="200995" y="8924"/>
                      <a:pt x="200995" y="19931"/>
                    </a:cubicBezTo>
                    <a:cubicBezTo>
                      <a:pt x="200995" y="30938"/>
                      <a:pt x="192084" y="39862"/>
                      <a:pt x="181077" y="39862"/>
                    </a:cubicBezTo>
                    <a:close/>
                  </a:path>
                </a:pathLst>
              </a:custGeom>
              <a:solidFill>
                <a:srgbClr val="61ED46"/>
              </a:solidFill>
              <a:ln w="1286"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E214D0C8-163B-AF85-D1E4-BA72B50C9558}"/>
                  </a:ext>
                </a:extLst>
              </p:cNvPr>
              <p:cNvSpPr/>
              <p:nvPr/>
            </p:nvSpPr>
            <p:spPr>
              <a:xfrm>
                <a:off x="3891219" y="2575029"/>
                <a:ext cx="1513847" cy="39862"/>
              </a:xfrm>
              <a:custGeom>
                <a:avLst/>
                <a:gdLst>
                  <a:gd name="connsiteX0" fmla="*/ 1493917 w 1513847"/>
                  <a:gd name="connsiteY0" fmla="*/ 39862 h 39862"/>
                  <a:gd name="connsiteX1" fmla="*/ 19918 w 1513847"/>
                  <a:gd name="connsiteY1" fmla="*/ 39862 h 39862"/>
                  <a:gd name="connsiteX2" fmla="*/ 0 w 1513847"/>
                  <a:gd name="connsiteY2" fmla="*/ 19931 h 39862"/>
                  <a:gd name="connsiteX3" fmla="*/ 19918 w 1513847"/>
                  <a:gd name="connsiteY3" fmla="*/ 0 h 39862"/>
                  <a:gd name="connsiteX4" fmla="*/ 1493930 w 1513847"/>
                  <a:gd name="connsiteY4" fmla="*/ 0 h 39862"/>
                  <a:gd name="connsiteX5" fmla="*/ 1513848 w 1513847"/>
                  <a:gd name="connsiteY5" fmla="*/ 19931 h 39862"/>
                  <a:gd name="connsiteX6" fmla="*/ 1493917 w 1513847"/>
                  <a:gd name="connsiteY6" fmla="*/ 39862 h 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3847" h="39862">
                    <a:moveTo>
                      <a:pt x="1493917" y="39862"/>
                    </a:moveTo>
                    <a:lnTo>
                      <a:pt x="19918" y="39862"/>
                    </a:lnTo>
                    <a:cubicBezTo>
                      <a:pt x="8911" y="39862"/>
                      <a:pt x="0" y="30938"/>
                      <a:pt x="0" y="19931"/>
                    </a:cubicBezTo>
                    <a:cubicBezTo>
                      <a:pt x="0" y="8924"/>
                      <a:pt x="8911" y="0"/>
                      <a:pt x="19918" y="0"/>
                    </a:cubicBezTo>
                    <a:lnTo>
                      <a:pt x="1493930" y="0"/>
                    </a:lnTo>
                    <a:cubicBezTo>
                      <a:pt x="1504937" y="0"/>
                      <a:pt x="1513848" y="8924"/>
                      <a:pt x="1513848" y="19931"/>
                    </a:cubicBezTo>
                    <a:cubicBezTo>
                      <a:pt x="1513848" y="30938"/>
                      <a:pt x="1504924" y="39862"/>
                      <a:pt x="1493917" y="39862"/>
                    </a:cubicBezTo>
                    <a:close/>
                  </a:path>
                </a:pathLst>
              </a:custGeom>
              <a:solidFill>
                <a:srgbClr val="61ED46"/>
              </a:solidFill>
              <a:ln w="1286"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6221E933-0ED0-6872-059E-1D0860916AD6}"/>
                  </a:ext>
                </a:extLst>
              </p:cNvPr>
              <p:cNvSpPr/>
              <p:nvPr/>
            </p:nvSpPr>
            <p:spPr>
              <a:xfrm>
                <a:off x="3457287" y="2575029"/>
                <a:ext cx="230235" cy="39862"/>
              </a:xfrm>
              <a:custGeom>
                <a:avLst/>
                <a:gdLst>
                  <a:gd name="connsiteX0" fmla="*/ 210318 w 230235"/>
                  <a:gd name="connsiteY0" fmla="*/ 39862 h 39862"/>
                  <a:gd name="connsiteX1" fmla="*/ 19918 w 230235"/>
                  <a:gd name="connsiteY1" fmla="*/ 39862 h 39862"/>
                  <a:gd name="connsiteX2" fmla="*/ 0 w 230235"/>
                  <a:gd name="connsiteY2" fmla="*/ 19931 h 39862"/>
                  <a:gd name="connsiteX3" fmla="*/ 19918 w 230235"/>
                  <a:gd name="connsiteY3" fmla="*/ 0 h 39862"/>
                  <a:gd name="connsiteX4" fmla="*/ 210318 w 230235"/>
                  <a:gd name="connsiteY4" fmla="*/ 0 h 39862"/>
                  <a:gd name="connsiteX5" fmla="*/ 230236 w 230235"/>
                  <a:gd name="connsiteY5" fmla="*/ 19931 h 39862"/>
                  <a:gd name="connsiteX6" fmla="*/ 210318 w 230235"/>
                  <a:gd name="connsiteY6" fmla="*/ 39862 h 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235" h="39862">
                    <a:moveTo>
                      <a:pt x="210318" y="39862"/>
                    </a:moveTo>
                    <a:lnTo>
                      <a:pt x="19918" y="39862"/>
                    </a:lnTo>
                    <a:cubicBezTo>
                      <a:pt x="8911" y="39862"/>
                      <a:pt x="0" y="30938"/>
                      <a:pt x="0" y="19931"/>
                    </a:cubicBezTo>
                    <a:cubicBezTo>
                      <a:pt x="0" y="8924"/>
                      <a:pt x="8911" y="0"/>
                      <a:pt x="19918" y="0"/>
                    </a:cubicBezTo>
                    <a:lnTo>
                      <a:pt x="210318" y="0"/>
                    </a:lnTo>
                    <a:cubicBezTo>
                      <a:pt x="221325" y="0"/>
                      <a:pt x="230236" y="8924"/>
                      <a:pt x="230236" y="19931"/>
                    </a:cubicBezTo>
                    <a:cubicBezTo>
                      <a:pt x="230236" y="30938"/>
                      <a:pt x="221325" y="39862"/>
                      <a:pt x="210318" y="39862"/>
                    </a:cubicBezTo>
                    <a:close/>
                  </a:path>
                </a:pathLst>
              </a:custGeom>
              <a:solidFill>
                <a:srgbClr val="61ED46"/>
              </a:solidFill>
              <a:ln w="1286"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46164601-14C3-D7E2-5415-B573B451ECEE}"/>
                  </a:ext>
                </a:extLst>
              </p:cNvPr>
              <p:cNvSpPr/>
              <p:nvPr/>
            </p:nvSpPr>
            <p:spPr>
              <a:xfrm>
                <a:off x="5336002" y="2741073"/>
                <a:ext cx="399380" cy="39862"/>
              </a:xfrm>
              <a:custGeom>
                <a:avLst/>
                <a:gdLst>
                  <a:gd name="connsiteX0" fmla="*/ 379462 w 399380"/>
                  <a:gd name="connsiteY0" fmla="*/ 39862 h 39862"/>
                  <a:gd name="connsiteX1" fmla="*/ 19918 w 399380"/>
                  <a:gd name="connsiteY1" fmla="*/ 39862 h 39862"/>
                  <a:gd name="connsiteX2" fmla="*/ 0 w 399380"/>
                  <a:gd name="connsiteY2" fmla="*/ 19931 h 39862"/>
                  <a:gd name="connsiteX3" fmla="*/ 19918 w 399380"/>
                  <a:gd name="connsiteY3" fmla="*/ 0 h 39862"/>
                  <a:gd name="connsiteX4" fmla="*/ 379462 w 399380"/>
                  <a:gd name="connsiteY4" fmla="*/ 0 h 39862"/>
                  <a:gd name="connsiteX5" fmla="*/ 399380 w 399380"/>
                  <a:gd name="connsiteY5" fmla="*/ 19931 h 39862"/>
                  <a:gd name="connsiteX6" fmla="*/ 379462 w 399380"/>
                  <a:gd name="connsiteY6" fmla="*/ 39862 h 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9380" h="39862">
                    <a:moveTo>
                      <a:pt x="379462" y="39862"/>
                    </a:moveTo>
                    <a:lnTo>
                      <a:pt x="19918" y="39862"/>
                    </a:lnTo>
                    <a:cubicBezTo>
                      <a:pt x="8911" y="39862"/>
                      <a:pt x="0" y="30938"/>
                      <a:pt x="0" y="19931"/>
                    </a:cubicBezTo>
                    <a:cubicBezTo>
                      <a:pt x="0" y="8924"/>
                      <a:pt x="8911" y="0"/>
                      <a:pt x="19918" y="0"/>
                    </a:cubicBezTo>
                    <a:lnTo>
                      <a:pt x="379462" y="0"/>
                    </a:lnTo>
                    <a:cubicBezTo>
                      <a:pt x="390469" y="0"/>
                      <a:pt x="399380" y="8924"/>
                      <a:pt x="399380" y="19931"/>
                    </a:cubicBezTo>
                    <a:cubicBezTo>
                      <a:pt x="399380" y="30938"/>
                      <a:pt x="390469" y="39862"/>
                      <a:pt x="379462" y="39862"/>
                    </a:cubicBezTo>
                    <a:close/>
                  </a:path>
                </a:pathLst>
              </a:custGeom>
              <a:solidFill>
                <a:srgbClr val="61ED46"/>
              </a:solidFill>
              <a:ln w="1286"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B631E135-643E-845E-EC6F-A862D7264590}"/>
                  </a:ext>
                </a:extLst>
              </p:cNvPr>
              <p:cNvSpPr/>
              <p:nvPr/>
            </p:nvSpPr>
            <p:spPr>
              <a:xfrm>
                <a:off x="3457287" y="2741073"/>
                <a:ext cx="1638281" cy="39862"/>
              </a:xfrm>
              <a:custGeom>
                <a:avLst/>
                <a:gdLst>
                  <a:gd name="connsiteX0" fmla="*/ 1618364 w 1638281"/>
                  <a:gd name="connsiteY0" fmla="*/ 39862 h 39862"/>
                  <a:gd name="connsiteX1" fmla="*/ 19918 w 1638281"/>
                  <a:gd name="connsiteY1" fmla="*/ 39862 h 39862"/>
                  <a:gd name="connsiteX2" fmla="*/ 0 w 1638281"/>
                  <a:gd name="connsiteY2" fmla="*/ 19931 h 39862"/>
                  <a:gd name="connsiteX3" fmla="*/ 19918 w 1638281"/>
                  <a:gd name="connsiteY3" fmla="*/ 0 h 39862"/>
                  <a:gd name="connsiteX4" fmla="*/ 1618364 w 1638281"/>
                  <a:gd name="connsiteY4" fmla="*/ 0 h 39862"/>
                  <a:gd name="connsiteX5" fmla="*/ 1638282 w 1638281"/>
                  <a:gd name="connsiteY5" fmla="*/ 19931 h 39862"/>
                  <a:gd name="connsiteX6" fmla="*/ 1618364 w 1638281"/>
                  <a:gd name="connsiteY6" fmla="*/ 39862 h 3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8281" h="39862">
                    <a:moveTo>
                      <a:pt x="1618364" y="39862"/>
                    </a:moveTo>
                    <a:lnTo>
                      <a:pt x="19918" y="39862"/>
                    </a:lnTo>
                    <a:cubicBezTo>
                      <a:pt x="8911" y="39862"/>
                      <a:pt x="0" y="30938"/>
                      <a:pt x="0" y="19931"/>
                    </a:cubicBezTo>
                    <a:cubicBezTo>
                      <a:pt x="0" y="8924"/>
                      <a:pt x="8911" y="0"/>
                      <a:pt x="19918" y="0"/>
                    </a:cubicBezTo>
                    <a:lnTo>
                      <a:pt x="1618364" y="0"/>
                    </a:lnTo>
                    <a:cubicBezTo>
                      <a:pt x="1629371" y="0"/>
                      <a:pt x="1638282" y="8924"/>
                      <a:pt x="1638282" y="19931"/>
                    </a:cubicBezTo>
                    <a:cubicBezTo>
                      <a:pt x="1638282" y="30938"/>
                      <a:pt x="1629371" y="39862"/>
                      <a:pt x="1618364" y="39862"/>
                    </a:cubicBezTo>
                    <a:close/>
                  </a:path>
                </a:pathLst>
              </a:custGeom>
              <a:solidFill>
                <a:srgbClr val="61ED46"/>
              </a:solidFill>
              <a:ln w="1286" cap="flat">
                <a:noFill/>
                <a:prstDash val="solid"/>
                <a:miter/>
              </a:ln>
            </p:spPr>
            <p:txBody>
              <a:bodyPr rtlCol="0" anchor="ctr"/>
              <a:lstStyle/>
              <a:p>
                <a:endParaRPr lang="en-US"/>
              </a:p>
            </p:txBody>
          </p:sp>
        </p:grpSp>
        <p:sp>
          <p:nvSpPr>
            <p:cNvPr id="79" name="Freeform: Shape 78">
              <a:extLst>
                <a:ext uri="{FF2B5EF4-FFF2-40B4-BE49-F238E27FC236}">
                  <a16:creationId xmlns:a16="http://schemas.microsoft.com/office/drawing/2014/main" id="{141CA8E4-BC5C-2DB9-9AEF-7A345F19FBDE}"/>
                </a:ext>
              </a:extLst>
            </p:cNvPr>
            <p:cNvSpPr/>
            <p:nvPr/>
          </p:nvSpPr>
          <p:spPr>
            <a:xfrm>
              <a:off x="3137471" y="4343042"/>
              <a:ext cx="2868915" cy="153404"/>
            </a:xfrm>
            <a:custGeom>
              <a:avLst/>
              <a:gdLst>
                <a:gd name="connsiteX0" fmla="*/ 27730 w 2868915"/>
                <a:gd name="connsiteY0" fmla="*/ 61902 h 153404"/>
                <a:gd name="connsiteX1" fmla="*/ 2841186 w 2868915"/>
                <a:gd name="connsiteY1" fmla="*/ 61902 h 153404"/>
                <a:gd name="connsiteX2" fmla="*/ 2828211 w 2868915"/>
                <a:gd name="connsiteY2" fmla="*/ 0 h 153404"/>
                <a:gd name="connsiteX3" fmla="*/ 40704 w 2868915"/>
                <a:gd name="connsiteY3" fmla="*/ 0 h 153404"/>
                <a:gd name="connsiteX4" fmla="*/ 27730 w 2868915"/>
                <a:gd name="connsiteY4" fmla="*/ 61902 h 1534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8915" h="153404">
                  <a:moveTo>
                    <a:pt x="27730" y="61902"/>
                  </a:moveTo>
                  <a:cubicBezTo>
                    <a:pt x="500083" y="183906"/>
                    <a:pt x="2368845" y="183906"/>
                    <a:pt x="2841186" y="61902"/>
                  </a:cubicBezTo>
                  <a:cubicBezTo>
                    <a:pt x="2884880" y="50612"/>
                    <a:pt x="2874220" y="0"/>
                    <a:pt x="2828211" y="0"/>
                  </a:cubicBezTo>
                  <a:lnTo>
                    <a:pt x="40704" y="0"/>
                  </a:lnTo>
                  <a:cubicBezTo>
                    <a:pt x="-5304" y="13"/>
                    <a:pt x="-15964" y="50625"/>
                    <a:pt x="27730" y="61902"/>
                  </a:cubicBezTo>
                  <a:close/>
                </a:path>
              </a:pathLst>
            </a:custGeom>
            <a:solidFill>
              <a:srgbClr val="000072"/>
            </a:solidFill>
            <a:ln w="1286"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529DC0B4-F995-1CC2-3AFC-A86C33765EB5}"/>
                </a:ext>
              </a:extLst>
            </p:cNvPr>
            <p:cNvSpPr/>
            <p:nvPr/>
          </p:nvSpPr>
          <p:spPr>
            <a:xfrm>
              <a:off x="3291874" y="4321226"/>
              <a:ext cx="2559716" cy="43638"/>
            </a:xfrm>
            <a:custGeom>
              <a:avLst/>
              <a:gdLst>
                <a:gd name="connsiteX0" fmla="*/ 5553 w 2559716"/>
                <a:gd name="connsiteY0" fmla="*/ 15078 h 43638"/>
                <a:gd name="connsiteX1" fmla="*/ 164873 w 2559716"/>
                <a:gd name="connsiteY1" fmla="*/ 818 h 43638"/>
                <a:gd name="connsiteX2" fmla="*/ 324180 w 2559716"/>
                <a:gd name="connsiteY2" fmla="*/ 921 h 43638"/>
                <a:gd name="connsiteX3" fmla="*/ 483487 w 2559716"/>
                <a:gd name="connsiteY3" fmla="*/ 1589 h 43638"/>
                <a:gd name="connsiteX4" fmla="*/ 642807 w 2559716"/>
                <a:gd name="connsiteY4" fmla="*/ 1589 h 43638"/>
                <a:gd name="connsiteX5" fmla="*/ 1280061 w 2559716"/>
                <a:gd name="connsiteY5" fmla="*/ 1589 h 43638"/>
                <a:gd name="connsiteX6" fmla="*/ 1917315 w 2559716"/>
                <a:gd name="connsiteY6" fmla="*/ 1589 h 43638"/>
                <a:gd name="connsiteX7" fmla="*/ 2235942 w 2559716"/>
                <a:gd name="connsiteY7" fmla="*/ 1589 h 43638"/>
                <a:gd name="connsiteX8" fmla="*/ 2315602 w 2559716"/>
                <a:gd name="connsiteY8" fmla="*/ 1564 h 43638"/>
                <a:gd name="connsiteX9" fmla="*/ 2395262 w 2559716"/>
                <a:gd name="connsiteY9" fmla="*/ 226 h 43638"/>
                <a:gd name="connsiteX10" fmla="*/ 2554569 w 2559716"/>
                <a:gd name="connsiteY10" fmla="*/ 15078 h 43638"/>
                <a:gd name="connsiteX11" fmla="*/ 2559468 w 2559716"/>
                <a:gd name="connsiteY11" fmla="*/ 23655 h 43638"/>
                <a:gd name="connsiteX12" fmla="*/ 2554569 w 2559716"/>
                <a:gd name="connsiteY12" fmla="*/ 28554 h 43638"/>
                <a:gd name="connsiteX13" fmla="*/ 2395262 w 2559716"/>
                <a:gd name="connsiteY13" fmla="*/ 43406 h 43638"/>
                <a:gd name="connsiteX14" fmla="*/ 2315602 w 2559716"/>
                <a:gd name="connsiteY14" fmla="*/ 42069 h 43638"/>
                <a:gd name="connsiteX15" fmla="*/ 2235942 w 2559716"/>
                <a:gd name="connsiteY15" fmla="*/ 42043 h 43638"/>
                <a:gd name="connsiteX16" fmla="*/ 1917315 w 2559716"/>
                <a:gd name="connsiteY16" fmla="*/ 42043 h 43638"/>
                <a:gd name="connsiteX17" fmla="*/ 1280061 w 2559716"/>
                <a:gd name="connsiteY17" fmla="*/ 42043 h 43638"/>
                <a:gd name="connsiteX18" fmla="*/ 642807 w 2559716"/>
                <a:gd name="connsiteY18" fmla="*/ 42043 h 43638"/>
                <a:gd name="connsiteX19" fmla="*/ 483487 w 2559716"/>
                <a:gd name="connsiteY19" fmla="*/ 42043 h 43638"/>
                <a:gd name="connsiteX20" fmla="*/ 324180 w 2559716"/>
                <a:gd name="connsiteY20" fmla="*/ 42712 h 43638"/>
                <a:gd name="connsiteX21" fmla="*/ 164873 w 2559716"/>
                <a:gd name="connsiteY21" fmla="*/ 42828 h 43638"/>
                <a:gd name="connsiteX22" fmla="*/ 5553 w 2559716"/>
                <a:gd name="connsiteY22" fmla="*/ 28567 h 43638"/>
                <a:gd name="connsiteX23" fmla="*/ 127 w 2559716"/>
                <a:gd name="connsiteY23" fmla="*/ 20505 h 43638"/>
                <a:gd name="connsiteX24" fmla="*/ 5553 w 2559716"/>
                <a:gd name="connsiteY24" fmla="*/ 15078 h 4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59716" h="43638">
                  <a:moveTo>
                    <a:pt x="5553" y="15078"/>
                  </a:moveTo>
                  <a:cubicBezTo>
                    <a:pt x="58660" y="4701"/>
                    <a:pt x="111767" y="1937"/>
                    <a:pt x="164873" y="818"/>
                  </a:cubicBezTo>
                  <a:cubicBezTo>
                    <a:pt x="217980" y="-635"/>
                    <a:pt x="271086" y="136"/>
                    <a:pt x="324180" y="921"/>
                  </a:cubicBezTo>
                  <a:cubicBezTo>
                    <a:pt x="377287" y="1538"/>
                    <a:pt x="430394" y="1692"/>
                    <a:pt x="483487" y="1589"/>
                  </a:cubicBezTo>
                  <a:lnTo>
                    <a:pt x="642807" y="1589"/>
                  </a:lnTo>
                  <a:lnTo>
                    <a:pt x="1280061" y="1589"/>
                  </a:lnTo>
                  <a:lnTo>
                    <a:pt x="1917315" y="1589"/>
                  </a:lnTo>
                  <a:lnTo>
                    <a:pt x="2235942" y="1589"/>
                  </a:lnTo>
                  <a:lnTo>
                    <a:pt x="2315602" y="1564"/>
                  </a:lnTo>
                  <a:cubicBezTo>
                    <a:pt x="2342155" y="1577"/>
                    <a:pt x="2368709" y="651"/>
                    <a:pt x="2395262" y="226"/>
                  </a:cubicBezTo>
                  <a:cubicBezTo>
                    <a:pt x="2448369" y="-18"/>
                    <a:pt x="2501475" y="599"/>
                    <a:pt x="2554569" y="15078"/>
                  </a:cubicBezTo>
                  <a:cubicBezTo>
                    <a:pt x="2558298" y="16094"/>
                    <a:pt x="2560484" y="19939"/>
                    <a:pt x="2559468" y="23655"/>
                  </a:cubicBezTo>
                  <a:cubicBezTo>
                    <a:pt x="2558799" y="26124"/>
                    <a:pt x="2556871" y="27924"/>
                    <a:pt x="2554569" y="28554"/>
                  </a:cubicBezTo>
                  <a:cubicBezTo>
                    <a:pt x="2501463" y="43033"/>
                    <a:pt x="2448356" y="43637"/>
                    <a:pt x="2395262" y="43406"/>
                  </a:cubicBezTo>
                  <a:cubicBezTo>
                    <a:pt x="2368709" y="42982"/>
                    <a:pt x="2342155" y="42056"/>
                    <a:pt x="2315602" y="42069"/>
                  </a:cubicBezTo>
                  <a:lnTo>
                    <a:pt x="2235942" y="42043"/>
                  </a:lnTo>
                  <a:lnTo>
                    <a:pt x="1917315" y="42043"/>
                  </a:lnTo>
                  <a:lnTo>
                    <a:pt x="1280061" y="42043"/>
                  </a:lnTo>
                  <a:lnTo>
                    <a:pt x="642807" y="42043"/>
                  </a:lnTo>
                  <a:lnTo>
                    <a:pt x="483487" y="42043"/>
                  </a:lnTo>
                  <a:cubicBezTo>
                    <a:pt x="430381" y="41940"/>
                    <a:pt x="377274" y="42107"/>
                    <a:pt x="324180" y="42712"/>
                  </a:cubicBezTo>
                  <a:cubicBezTo>
                    <a:pt x="271074" y="43509"/>
                    <a:pt x="217967" y="44268"/>
                    <a:pt x="164873" y="42828"/>
                  </a:cubicBezTo>
                  <a:cubicBezTo>
                    <a:pt x="111767" y="41696"/>
                    <a:pt x="58660" y="38944"/>
                    <a:pt x="5553" y="28567"/>
                  </a:cubicBezTo>
                  <a:cubicBezTo>
                    <a:pt x="1824" y="27834"/>
                    <a:pt x="-593" y="24233"/>
                    <a:pt x="127" y="20505"/>
                  </a:cubicBezTo>
                  <a:cubicBezTo>
                    <a:pt x="680" y="17676"/>
                    <a:pt x="2891" y="15605"/>
                    <a:pt x="5553" y="15078"/>
                  </a:cubicBezTo>
                  <a:close/>
                </a:path>
              </a:pathLst>
            </a:custGeom>
            <a:solidFill>
              <a:srgbClr val="000072"/>
            </a:solidFill>
            <a:ln w="1286" cap="flat">
              <a:noFill/>
              <a:prstDash val="solid"/>
              <a:miter/>
            </a:ln>
          </p:spPr>
          <p:txBody>
            <a:bodyPr rtlCol="0" anchor="ctr"/>
            <a:lstStyle/>
            <a:p>
              <a:endParaRPr lang="en-US"/>
            </a:p>
          </p:txBody>
        </p:sp>
        <p:grpSp>
          <p:nvGrpSpPr>
            <p:cNvPr id="81" name="Graphic 55">
              <a:extLst>
                <a:ext uri="{FF2B5EF4-FFF2-40B4-BE49-F238E27FC236}">
                  <a16:creationId xmlns:a16="http://schemas.microsoft.com/office/drawing/2014/main" id="{86D57E63-46F3-9A26-EB27-D3070C1162AC}"/>
                </a:ext>
              </a:extLst>
            </p:cNvPr>
            <p:cNvGrpSpPr/>
            <p:nvPr/>
          </p:nvGrpSpPr>
          <p:grpSpPr>
            <a:xfrm>
              <a:off x="3547116" y="1630872"/>
              <a:ext cx="2065940" cy="2733091"/>
              <a:chOff x="3547116" y="1630872"/>
              <a:chExt cx="2065940" cy="2733091"/>
            </a:xfrm>
          </p:grpSpPr>
          <p:grpSp>
            <p:nvGrpSpPr>
              <p:cNvPr id="82" name="Graphic 55">
                <a:extLst>
                  <a:ext uri="{FF2B5EF4-FFF2-40B4-BE49-F238E27FC236}">
                    <a16:creationId xmlns:a16="http://schemas.microsoft.com/office/drawing/2014/main" id="{667C7B51-D212-A950-D2E5-BA81A9DD437E}"/>
                  </a:ext>
                </a:extLst>
              </p:cNvPr>
              <p:cNvGrpSpPr/>
              <p:nvPr/>
            </p:nvGrpSpPr>
            <p:grpSpPr>
              <a:xfrm>
                <a:off x="3564801" y="2950028"/>
                <a:ext cx="2030539" cy="1252236"/>
                <a:chOff x="3564801" y="2950028"/>
                <a:chExt cx="2030539" cy="1252236"/>
              </a:xfrm>
            </p:grpSpPr>
            <p:sp>
              <p:nvSpPr>
                <p:cNvPr id="83" name="Freeform: Shape 82">
                  <a:extLst>
                    <a:ext uri="{FF2B5EF4-FFF2-40B4-BE49-F238E27FC236}">
                      <a16:creationId xmlns:a16="http://schemas.microsoft.com/office/drawing/2014/main" id="{220059FC-50FF-4A93-3212-FE2848B94874}"/>
                    </a:ext>
                  </a:extLst>
                </p:cNvPr>
                <p:cNvSpPr/>
                <p:nvPr/>
              </p:nvSpPr>
              <p:spPr>
                <a:xfrm>
                  <a:off x="3567863" y="2953230"/>
                  <a:ext cx="2024415" cy="1245820"/>
                </a:xfrm>
                <a:custGeom>
                  <a:avLst/>
                  <a:gdLst>
                    <a:gd name="connsiteX0" fmla="*/ 1660949 w 2024415"/>
                    <a:gd name="connsiteY0" fmla="*/ 1245820 h 1245820"/>
                    <a:gd name="connsiteX1" fmla="*/ 1669333 w 2024415"/>
                    <a:gd name="connsiteY1" fmla="*/ 1244817 h 1245820"/>
                    <a:gd name="connsiteX2" fmla="*/ 2016095 w 2024415"/>
                    <a:gd name="connsiteY2" fmla="*/ 764234 h 1245820"/>
                    <a:gd name="connsiteX3" fmla="*/ 1928193 w 2024415"/>
                    <a:gd name="connsiteY3" fmla="*/ 335832 h 1245820"/>
                    <a:gd name="connsiteX4" fmla="*/ 1516455 w 2024415"/>
                    <a:gd name="connsiteY4" fmla="*/ 0 h 1245820"/>
                    <a:gd name="connsiteX5" fmla="*/ 1004973 w 2024415"/>
                    <a:gd name="connsiteY5" fmla="*/ 0 h 1245820"/>
                    <a:gd name="connsiteX6" fmla="*/ 1019452 w 2024415"/>
                    <a:gd name="connsiteY6" fmla="*/ 0 h 1245820"/>
                    <a:gd name="connsiteX7" fmla="*/ 507969 w 2024415"/>
                    <a:gd name="connsiteY7" fmla="*/ 0 h 1245820"/>
                    <a:gd name="connsiteX8" fmla="*/ 96232 w 2024415"/>
                    <a:gd name="connsiteY8" fmla="*/ 335832 h 1245820"/>
                    <a:gd name="connsiteX9" fmla="*/ 8317 w 2024415"/>
                    <a:gd name="connsiteY9" fmla="*/ 764234 h 1245820"/>
                    <a:gd name="connsiteX10" fmla="*/ 355079 w 2024415"/>
                    <a:gd name="connsiteY10" fmla="*/ 1244817 h 1245820"/>
                    <a:gd name="connsiteX11" fmla="*/ 363463 w 2024415"/>
                    <a:gd name="connsiteY11" fmla="*/ 1245820 h 1245820"/>
                    <a:gd name="connsiteX12" fmla="*/ 1660949 w 2024415"/>
                    <a:gd name="connsiteY12" fmla="*/ 1245820 h 1245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24415" h="1245820">
                      <a:moveTo>
                        <a:pt x="1660949" y="1245820"/>
                      </a:moveTo>
                      <a:lnTo>
                        <a:pt x="1669333" y="1244817"/>
                      </a:lnTo>
                      <a:cubicBezTo>
                        <a:pt x="1903311" y="1217004"/>
                        <a:pt x="2063467" y="995049"/>
                        <a:pt x="2016095" y="764234"/>
                      </a:cubicBezTo>
                      <a:lnTo>
                        <a:pt x="1928193" y="335832"/>
                      </a:lnTo>
                      <a:cubicBezTo>
                        <a:pt x="1888073" y="140341"/>
                        <a:pt x="1716023" y="0"/>
                        <a:pt x="1516455" y="0"/>
                      </a:cubicBezTo>
                      <a:lnTo>
                        <a:pt x="1004973" y="0"/>
                      </a:lnTo>
                      <a:lnTo>
                        <a:pt x="1019452" y="0"/>
                      </a:lnTo>
                      <a:lnTo>
                        <a:pt x="507969" y="0"/>
                      </a:lnTo>
                      <a:cubicBezTo>
                        <a:pt x="308401" y="0"/>
                        <a:pt x="136351" y="140328"/>
                        <a:pt x="96232" y="335832"/>
                      </a:cubicBezTo>
                      <a:lnTo>
                        <a:pt x="8317" y="764234"/>
                      </a:lnTo>
                      <a:cubicBezTo>
                        <a:pt x="-39042" y="995049"/>
                        <a:pt x="121114" y="1217004"/>
                        <a:pt x="355079" y="1244817"/>
                      </a:cubicBezTo>
                      <a:lnTo>
                        <a:pt x="363463" y="1245820"/>
                      </a:lnTo>
                      <a:lnTo>
                        <a:pt x="1660949" y="1245820"/>
                      </a:lnTo>
                      <a:close/>
                    </a:path>
                  </a:pathLst>
                </a:custGeom>
                <a:solidFill>
                  <a:srgbClr val="4D5A6A"/>
                </a:solidFill>
                <a:ln w="1286"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AAE8B7D6-4E07-F89F-6306-6D8B06CEFCB7}"/>
                    </a:ext>
                  </a:extLst>
                </p:cNvPr>
                <p:cNvSpPr/>
                <p:nvPr/>
              </p:nvSpPr>
              <p:spPr>
                <a:xfrm>
                  <a:off x="3564801" y="2950028"/>
                  <a:ext cx="2030539" cy="1252236"/>
                </a:xfrm>
                <a:custGeom>
                  <a:avLst/>
                  <a:gdLst>
                    <a:gd name="connsiteX0" fmla="*/ 1664190 w 2030539"/>
                    <a:gd name="connsiteY0" fmla="*/ 1252237 h 1252236"/>
                    <a:gd name="connsiteX1" fmla="*/ 366537 w 2030539"/>
                    <a:gd name="connsiteY1" fmla="*/ 1252237 h 1252236"/>
                    <a:gd name="connsiteX2" fmla="*/ 357767 w 2030539"/>
                    <a:gd name="connsiteY2" fmla="*/ 1251221 h 1252236"/>
                    <a:gd name="connsiteX3" fmla="*/ 76649 w 2030539"/>
                    <a:gd name="connsiteY3" fmla="*/ 1085729 h 1252236"/>
                    <a:gd name="connsiteX4" fmla="*/ 8228 w 2030539"/>
                    <a:gd name="connsiteY4" fmla="*/ 766793 h 1252236"/>
                    <a:gd name="connsiteX5" fmla="*/ 96130 w 2030539"/>
                    <a:gd name="connsiteY5" fmla="*/ 338391 h 1252236"/>
                    <a:gd name="connsiteX6" fmla="*/ 511018 w 2030539"/>
                    <a:gd name="connsiteY6" fmla="*/ 0 h 1252236"/>
                    <a:gd name="connsiteX7" fmla="*/ 1519517 w 2030539"/>
                    <a:gd name="connsiteY7" fmla="*/ 0 h 1252236"/>
                    <a:gd name="connsiteX8" fmla="*/ 1934404 w 2030539"/>
                    <a:gd name="connsiteY8" fmla="*/ 338391 h 1252236"/>
                    <a:gd name="connsiteX9" fmla="*/ 2022307 w 2030539"/>
                    <a:gd name="connsiteY9" fmla="*/ 766793 h 1252236"/>
                    <a:gd name="connsiteX10" fmla="*/ 1953885 w 2030539"/>
                    <a:gd name="connsiteY10" fmla="*/ 1085742 h 1252236"/>
                    <a:gd name="connsiteX11" fmla="*/ 1672767 w 2030539"/>
                    <a:gd name="connsiteY11" fmla="*/ 1251221 h 1252236"/>
                    <a:gd name="connsiteX12" fmla="*/ 1664190 w 2030539"/>
                    <a:gd name="connsiteY12" fmla="*/ 1252237 h 1252236"/>
                    <a:gd name="connsiteX13" fmla="*/ 511018 w 2030539"/>
                    <a:gd name="connsiteY13" fmla="*/ 6429 h 1252236"/>
                    <a:gd name="connsiteX14" fmla="*/ 102431 w 2030539"/>
                    <a:gd name="connsiteY14" fmla="*/ 339690 h 1252236"/>
                    <a:gd name="connsiteX15" fmla="*/ 14529 w 2030539"/>
                    <a:gd name="connsiteY15" fmla="*/ 768092 h 1252236"/>
                    <a:gd name="connsiteX16" fmla="*/ 81857 w 2030539"/>
                    <a:gd name="connsiteY16" fmla="*/ 1081974 h 1252236"/>
                    <a:gd name="connsiteX17" fmla="*/ 358513 w 2030539"/>
                    <a:gd name="connsiteY17" fmla="*/ 1244843 h 1252236"/>
                    <a:gd name="connsiteX18" fmla="*/ 366897 w 2030539"/>
                    <a:gd name="connsiteY18" fmla="*/ 1245833 h 1252236"/>
                    <a:gd name="connsiteX19" fmla="*/ 1663805 w 2030539"/>
                    <a:gd name="connsiteY19" fmla="*/ 1245807 h 1252236"/>
                    <a:gd name="connsiteX20" fmla="*/ 1672009 w 2030539"/>
                    <a:gd name="connsiteY20" fmla="*/ 1244830 h 1252236"/>
                    <a:gd name="connsiteX21" fmla="*/ 1948665 w 2030539"/>
                    <a:gd name="connsiteY21" fmla="*/ 1081974 h 1252236"/>
                    <a:gd name="connsiteX22" fmla="*/ 2016006 w 2030539"/>
                    <a:gd name="connsiteY22" fmla="*/ 768079 h 1252236"/>
                    <a:gd name="connsiteX23" fmla="*/ 1928103 w 2030539"/>
                    <a:gd name="connsiteY23" fmla="*/ 339677 h 1252236"/>
                    <a:gd name="connsiteX24" fmla="*/ 1519530 w 2030539"/>
                    <a:gd name="connsiteY24" fmla="*/ 6417 h 1252236"/>
                    <a:gd name="connsiteX25" fmla="*/ 511018 w 2030539"/>
                    <a:gd name="connsiteY25" fmla="*/ 6417 h 125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30539" h="1252236">
                      <a:moveTo>
                        <a:pt x="1664190" y="1252237"/>
                      </a:moveTo>
                      <a:lnTo>
                        <a:pt x="366537" y="1252237"/>
                      </a:lnTo>
                      <a:lnTo>
                        <a:pt x="357767" y="1251221"/>
                      </a:lnTo>
                      <a:cubicBezTo>
                        <a:pt x="245343" y="1237848"/>
                        <a:pt x="142885" y="1177540"/>
                        <a:pt x="76649" y="1085729"/>
                      </a:cubicBezTo>
                      <a:cubicBezTo>
                        <a:pt x="10414" y="993930"/>
                        <a:pt x="-14519" y="877687"/>
                        <a:pt x="8228" y="766793"/>
                      </a:cubicBezTo>
                      <a:lnTo>
                        <a:pt x="96130" y="338391"/>
                      </a:lnTo>
                      <a:cubicBezTo>
                        <a:pt x="136365" y="142308"/>
                        <a:pt x="310858" y="0"/>
                        <a:pt x="511018" y="0"/>
                      </a:cubicBezTo>
                      <a:lnTo>
                        <a:pt x="1519517" y="0"/>
                      </a:lnTo>
                      <a:cubicBezTo>
                        <a:pt x="1719676" y="0"/>
                        <a:pt x="1894156" y="142321"/>
                        <a:pt x="1934404" y="338391"/>
                      </a:cubicBezTo>
                      <a:lnTo>
                        <a:pt x="2022307" y="766793"/>
                      </a:lnTo>
                      <a:cubicBezTo>
                        <a:pt x="2045067" y="877687"/>
                        <a:pt x="2020121" y="993943"/>
                        <a:pt x="1953885" y="1085742"/>
                      </a:cubicBezTo>
                      <a:cubicBezTo>
                        <a:pt x="1887650" y="1177540"/>
                        <a:pt x="1785179" y="1237861"/>
                        <a:pt x="1672767" y="1251221"/>
                      </a:cubicBezTo>
                      <a:lnTo>
                        <a:pt x="1664190" y="1252237"/>
                      </a:lnTo>
                      <a:close/>
                      <a:moveTo>
                        <a:pt x="511018" y="6429"/>
                      </a:moveTo>
                      <a:cubicBezTo>
                        <a:pt x="313893" y="6429"/>
                        <a:pt x="142049" y="146590"/>
                        <a:pt x="102431" y="339690"/>
                      </a:cubicBezTo>
                      <a:lnTo>
                        <a:pt x="14529" y="768092"/>
                      </a:lnTo>
                      <a:cubicBezTo>
                        <a:pt x="-7871" y="877224"/>
                        <a:pt x="16676" y="991628"/>
                        <a:pt x="81857" y="1081974"/>
                      </a:cubicBezTo>
                      <a:cubicBezTo>
                        <a:pt x="147038" y="1172320"/>
                        <a:pt x="247889" y="1231688"/>
                        <a:pt x="358513" y="1244843"/>
                      </a:cubicBezTo>
                      <a:lnTo>
                        <a:pt x="366897" y="1245833"/>
                      </a:lnTo>
                      <a:lnTo>
                        <a:pt x="1663805" y="1245807"/>
                      </a:lnTo>
                      <a:lnTo>
                        <a:pt x="1672009" y="1244830"/>
                      </a:lnTo>
                      <a:cubicBezTo>
                        <a:pt x="1782645" y="1231676"/>
                        <a:pt x="1883471" y="1172320"/>
                        <a:pt x="1948665" y="1081974"/>
                      </a:cubicBezTo>
                      <a:cubicBezTo>
                        <a:pt x="2013859" y="991628"/>
                        <a:pt x="2038406" y="877224"/>
                        <a:pt x="2016006" y="768079"/>
                      </a:cubicBezTo>
                      <a:lnTo>
                        <a:pt x="1928103" y="339677"/>
                      </a:lnTo>
                      <a:cubicBezTo>
                        <a:pt x="1888486" y="146577"/>
                        <a:pt x="1716654" y="6417"/>
                        <a:pt x="1519530" y="6417"/>
                      </a:cubicBezTo>
                      <a:lnTo>
                        <a:pt x="511018" y="6417"/>
                      </a:lnTo>
                      <a:close/>
                    </a:path>
                  </a:pathLst>
                </a:custGeom>
                <a:solidFill>
                  <a:srgbClr val="000072"/>
                </a:solidFill>
                <a:ln w="1286" cap="flat">
                  <a:noFill/>
                  <a:prstDash val="solid"/>
                  <a:miter/>
                </a:ln>
              </p:spPr>
              <p:txBody>
                <a:bodyPr rtlCol="0" anchor="ctr"/>
                <a:lstStyle/>
                <a:p>
                  <a:endParaRPr lang="en-US"/>
                </a:p>
              </p:txBody>
            </p:sp>
          </p:grpSp>
          <p:sp>
            <p:nvSpPr>
              <p:cNvPr id="85" name="Freeform: Shape 84">
                <a:extLst>
                  <a:ext uri="{FF2B5EF4-FFF2-40B4-BE49-F238E27FC236}">
                    <a16:creationId xmlns:a16="http://schemas.microsoft.com/office/drawing/2014/main" id="{B3A59DB3-CAAB-C19B-3E1D-8B8FFF84A8FB}"/>
                  </a:ext>
                </a:extLst>
              </p:cNvPr>
              <p:cNvSpPr/>
              <p:nvPr/>
            </p:nvSpPr>
            <p:spPr>
              <a:xfrm>
                <a:off x="3599505" y="3063352"/>
                <a:ext cx="1992782" cy="1135710"/>
              </a:xfrm>
              <a:custGeom>
                <a:avLst/>
                <a:gdLst>
                  <a:gd name="connsiteX0" fmla="*/ 1637691 w 1992782"/>
                  <a:gd name="connsiteY0" fmla="*/ 1134733 h 1135710"/>
                  <a:gd name="connsiteX1" fmla="*/ 1629320 w 1992782"/>
                  <a:gd name="connsiteY1" fmla="*/ 1135711 h 1135710"/>
                  <a:gd name="connsiteX2" fmla="*/ 331833 w 1992782"/>
                  <a:gd name="connsiteY2" fmla="*/ 1135711 h 1135710"/>
                  <a:gd name="connsiteX3" fmla="*/ 323462 w 1992782"/>
                  <a:gd name="connsiteY3" fmla="*/ 1134733 h 1135710"/>
                  <a:gd name="connsiteX4" fmla="*/ 0 w 1992782"/>
                  <a:gd name="connsiteY4" fmla="*/ 891459 h 1135710"/>
                  <a:gd name="connsiteX5" fmla="*/ 221248 w 1992782"/>
                  <a:gd name="connsiteY5" fmla="*/ 991448 h 1135710"/>
                  <a:gd name="connsiteX6" fmla="*/ 229619 w 1992782"/>
                  <a:gd name="connsiteY6" fmla="*/ 992426 h 1135710"/>
                  <a:gd name="connsiteX7" fmla="*/ 1527118 w 1992782"/>
                  <a:gd name="connsiteY7" fmla="*/ 992426 h 1135710"/>
                  <a:gd name="connsiteX8" fmla="*/ 1535489 w 1992782"/>
                  <a:gd name="connsiteY8" fmla="*/ 991448 h 1135710"/>
                  <a:gd name="connsiteX9" fmla="*/ 1882251 w 1992782"/>
                  <a:gd name="connsiteY9" fmla="*/ 510891 h 1135710"/>
                  <a:gd name="connsiteX10" fmla="*/ 1794400 w 1992782"/>
                  <a:gd name="connsiteY10" fmla="*/ 82489 h 1135710"/>
                  <a:gd name="connsiteX11" fmla="*/ 1768387 w 1992782"/>
                  <a:gd name="connsiteY11" fmla="*/ 0 h 1135710"/>
                  <a:gd name="connsiteX12" fmla="*/ 1896550 w 1992782"/>
                  <a:gd name="connsiteY12" fmla="*/ 225710 h 1135710"/>
                  <a:gd name="connsiteX13" fmla="*/ 1984478 w 1992782"/>
                  <a:gd name="connsiteY13" fmla="*/ 654112 h 1135710"/>
                  <a:gd name="connsiteX14" fmla="*/ 1637691 w 1992782"/>
                  <a:gd name="connsiteY14" fmla="*/ 1134733 h 1135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92782" h="1135710">
                    <a:moveTo>
                      <a:pt x="1637691" y="1134733"/>
                    </a:moveTo>
                    <a:lnTo>
                      <a:pt x="1629320" y="1135711"/>
                    </a:lnTo>
                    <a:lnTo>
                      <a:pt x="331833" y="1135711"/>
                    </a:lnTo>
                    <a:lnTo>
                      <a:pt x="323462" y="1134733"/>
                    </a:lnTo>
                    <a:cubicBezTo>
                      <a:pt x="173760" y="1116950"/>
                      <a:pt x="54315" y="1019609"/>
                      <a:pt x="0" y="891459"/>
                    </a:cubicBezTo>
                    <a:cubicBezTo>
                      <a:pt x="59408" y="944874"/>
                      <a:pt x="135338" y="981200"/>
                      <a:pt x="221248" y="991448"/>
                    </a:cubicBezTo>
                    <a:lnTo>
                      <a:pt x="229619" y="992426"/>
                    </a:lnTo>
                    <a:lnTo>
                      <a:pt x="1527118" y="992426"/>
                    </a:lnTo>
                    <a:lnTo>
                      <a:pt x="1535489" y="991448"/>
                    </a:lnTo>
                    <a:cubicBezTo>
                      <a:pt x="1769493" y="963622"/>
                      <a:pt x="1929661" y="741680"/>
                      <a:pt x="1882251" y="510891"/>
                    </a:cubicBezTo>
                    <a:lnTo>
                      <a:pt x="1794400" y="82489"/>
                    </a:lnTo>
                    <a:cubicBezTo>
                      <a:pt x="1788472" y="53685"/>
                      <a:pt x="1779690" y="26154"/>
                      <a:pt x="1768387" y="0"/>
                    </a:cubicBezTo>
                    <a:cubicBezTo>
                      <a:pt x="1832115" y="58147"/>
                      <a:pt x="1878214" y="136110"/>
                      <a:pt x="1896550" y="225710"/>
                    </a:cubicBezTo>
                    <a:lnTo>
                      <a:pt x="1984478" y="654112"/>
                    </a:lnTo>
                    <a:cubicBezTo>
                      <a:pt x="2031798" y="884901"/>
                      <a:pt x="1871630" y="1106907"/>
                      <a:pt x="1637691" y="1134733"/>
                    </a:cubicBezTo>
                    <a:close/>
                  </a:path>
                </a:pathLst>
              </a:custGeom>
              <a:solidFill>
                <a:srgbClr val="000072"/>
              </a:solidFill>
              <a:ln w="1286"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6E2EC5A3-671B-A121-E835-58BFDE4FC8A1}"/>
                  </a:ext>
                </a:extLst>
              </p:cNvPr>
              <p:cNvSpPr/>
              <p:nvPr/>
            </p:nvSpPr>
            <p:spPr>
              <a:xfrm>
                <a:off x="3567849" y="2953230"/>
                <a:ext cx="1723880" cy="1220231"/>
              </a:xfrm>
              <a:custGeom>
                <a:avLst/>
                <a:gdLst>
                  <a:gd name="connsiteX0" fmla="*/ 1723881 w 1723880"/>
                  <a:gd name="connsiteY0" fmla="*/ 54740 h 1220231"/>
                  <a:gd name="connsiteX1" fmla="*/ 1569923 w 1723880"/>
                  <a:gd name="connsiteY1" fmla="*/ 25589 h 1220231"/>
                  <a:gd name="connsiteX2" fmla="*/ 561450 w 1723880"/>
                  <a:gd name="connsiteY2" fmla="*/ 25589 h 1220231"/>
                  <a:gd name="connsiteX3" fmla="*/ 149712 w 1723880"/>
                  <a:gd name="connsiteY3" fmla="*/ 361395 h 1220231"/>
                  <a:gd name="connsiteX4" fmla="*/ 61784 w 1723880"/>
                  <a:gd name="connsiteY4" fmla="*/ 789797 h 1220231"/>
                  <a:gd name="connsiteX5" fmla="*/ 256260 w 1723880"/>
                  <a:gd name="connsiteY5" fmla="*/ 1220231 h 1220231"/>
                  <a:gd name="connsiteX6" fmla="*/ 8305 w 1723880"/>
                  <a:gd name="connsiteY6" fmla="*/ 764208 h 1220231"/>
                  <a:gd name="connsiteX7" fmla="*/ 96233 w 1723880"/>
                  <a:gd name="connsiteY7" fmla="*/ 335806 h 1220231"/>
                  <a:gd name="connsiteX8" fmla="*/ 507970 w 1723880"/>
                  <a:gd name="connsiteY8" fmla="*/ 0 h 1220231"/>
                  <a:gd name="connsiteX9" fmla="*/ 1516443 w 1723880"/>
                  <a:gd name="connsiteY9" fmla="*/ 0 h 1220231"/>
                  <a:gd name="connsiteX10" fmla="*/ 1723881 w 1723880"/>
                  <a:gd name="connsiteY10" fmla="*/ 54740 h 1220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3880" h="1220231">
                    <a:moveTo>
                      <a:pt x="1723881" y="54740"/>
                    </a:moveTo>
                    <a:cubicBezTo>
                      <a:pt x="1675982" y="35837"/>
                      <a:pt x="1623955" y="25589"/>
                      <a:pt x="1569923" y="25589"/>
                    </a:cubicBezTo>
                    <a:lnTo>
                      <a:pt x="561450" y="25589"/>
                    </a:lnTo>
                    <a:cubicBezTo>
                      <a:pt x="361895" y="25589"/>
                      <a:pt x="189806" y="165878"/>
                      <a:pt x="149712" y="361395"/>
                    </a:cubicBezTo>
                    <a:lnTo>
                      <a:pt x="61784" y="789797"/>
                    </a:lnTo>
                    <a:cubicBezTo>
                      <a:pt x="25664" y="965859"/>
                      <a:pt x="110249" y="1136688"/>
                      <a:pt x="256260" y="1220231"/>
                    </a:cubicBezTo>
                    <a:cubicBezTo>
                      <a:pt x="78179" y="1150923"/>
                      <a:pt x="-31995" y="960780"/>
                      <a:pt x="8305" y="764208"/>
                    </a:cubicBezTo>
                    <a:lnTo>
                      <a:pt x="96233" y="335806"/>
                    </a:lnTo>
                    <a:cubicBezTo>
                      <a:pt x="136326" y="140353"/>
                      <a:pt x="308415" y="0"/>
                      <a:pt x="507970" y="0"/>
                    </a:cubicBezTo>
                    <a:lnTo>
                      <a:pt x="1516443" y="0"/>
                    </a:lnTo>
                    <a:cubicBezTo>
                      <a:pt x="1591332" y="0"/>
                      <a:pt x="1662313" y="19738"/>
                      <a:pt x="1723881" y="54740"/>
                    </a:cubicBezTo>
                    <a:close/>
                  </a:path>
                </a:pathLst>
              </a:custGeom>
              <a:solidFill>
                <a:srgbClr val="FFFFFF"/>
              </a:solidFill>
              <a:ln w="1286"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19AADE4E-36FC-9394-6F1C-B55A38A4851B}"/>
                  </a:ext>
                </a:extLst>
              </p:cNvPr>
              <p:cNvSpPr/>
              <p:nvPr/>
            </p:nvSpPr>
            <p:spPr>
              <a:xfrm>
                <a:off x="3547116" y="2932334"/>
                <a:ext cx="2065940" cy="1287636"/>
              </a:xfrm>
              <a:custGeom>
                <a:avLst/>
                <a:gdLst>
                  <a:gd name="connsiteX0" fmla="*/ 1681695 w 2065940"/>
                  <a:gd name="connsiteY0" fmla="*/ 1287637 h 1287636"/>
                  <a:gd name="connsiteX1" fmla="*/ 384222 w 2065940"/>
                  <a:gd name="connsiteY1" fmla="*/ 1287637 h 1287636"/>
                  <a:gd name="connsiteX2" fmla="*/ 381766 w 2065940"/>
                  <a:gd name="connsiteY2" fmla="*/ 1287495 h 1287636"/>
                  <a:gd name="connsiteX3" fmla="*/ 373382 w 2065940"/>
                  <a:gd name="connsiteY3" fmla="*/ 1286505 h 1287636"/>
                  <a:gd name="connsiteX4" fmla="*/ 79997 w 2065940"/>
                  <a:gd name="connsiteY4" fmla="*/ 1113799 h 1287636"/>
                  <a:gd name="connsiteX5" fmla="*/ 8592 w 2065940"/>
                  <a:gd name="connsiteY5" fmla="*/ 780938 h 1287636"/>
                  <a:gd name="connsiteX6" fmla="*/ 96494 w 2065940"/>
                  <a:gd name="connsiteY6" fmla="*/ 352536 h 1287636"/>
                  <a:gd name="connsiteX7" fmla="*/ 528728 w 2065940"/>
                  <a:gd name="connsiteY7" fmla="*/ 0 h 1287636"/>
                  <a:gd name="connsiteX8" fmla="*/ 1537227 w 2065940"/>
                  <a:gd name="connsiteY8" fmla="*/ 0 h 1287636"/>
                  <a:gd name="connsiteX9" fmla="*/ 1969449 w 2065940"/>
                  <a:gd name="connsiteY9" fmla="*/ 352536 h 1287636"/>
                  <a:gd name="connsiteX10" fmla="*/ 2057351 w 2065940"/>
                  <a:gd name="connsiteY10" fmla="*/ 780938 h 1287636"/>
                  <a:gd name="connsiteX11" fmla="*/ 1985933 w 2065940"/>
                  <a:gd name="connsiteY11" fmla="*/ 1113799 h 1287636"/>
                  <a:gd name="connsiteX12" fmla="*/ 1692561 w 2065940"/>
                  <a:gd name="connsiteY12" fmla="*/ 1286505 h 1287636"/>
                  <a:gd name="connsiteX13" fmla="*/ 1684177 w 2065940"/>
                  <a:gd name="connsiteY13" fmla="*/ 1287495 h 1287636"/>
                  <a:gd name="connsiteX14" fmla="*/ 1681695 w 2065940"/>
                  <a:gd name="connsiteY14" fmla="*/ 1287637 h 1287636"/>
                  <a:gd name="connsiteX15" fmla="*/ 385456 w 2065940"/>
                  <a:gd name="connsiteY15" fmla="*/ 1245794 h 1287636"/>
                  <a:gd name="connsiteX16" fmla="*/ 1680448 w 2065940"/>
                  <a:gd name="connsiteY16" fmla="*/ 1245794 h 1287636"/>
                  <a:gd name="connsiteX17" fmla="*/ 1687610 w 2065940"/>
                  <a:gd name="connsiteY17" fmla="*/ 1244946 h 1287636"/>
                  <a:gd name="connsiteX18" fmla="*/ 1951999 w 2065940"/>
                  <a:gd name="connsiteY18" fmla="*/ 1089304 h 1287636"/>
                  <a:gd name="connsiteX19" fmla="*/ 2016344 w 2065940"/>
                  <a:gd name="connsiteY19" fmla="*/ 789335 h 1287636"/>
                  <a:gd name="connsiteX20" fmla="*/ 1928442 w 2065940"/>
                  <a:gd name="connsiteY20" fmla="*/ 360933 h 1287636"/>
                  <a:gd name="connsiteX21" fmla="*/ 1537201 w 2065940"/>
                  <a:gd name="connsiteY21" fmla="*/ 41817 h 1287636"/>
                  <a:gd name="connsiteX22" fmla="*/ 528703 w 2065940"/>
                  <a:gd name="connsiteY22" fmla="*/ 41817 h 1287636"/>
                  <a:gd name="connsiteX23" fmla="*/ 137462 w 2065940"/>
                  <a:gd name="connsiteY23" fmla="*/ 360933 h 1287636"/>
                  <a:gd name="connsiteX24" fmla="*/ 49560 w 2065940"/>
                  <a:gd name="connsiteY24" fmla="*/ 789335 h 1287636"/>
                  <a:gd name="connsiteX25" fmla="*/ 113905 w 2065940"/>
                  <a:gd name="connsiteY25" fmla="*/ 1089304 h 1287636"/>
                  <a:gd name="connsiteX26" fmla="*/ 378307 w 2065940"/>
                  <a:gd name="connsiteY26" fmla="*/ 1244946 h 1287636"/>
                  <a:gd name="connsiteX27" fmla="*/ 385456 w 2065940"/>
                  <a:gd name="connsiteY27" fmla="*/ 1245794 h 1287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65940" h="1287636">
                    <a:moveTo>
                      <a:pt x="1681695" y="1287637"/>
                    </a:moveTo>
                    <a:lnTo>
                      <a:pt x="384222" y="1287637"/>
                    </a:lnTo>
                    <a:cubicBezTo>
                      <a:pt x="383399" y="1287637"/>
                      <a:pt x="382576" y="1287585"/>
                      <a:pt x="381766" y="1287495"/>
                    </a:cubicBezTo>
                    <a:lnTo>
                      <a:pt x="373382" y="1286505"/>
                    </a:lnTo>
                    <a:cubicBezTo>
                      <a:pt x="256046" y="1272554"/>
                      <a:pt x="149125" y="1209610"/>
                      <a:pt x="79997" y="1113799"/>
                    </a:cubicBezTo>
                    <a:cubicBezTo>
                      <a:pt x="10868" y="1017989"/>
                      <a:pt x="-15158" y="896666"/>
                      <a:pt x="8592" y="780938"/>
                    </a:cubicBezTo>
                    <a:lnTo>
                      <a:pt x="96494" y="352536"/>
                    </a:lnTo>
                    <a:cubicBezTo>
                      <a:pt x="138414" y="148261"/>
                      <a:pt x="320185" y="0"/>
                      <a:pt x="528728" y="0"/>
                    </a:cubicBezTo>
                    <a:lnTo>
                      <a:pt x="1537227" y="0"/>
                    </a:lnTo>
                    <a:cubicBezTo>
                      <a:pt x="1745758" y="0"/>
                      <a:pt x="1927542" y="148261"/>
                      <a:pt x="1969449" y="352536"/>
                    </a:cubicBezTo>
                    <a:lnTo>
                      <a:pt x="2057351" y="780938"/>
                    </a:lnTo>
                    <a:cubicBezTo>
                      <a:pt x="2081101" y="896666"/>
                      <a:pt x="2055062" y="1017989"/>
                      <a:pt x="1985933" y="1113799"/>
                    </a:cubicBezTo>
                    <a:cubicBezTo>
                      <a:pt x="1916805" y="1209610"/>
                      <a:pt x="1809871" y="1272554"/>
                      <a:pt x="1692561" y="1286505"/>
                    </a:cubicBezTo>
                    <a:lnTo>
                      <a:pt x="1684177" y="1287495"/>
                    </a:lnTo>
                    <a:cubicBezTo>
                      <a:pt x="1683341" y="1287585"/>
                      <a:pt x="1682518" y="1287637"/>
                      <a:pt x="1681695" y="1287637"/>
                    </a:cubicBezTo>
                    <a:close/>
                    <a:moveTo>
                      <a:pt x="385456" y="1245794"/>
                    </a:moveTo>
                    <a:lnTo>
                      <a:pt x="1680448" y="1245794"/>
                    </a:lnTo>
                    <a:lnTo>
                      <a:pt x="1687610" y="1244946"/>
                    </a:lnTo>
                    <a:cubicBezTo>
                      <a:pt x="1793322" y="1232370"/>
                      <a:pt x="1889699" y="1175650"/>
                      <a:pt x="1951999" y="1089304"/>
                    </a:cubicBezTo>
                    <a:cubicBezTo>
                      <a:pt x="2014300" y="1002957"/>
                      <a:pt x="2037754" y="893632"/>
                      <a:pt x="2016344" y="789335"/>
                    </a:cubicBezTo>
                    <a:lnTo>
                      <a:pt x="1928442" y="360933"/>
                    </a:lnTo>
                    <a:cubicBezTo>
                      <a:pt x="1890496" y="176024"/>
                      <a:pt x="1725955" y="41817"/>
                      <a:pt x="1537201" y="41817"/>
                    </a:cubicBezTo>
                    <a:lnTo>
                      <a:pt x="528703" y="41817"/>
                    </a:lnTo>
                    <a:cubicBezTo>
                      <a:pt x="339936" y="41817"/>
                      <a:pt x="175396" y="176024"/>
                      <a:pt x="137462" y="360933"/>
                    </a:cubicBezTo>
                    <a:lnTo>
                      <a:pt x="49560" y="789335"/>
                    </a:lnTo>
                    <a:cubicBezTo>
                      <a:pt x="28150" y="893632"/>
                      <a:pt x="51604" y="1002970"/>
                      <a:pt x="113905" y="1089304"/>
                    </a:cubicBezTo>
                    <a:cubicBezTo>
                      <a:pt x="176206" y="1175650"/>
                      <a:pt x="272569" y="1232370"/>
                      <a:pt x="378307" y="1244946"/>
                    </a:cubicBezTo>
                    <a:lnTo>
                      <a:pt x="385456" y="1245794"/>
                    </a:lnTo>
                    <a:close/>
                  </a:path>
                </a:pathLst>
              </a:custGeom>
              <a:solidFill>
                <a:srgbClr val="000072"/>
              </a:solidFill>
              <a:ln w="1286" cap="flat">
                <a:noFill/>
                <a:prstDash val="solid"/>
                <a:miter/>
              </a:ln>
            </p:spPr>
            <p:txBody>
              <a:bodyPr rtlCol="0" anchor="ctr"/>
              <a:lstStyle/>
              <a:p>
                <a:endParaRPr lang="en-US"/>
              </a:p>
            </p:txBody>
          </p:sp>
          <p:grpSp>
            <p:nvGrpSpPr>
              <p:cNvPr id="88" name="Graphic 55">
                <a:extLst>
                  <a:ext uri="{FF2B5EF4-FFF2-40B4-BE49-F238E27FC236}">
                    <a16:creationId xmlns:a16="http://schemas.microsoft.com/office/drawing/2014/main" id="{3862132B-4396-2272-E225-8ABECF05BFB7}"/>
                  </a:ext>
                </a:extLst>
              </p:cNvPr>
              <p:cNvGrpSpPr/>
              <p:nvPr/>
            </p:nvGrpSpPr>
            <p:grpSpPr>
              <a:xfrm>
                <a:off x="3792418" y="1630872"/>
                <a:ext cx="1559020" cy="1634440"/>
                <a:chOff x="3792418" y="1630872"/>
                <a:chExt cx="1559020" cy="1634440"/>
              </a:xfrm>
            </p:grpSpPr>
            <p:sp>
              <p:nvSpPr>
                <p:cNvPr id="89" name="Freeform: Shape 88">
                  <a:extLst>
                    <a:ext uri="{FF2B5EF4-FFF2-40B4-BE49-F238E27FC236}">
                      <a16:creationId xmlns:a16="http://schemas.microsoft.com/office/drawing/2014/main" id="{AEE5378F-FAD8-7967-7DDF-AE7F17585B3A}"/>
                    </a:ext>
                  </a:extLst>
                </p:cNvPr>
                <p:cNvSpPr/>
                <p:nvPr/>
              </p:nvSpPr>
              <p:spPr>
                <a:xfrm>
                  <a:off x="3813490" y="1651851"/>
                  <a:ext cx="1516898" cy="1592674"/>
                </a:xfrm>
                <a:custGeom>
                  <a:avLst/>
                  <a:gdLst>
                    <a:gd name="connsiteX0" fmla="*/ 1511505 w 1516898"/>
                    <a:gd name="connsiteY0" fmla="*/ 984964 h 1592674"/>
                    <a:gd name="connsiteX1" fmla="*/ 1507596 w 1516898"/>
                    <a:gd name="connsiteY1" fmla="*/ 999610 h 1592674"/>
                    <a:gd name="connsiteX2" fmla="*/ 1504458 w 1516898"/>
                    <a:gd name="connsiteY2" fmla="*/ 1010553 h 1592674"/>
                    <a:gd name="connsiteX3" fmla="*/ 1503198 w 1516898"/>
                    <a:gd name="connsiteY3" fmla="*/ 1014668 h 1592674"/>
                    <a:gd name="connsiteX4" fmla="*/ 1500485 w 1516898"/>
                    <a:gd name="connsiteY4" fmla="*/ 1023592 h 1592674"/>
                    <a:gd name="connsiteX5" fmla="*/ 1496794 w 1516898"/>
                    <a:gd name="connsiteY5" fmla="*/ 1034959 h 1592674"/>
                    <a:gd name="connsiteX6" fmla="*/ 1495123 w 1516898"/>
                    <a:gd name="connsiteY6" fmla="*/ 1039910 h 1592674"/>
                    <a:gd name="connsiteX7" fmla="*/ 1489400 w 1516898"/>
                    <a:gd name="connsiteY7" fmla="*/ 1056022 h 1592674"/>
                    <a:gd name="connsiteX8" fmla="*/ 1482778 w 1516898"/>
                    <a:gd name="connsiteY8" fmla="*/ 1073381 h 1592674"/>
                    <a:gd name="connsiteX9" fmla="*/ 1475732 w 1516898"/>
                    <a:gd name="connsiteY9" fmla="*/ 1090599 h 1592674"/>
                    <a:gd name="connsiteX10" fmla="*/ 1468273 w 1516898"/>
                    <a:gd name="connsiteY10" fmla="*/ 1107547 h 1592674"/>
                    <a:gd name="connsiteX11" fmla="*/ 1460738 w 1516898"/>
                    <a:gd name="connsiteY11" fmla="*/ 1123723 h 1592674"/>
                    <a:gd name="connsiteX12" fmla="*/ 1459697 w 1516898"/>
                    <a:gd name="connsiteY12" fmla="*/ 1125819 h 1592674"/>
                    <a:gd name="connsiteX13" fmla="*/ 1452239 w 1516898"/>
                    <a:gd name="connsiteY13" fmla="*/ 1140735 h 1592674"/>
                    <a:gd name="connsiteX14" fmla="*/ 1452033 w 1516898"/>
                    <a:gd name="connsiteY14" fmla="*/ 1141160 h 1592674"/>
                    <a:gd name="connsiteX15" fmla="*/ 1443456 w 1516898"/>
                    <a:gd name="connsiteY15" fmla="*/ 1157477 h 1592674"/>
                    <a:gd name="connsiteX16" fmla="*/ 1432719 w 1516898"/>
                    <a:gd name="connsiteY16" fmla="*/ 1176508 h 1592674"/>
                    <a:gd name="connsiteX17" fmla="*/ 1425043 w 1516898"/>
                    <a:gd name="connsiteY17" fmla="*/ 1189547 h 1592674"/>
                    <a:gd name="connsiteX18" fmla="*/ 1424837 w 1516898"/>
                    <a:gd name="connsiteY18" fmla="*/ 1189894 h 1592674"/>
                    <a:gd name="connsiteX19" fmla="*/ 1415000 w 1516898"/>
                    <a:gd name="connsiteY19" fmla="*/ 1205659 h 1592674"/>
                    <a:gd name="connsiteX20" fmla="*/ 1397782 w 1516898"/>
                    <a:gd name="connsiteY20" fmla="*/ 1231595 h 1592674"/>
                    <a:gd name="connsiteX21" fmla="*/ 1389899 w 1516898"/>
                    <a:gd name="connsiteY21" fmla="*/ 1242757 h 1592674"/>
                    <a:gd name="connsiteX22" fmla="*/ 1383136 w 1516898"/>
                    <a:gd name="connsiteY22" fmla="*/ 1252105 h 1592674"/>
                    <a:gd name="connsiteX23" fmla="*/ 1372746 w 1516898"/>
                    <a:gd name="connsiteY23" fmla="*/ 1265979 h 1592674"/>
                    <a:gd name="connsiteX24" fmla="*/ 1362420 w 1516898"/>
                    <a:gd name="connsiteY24" fmla="*/ 1279159 h 1592674"/>
                    <a:gd name="connsiteX25" fmla="*/ 1356570 w 1516898"/>
                    <a:gd name="connsiteY25" fmla="*/ 1286412 h 1592674"/>
                    <a:gd name="connsiteX26" fmla="*/ 1352802 w 1516898"/>
                    <a:gd name="connsiteY26" fmla="*/ 1291016 h 1592674"/>
                    <a:gd name="connsiteX27" fmla="*/ 1345755 w 1516898"/>
                    <a:gd name="connsiteY27" fmla="*/ 1299387 h 1592674"/>
                    <a:gd name="connsiteX28" fmla="*/ 1326094 w 1516898"/>
                    <a:gd name="connsiteY28" fmla="*/ 1321774 h 1592674"/>
                    <a:gd name="connsiteX29" fmla="*/ 1316193 w 1516898"/>
                    <a:gd name="connsiteY29" fmla="*/ 1332510 h 1592674"/>
                    <a:gd name="connsiteX30" fmla="*/ 1308876 w 1516898"/>
                    <a:gd name="connsiteY30" fmla="*/ 1340316 h 1592674"/>
                    <a:gd name="connsiteX31" fmla="*/ 1298422 w 1516898"/>
                    <a:gd name="connsiteY31" fmla="*/ 1350989 h 1592674"/>
                    <a:gd name="connsiteX32" fmla="*/ 1283082 w 1516898"/>
                    <a:gd name="connsiteY32" fmla="*/ 1366188 h 1592674"/>
                    <a:gd name="connsiteX33" fmla="*/ 1270467 w 1516898"/>
                    <a:gd name="connsiteY33" fmla="*/ 1378108 h 1592674"/>
                    <a:gd name="connsiteX34" fmla="*/ 1268590 w 1516898"/>
                    <a:gd name="connsiteY34" fmla="*/ 1379856 h 1592674"/>
                    <a:gd name="connsiteX35" fmla="*/ 1255410 w 1516898"/>
                    <a:gd name="connsiteY35" fmla="*/ 1391918 h 1592674"/>
                    <a:gd name="connsiteX36" fmla="*/ 1230515 w 1516898"/>
                    <a:gd name="connsiteY36" fmla="*/ 1413392 h 1592674"/>
                    <a:gd name="connsiteX37" fmla="*/ 1224176 w 1516898"/>
                    <a:gd name="connsiteY37" fmla="*/ 1418690 h 1592674"/>
                    <a:gd name="connsiteX38" fmla="*/ 1211201 w 1516898"/>
                    <a:gd name="connsiteY38" fmla="*/ 1429144 h 1592674"/>
                    <a:gd name="connsiteX39" fmla="*/ 1164550 w 1516898"/>
                    <a:gd name="connsiteY39" fmla="*/ 1464081 h 1592674"/>
                    <a:gd name="connsiteX40" fmla="*/ 1163650 w 1516898"/>
                    <a:gd name="connsiteY40" fmla="*/ 1464711 h 1592674"/>
                    <a:gd name="connsiteX41" fmla="*/ 964223 w 1516898"/>
                    <a:gd name="connsiteY41" fmla="*/ 1562052 h 1592674"/>
                    <a:gd name="connsiteX42" fmla="*/ 890517 w 1516898"/>
                    <a:gd name="connsiteY42" fmla="*/ 1580247 h 1592674"/>
                    <a:gd name="connsiteX43" fmla="*/ 558748 w 1516898"/>
                    <a:gd name="connsiteY43" fmla="*/ 1563865 h 1592674"/>
                    <a:gd name="connsiteX44" fmla="*/ 352353 w 1516898"/>
                    <a:gd name="connsiteY44" fmla="*/ 1464081 h 1592674"/>
                    <a:gd name="connsiteX45" fmla="*/ 337295 w 1516898"/>
                    <a:gd name="connsiteY45" fmla="*/ 1453267 h 1592674"/>
                    <a:gd name="connsiteX46" fmla="*/ 335765 w 1516898"/>
                    <a:gd name="connsiteY46" fmla="*/ 1452148 h 1592674"/>
                    <a:gd name="connsiteX47" fmla="*/ 320977 w 1516898"/>
                    <a:gd name="connsiteY47" fmla="*/ 1441064 h 1592674"/>
                    <a:gd name="connsiteX48" fmla="*/ 305701 w 1516898"/>
                    <a:gd name="connsiteY48" fmla="*/ 1429144 h 1592674"/>
                    <a:gd name="connsiteX49" fmla="*/ 305637 w 1516898"/>
                    <a:gd name="connsiteY49" fmla="*/ 1429144 h 1592674"/>
                    <a:gd name="connsiteX50" fmla="*/ 290721 w 1516898"/>
                    <a:gd name="connsiteY50" fmla="*/ 1417006 h 1592674"/>
                    <a:gd name="connsiteX51" fmla="*/ 275933 w 1516898"/>
                    <a:gd name="connsiteY51" fmla="*/ 1404519 h 1592674"/>
                    <a:gd name="connsiteX52" fmla="*/ 261505 w 1516898"/>
                    <a:gd name="connsiteY52" fmla="*/ 1391905 h 1592674"/>
                    <a:gd name="connsiteX53" fmla="*/ 247284 w 1516898"/>
                    <a:gd name="connsiteY53" fmla="*/ 1378931 h 1592674"/>
                    <a:gd name="connsiteX54" fmla="*/ 233409 w 1516898"/>
                    <a:gd name="connsiteY54" fmla="*/ 1365750 h 1592674"/>
                    <a:gd name="connsiteX55" fmla="*/ 219817 w 1516898"/>
                    <a:gd name="connsiteY55" fmla="*/ 1352365 h 1592674"/>
                    <a:gd name="connsiteX56" fmla="*/ 206496 w 1516898"/>
                    <a:gd name="connsiteY56" fmla="*/ 1338696 h 1592674"/>
                    <a:gd name="connsiteX57" fmla="*/ 193315 w 1516898"/>
                    <a:gd name="connsiteY57" fmla="*/ 1324615 h 1592674"/>
                    <a:gd name="connsiteX58" fmla="*/ 180907 w 1516898"/>
                    <a:gd name="connsiteY58" fmla="*/ 1310663 h 1592674"/>
                    <a:gd name="connsiteX59" fmla="*/ 171353 w 1516898"/>
                    <a:gd name="connsiteY59" fmla="*/ 1299644 h 1592674"/>
                    <a:gd name="connsiteX60" fmla="*/ 144645 w 1516898"/>
                    <a:gd name="connsiteY60" fmla="*/ 1266597 h 1592674"/>
                    <a:gd name="connsiteX61" fmla="*/ 134255 w 1516898"/>
                    <a:gd name="connsiteY61" fmla="*/ 1252722 h 1592674"/>
                    <a:gd name="connsiteX62" fmla="*/ 132931 w 1516898"/>
                    <a:gd name="connsiteY62" fmla="*/ 1250973 h 1592674"/>
                    <a:gd name="connsiteX63" fmla="*/ 126026 w 1516898"/>
                    <a:gd name="connsiteY63" fmla="*/ 1241419 h 1592674"/>
                    <a:gd name="connsiteX64" fmla="*/ 110968 w 1516898"/>
                    <a:gd name="connsiteY64" fmla="*/ 1219521 h 1592674"/>
                    <a:gd name="connsiteX65" fmla="*/ 102944 w 1516898"/>
                    <a:gd name="connsiteY65" fmla="*/ 1207253 h 1592674"/>
                    <a:gd name="connsiteX66" fmla="*/ 91230 w 1516898"/>
                    <a:gd name="connsiteY66" fmla="*/ 1188492 h 1592674"/>
                    <a:gd name="connsiteX67" fmla="*/ 83206 w 1516898"/>
                    <a:gd name="connsiteY67" fmla="*/ 1174965 h 1592674"/>
                    <a:gd name="connsiteX68" fmla="*/ 72469 w 1516898"/>
                    <a:gd name="connsiteY68" fmla="*/ 1155651 h 1592674"/>
                    <a:gd name="connsiteX69" fmla="*/ 64805 w 1516898"/>
                    <a:gd name="connsiteY69" fmla="*/ 1141005 h 1592674"/>
                    <a:gd name="connsiteX70" fmla="*/ 57347 w 1516898"/>
                    <a:gd name="connsiteY70" fmla="*/ 1126012 h 1592674"/>
                    <a:gd name="connsiteX71" fmla="*/ 56306 w 1516898"/>
                    <a:gd name="connsiteY71" fmla="*/ 1123916 h 1592674"/>
                    <a:gd name="connsiteX72" fmla="*/ 41454 w 1516898"/>
                    <a:gd name="connsiteY72" fmla="*/ 1091139 h 1592674"/>
                    <a:gd name="connsiteX73" fmla="*/ 40824 w 1516898"/>
                    <a:gd name="connsiteY73" fmla="*/ 1089750 h 1592674"/>
                    <a:gd name="connsiteX74" fmla="*/ 34124 w 1516898"/>
                    <a:gd name="connsiteY74" fmla="*/ 1073368 h 1592674"/>
                    <a:gd name="connsiteX75" fmla="*/ 27502 w 1516898"/>
                    <a:gd name="connsiteY75" fmla="*/ 1056009 h 1592674"/>
                    <a:gd name="connsiteX76" fmla="*/ 21291 w 1516898"/>
                    <a:gd name="connsiteY76" fmla="*/ 1038508 h 1592674"/>
                    <a:gd name="connsiteX77" fmla="*/ 16971 w 1516898"/>
                    <a:gd name="connsiteY77" fmla="*/ 1025405 h 1592674"/>
                    <a:gd name="connsiteX78" fmla="*/ 13769 w 1516898"/>
                    <a:gd name="connsiteY78" fmla="*/ 1014951 h 1592674"/>
                    <a:gd name="connsiteX79" fmla="*/ 12380 w 1516898"/>
                    <a:gd name="connsiteY79" fmla="*/ 1010283 h 1592674"/>
                    <a:gd name="connsiteX80" fmla="*/ 9448 w 1516898"/>
                    <a:gd name="connsiteY80" fmla="*/ 1000099 h 1592674"/>
                    <a:gd name="connsiteX81" fmla="*/ 5398 w 1516898"/>
                    <a:gd name="connsiteY81" fmla="*/ 984964 h 1592674"/>
                    <a:gd name="connsiteX82" fmla="*/ 622489 w 1516898"/>
                    <a:gd name="connsiteY82" fmla="*/ 33417 h 1592674"/>
                    <a:gd name="connsiteX83" fmla="*/ 894426 w 1516898"/>
                    <a:gd name="connsiteY83" fmla="*/ 33417 h 1592674"/>
                    <a:gd name="connsiteX84" fmla="*/ 916942 w 1516898"/>
                    <a:gd name="connsiteY84" fmla="*/ 45825 h 1592674"/>
                    <a:gd name="connsiteX85" fmla="*/ 917006 w 1516898"/>
                    <a:gd name="connsiteY85" fmla="*/ 45890 h 1592674"/>
                    <a:gd name="connsiteX86" fmla="*/ 1511505 w 1516898"/>
                    <a:gd name="connsiteY86" fmla="*/ 984964 h 159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516898" h="1592674">
                      <a:moveTo>
                        <a:pt x="1511505" y="984964"/>
                      </a:moveTo>
                      <a:cubicBezTo>
                        <a:pt x="1510245" y="989850"/>
                        <a:pt x="1508920" y="994801"/>
                        <a:pt x="1507596" y="999610"/>
                      </a:cubicBezTo>
                      <a:cubicBezTo>
                        <a:pt x="1506554" y="1003301"/>
                        <a:pt x="1505499" y="1006927"/>
                        <a:pt x="1504458" y="1010553"/>
                      </a:cubicBezTo>
                      <a:cubicBezTo>
                        <a:pt x="1504034" y="1011942"/>
                        <a:pt x="1503687" y="1013267"/>
                        <a:pt x="1503198" y="1014668"/>
                      </a:cubicBezTo>
                      <a:cubicBezTo>
                        <a:pt x="1502362" y="1017664"/>
                        <a:pt x="1501385" y="1020660"/>
                        <a:pt x="1500485" y="1023592"/>
                      </a:cubicBezTo>
                      <a:cubicBezTo>
                        <a:pt x="1499302" y="1027424"/>
                        <a:pt x="1498042" y="1031192"/>
                        <a:pt x="1496794" y="1034959"/>
                      </a:cubicBezTo>
                      <a:cubicBezTo>
                        <a:pt x="1496241" y="1036631"/>
                        <a:pt x="1495676" y="1038302"/>
                        <a:pt x="1495123" y="1039910"/>
                      </a:cubicBezTo>
                      <a:cubicBezTo>
                        <a:pt x="1493309" y="1045349"/>
                        <a:pt x="1491432" y="1050724"/>
                        <a:pt x="1489400" y="1056022"/>
                      </a:cubicBezTo>
                      <a:cubicBezTo>
                        <a:pt x="1487304" y="1061872"/>
                        <a:pt x="1485080" y="1067672"/>
                        <a:pt x="1482778" y="1073381"/>
                      </a:cubicBezTo>
                      <a:cubicBezTo>
                        <a:pt x="1480541" y="1079168"/>
                        <a:pt x="1478175" y="1084890"/>
                        <a:pt x="1475732" y="1090599"/>
                      </a:cubicBezTo>
                      <a:cubicBezTo>
                        <a:pt x="1473365" y="1096244"/>
                        <a:pt x="1470845" y="1101966"/>
                        <a:pt x="1468273" y="1107547"/>
                      </a:cubicBezTo>
                      <a:cubicBezTo>
                        <a:pt x="1465830" y="1112986"/>
                        <a:pt x="1463323" y="1118361"/>
                        <a:pt x="1460738" y="1123723"/>
                      </a:cubicBezTo>
                      <a:cubicBezTo>
                        <a:pt x="1460391" y="1124418"/>
                        <a:pt x="1460044" y="1125112"/>
                        <a:pt x="1459697" y="1125819"/>
                      </a:cubicBezTo>
                      <a:cubicBezTo>
                        <a:pt x="1457331" y="1130834"/>
                        <a:pt x="1454810" y="1135784"/>
                        <a:pt x="1452239" y="1140735"/>
                      </a:cubicBezTo>
                      <a:cubicBezTo>
                        <a:pt x="1452174" y="1140877"/>
                        <a:pt x="1452097" y="1141018"/>
                        <a:pt x="1452033" y="1141160"/>
                      </a:cubicBezTo>
                      <a:cubicBezTo>
                        <a:pt x="1449242" y="1146663"/>
                        <a:pt x="1446388" y="1152038"/>
                        <a:pt x="1443456" y="1157477"/>
                      </a:cubicBezTo>
                      <a:cubicBezTo>
                        <a:pt x="1439971" y="1163894"/>
                        <a:pt x="1436409" y="1170233"/>
                        <a:pt x="1432719" y="1176508"/>
                      </a:cubicBezTo>
                      <a:cubicBezTo>
                        <a:pt x="1430212" y="1180906"/>
                        <a:pt x="1427627" y="1185227"/>
                        <a:pt x="1425043" y="1189547"/>
                      </a:cubicBezTo>
                      <a:cubicBezTo>
                        <a:pt x="1424901" y="1189689"/>
                        <a:pt x="1424837" y="1189830"/>
                        <a:pt x="1424837" y="1189894"/>
                      </a:cubicBezTo>
                      <a:cubicBezTo>
                        <a:pt x="1421635" y="1195192"/>
                        <a:pt x="1418356" y="1200425"/>
                        <a:pt x="1415000" y="1205659"/>
                      </a:cubicBezTo>
                      <a:cubicBezTo>
                        <a:pt x="1409419" y="1214377"/>
                        <a:pt x="1403710" y="1223018"/>
                        <a:pt x="1397782" y="1231595"/>
                      </a:cubicBezTo>
                      <a:cubicBezTo>
                        <a:pt x="1395197" y="1235363"/>
                        <a:pt x="1392548" y="1239053"/>
                        <a:pt x="1389899" y="1242757"/>
                      </a:cubicBezTo>
                      <a:cubicBezTo>
                        <a:pt x="1387662" y="1245894"/>
                        <a:pt x="1385437" y="1248967"/>
                        <a:pt x="1383136" y="1252105"/>
                      </a:cubicBezTo>
                      <a:cubicBezTo>
                        <a:pt x="1379715" y="1256773"/>
                        <a:pt x="1376230" y="1261376"/>
                        <a:pt x="1372746" y="1265979"/>
                      </a:cubicBezTo>
                      <a:cubicBezTo>
                        <a:pt x="1369325" y="1270442"/>
                        <a:pt x="1365918" y="1274762"/>
                        <a:pt x="1362420" y="1279159"/>
                      </a:cubicBezTo>
                      <a:cubicBezTo>
                        <a:pt x="1360466" y="1281603"/>
                        <a:pt x="1358511" y="1284046"/>
                        <a:pt x="1356570" y="1286412"/>
                      </a:cubicBezTo>
                      <a:cubicBezTo>
                        <a:pt x="1355310" y="1287942"/>
                        <a:pt x="1354062" y="1289485"/>
                        <a:pt x="1352802" y="1291016"/>
                      </a:cubicBezTo>
                      <a:cubicBezTo>
                        <a:pt x="1350436" y="1293806"/>
                        <a:pt x="1348134" y="1296596"/>
                        <a:pt x="1345755" y="1299387"/>
                      </a:cubicBezTo>
                      <a:cubicBezTo>
                        <a:pt x="1339339" y="1306922"/>
                        <a:pt x="1332781" y="1314380"/>
                        <a:pt x="1326094" y="1321774"/>
                      </a:cubicBezTo>
                      <a:cubicBezTo>
                        <a:pt x="1322892" y="1325400"/>
                        <a:pt x="1319536" y="1328962"/>
                        <a:pt x="1316193" y="1332510"/>
                      </a:cubicBezTo>
                      <a:cubicBezTo>
                        <a:pt x="1313750" y="1335095"/>
                        <a:pt x="1311307" y="1337744"/>
                        <a:pt x="1308876" y="1340316"/>
                      </a:cubicBezTo>
                      <a:cubicBezTo>
                        <a:pt x="1305392" y="1343942"/>
                        <a:pt x="1301971" y="1347504"/>
                        <a:pt x="1298422" y="1350989"/>
                      </a:cubicBezTo>
                      <a:cubicBezTo>
                        <a:pt x="1293407" y="1356081"/>
                        <a:pt x="1288238" y="1361173"/>
                        <a:pt x="1283082" y="1366188"/>
                      </a:cubicBezTo>
                      <a:cubicBezTo>
                        <a:pt x="1278903" y="1370238"/>
                        <a:pt x="1274711" y="1374212"/>
                        <a:pt x="1270467" y="1378108"/>
                      </a:cubicBezTo>
                      <a:cubicBezTo>
                        <a:pt x="1269837" y="1378738"/>
                        <a:pt x="1269207" y="1379368"/>
                        <a:pt x="1268590" y="1379856"/>
                      </a:cubicBezTo>
                      <a:cubicBezTo>
                        <a:pt x="1264270" y="1383971"/>
                        <a:pt x="1259872" y="1387945"/>
                        <a:pt x="1255410" y="1391918"/>
                      </a:cubicBezTo>
                      <a:cubicBezTo>
                        <a:pt x="1247257" y="1399235"/>
                        <a:pt x="1238950" y="1406346"/>
                        <a:pt x="1230515" y="1413392"/>
                      </a:cubicBezTo>
                      <a:cubicBezTo>
                        <a:pt x="1228419" y="1415141"/>
                        <a:pt x="1226336" y="1416877"/>
                        <a:pt x="1224176" y="1418690"/>
                      </a:cubicBezTo>
                      <a:cubicBezTo>
                        <a:pt x="1219920" y="1422175"/>
                        <a:pt x="1215599" y="1425659"/>
                        <a:pt x="1211201" y="1429144"/>
                      </a:cubicBezTo>
                      <a:cubicBezTo>
                        <a:pt x="1196002" y="1441205"/>
                        <a:pt x="1180456" y="1452856"/>
                        <a:pt x="1164550" y="1464081"/>
                      </a:cubicBezTo>
                      <a:cubicBezTo>
                        <a:pt x="1164267" y="1464287"/>
                        <a:pt x="1163920" y="1464506"/>
                        <a:pt x="1163650" y="1464711"/>
                      </a:cubicBezTo>
                      <a:cubicBezTo>
                        <a:pt x="1101658" y="1508367"/>
                        <a:pt x="1034239" y="1540784"/>
                        <a:pt x="964223" y="1562052"/>
                      </a:cubicBezTo>
                      <a:cubicBezTo>
                        <a:pt x="939959" y="1569446"/>
                        <a:pt x="915347" y="1575515"/>
                        <a:pt x="890517" y="1580247"/>
                      </a:cubicBezTo>
                      <a:cubicBezTo>
                        <a:pt x="780562" y="1601169"/>
                        <a:pt x="666620" y="1595652"/>
                        <a:pt x="558748" y="1563865"/>
                      </a:cubicBezTo>
                      <a:cubicBezTo>
                        <a:pt x="486238" y="1542533"/>
                        <a:pt x="416441" y="1509267"/>
                        <a:pt x="352353" y="1464081"/>
                      </a:cubicBezTo>
                      <a:cubicBezTo>
                        <a:pt x="347338" y="1460519"/>
                        <a:pt x="342310" y="1456893"/>
                        <a:pt x="337295" y="1453267"/>
                      </a:cubicBezTo>
                      <a:cubicBezTo>
                        <a:pt x="336806" y="1452843"/>
                        <a:pt x="336318" y="1452496"/>
                        <a:pt x="335765" y="1452148"/>
                      </a:cubicBezTo>
                      <a:cubicBezTo>
                        <a:pt x="330814" y="1448458"/>
                        <a:pt x="325864" y="1444755"/>
                        <a:pt x="320977" y="1441064"/>
                      </a:cubicBezTo>
                      <a:cubicBezTo>
                        <a:pt x="315885" y="1437155"/>
                        <a:pt x="310793" y="1433182"/>
                        <a:pt x="305701" y="1429144"/>
                      </a:cubicBezTo>
                      <a:lnTo>
                        <a:pt x="305637" y="1429144"/>
                      </a:lnTo>
                      <a:cubicBezTo>
                        <a:pt x="300622" y="1425093"/>
                        <a:pt x="295671" y="1421056"/>
                        <a:pt x="290721" y="1417006"/>
                      </a:cubicBezTo>
                      <a:cubicBezTo>
                        <a:pt x="285706" y="1412890"/>
                        <a:pt x="280819" y="1408711"/>
                        <a:pt x="275933" y="1404519"/>
                      </a:cubicBezTo>
                      <a:cubicBezTo>
                        <a:pt x="271047" y="1400340"/>
                        <a:pt x="266238" y="1396149"/>
                        <a:pt x="261505" y="1391905"/>
                      </a:cubicBezTo>
                      <a:cubicBezTo>
                        <a:pt x="256696" y="1387585"/>
                        <a:pt x="251951" y="1383328"/>
                        <a:pt x="247284" y="1378931"/>
                      </a:cubicBezTo>
                      <a:cubicBezTo>
                        <a:pt x="242616" y="1374610"/>
                        <a:pt x="238012" y="1370212"/>
                        <a:pt x="233409" y="1365750"/>
                      </a:cubicBezTo>
                      <a:cubicBezTo>
                        <a:pt x="228806" y="1361353"/>
                        <a:pt x="224279" y="1356891"/>
                        <a:pt x="219817" y="1352365"/>
                      </a:cubicBezTo>
                      <a:cubicBezTo>
                        <a:pt x="215355" y="1347838"/>
                        <a:pt x="210893" y="1343299"/>
                        <a:pt x="206496" y="1338696"/>
                      </a:cubicBezTo>
                      <a:cubicBezTo>
                        <a:pt x="202098" y="1334028"/>
                        <a:pt x="197713" y="1329347"/>
                        <a:pt x="193315" y="1324615"/>
                      </a:cubicBezTo>
                      <a:cubicBezTo>
                        <a:pt x="189136" y="1320012"/>
                        <a:pt x="185022" y="1315409"/>
                        <a:pt x="180907" y="1310663"/>
                      </a:cubicBezTo>
                      <a:cubicBezTo>
                        <a:pt x="177705" y="1307037"/>
                        <a:pt x="174490" y="1303347"/>
                        <a:pt x="171353" y="1299644"/>
                      </a:cubicBezTo>
                      <a:cubicBezTo>
                        <a:pt x="162223" y="1288829"/>
                        <a:pt x="153299" y="1277822"/>
                        <a:pt x="144645" y="1266597"/>
                      </a:cubicBezTo>
                      <a:cubicBezTo>
                        <a:pt x="141160" y="1261993"/>
                        <a:pt x="137599" y="1257390"/>
                        <a:pt x="134255" y="1252722"/>
                      </a:cubicBezTo>
                      <a:cubicBezTo>
                        <a:pt x="133767" y="1252169"/>
                        <a:pt x="133355" y="1251539"/>
                        <a:pt x="132931" y="1250973"/>
                      </a:cubicBezTo>
                      <a:cubicBezTo>
                        <a:pt x="130565" y="1247836"/>
                        <a:pt x="128263" y="1244634"/>
                        <a:pt x="126026" y="1241419"/>
                      </a:cubicBezTo>
                      <a:cubicBezTo>
                        <a:pt x="120869" y="1234167"/>
                        <a:pt x="115841" y="1226915"/>
                        <a:pt x="110968" y="1219521"/>
                      </a:cubicBezTo>
                      <a:cubicBezTo>
                        <a:pt x="108255" y="1215470"/>
                        <a:pt x="105529" y="1211368"/>
                        <a:pt x="102944" y="1207253"/>
                      </a:cubicBezTo>
                      <a:cubicBezTo>
                        <a:pt x="98971" y="1201043"/>
                        <a:pt x="95062" y="1194845"/>
                        <a:pt x="91230" y="1188492"/>
                      </a:cubicBezTo>
                      <a:cubicBezTo>
                        <a:pt x="88581" y="1184030"/>
                        <a:pt x="85855" y="1179491"/>
                        <a:pt x="83206" y="1174965"/>
                      </a:cubicBezTo>
                      <a:cubicBezTo>
                        <a:pt x="79580" y="1168626"/>
                        <a:pt x="76018" y="1162132"/>
                        <a:pt x="72469" y="1155651"/>
                      </a:cubicBezTo>
                      <a:cubicBezTo>
                        <a:pt x="69884" y="1150765"/>
                        <a:pt x="67313" y="1145892"/>
                        <a:pt x="64805" y="1141005"/>
                      </a:cubicBezTo>
                      <a:cubicBezTo>
                        <a:pt x="62221" y="1136055"/>
                        <a:pt x="59713" y="1131040"/>
                        <a:pt x="57347" y="1126012"/>
                      </a:cubicBezTo>
                      <a:cubicBezTo>
                        <a:pt x="56923" y="1125318"/>
                        <a:pt x="56576" y="1124623"/>
                        <a:pt x="56306" y="1123916"/>
                      </a:cubicBezTo>
                      <a:cubicBezTo>
                        <a:pt x="51008" y="1113115"/>
                        <a:pt x="46057" y="1102159"/>
                        <a:pt x="41454" y="1091139"/>
                      </a:cubicBezTo>
                      <a:cubicBezTo>
                        <a:pt x="41171" y="1090650"/>
                        <a:pt x="40965" y="1090226"/>
                        <a:pt x="40824" y="1089750"/>
                      </a:cubicBezTo>
                      <a:cubicBezTo>
                        <a:pt x="38522" y="1084311"/>
                        <a:pt x="36297" y="1078872"/>
                        <a:pt x="34124" y="1073368"/>
                      </a:cubicBezTo>
                      <a:cubicBezTo>
                        <a:pt x="31822" y="1067646"/>
                        <a:pt x="29598" y="1061859"/>
                        <a:pt x="27502" y="1056009"/>
                      </a:cubicBezTo>
                      <a:cubicBezTo>
                        <a:pt x="25342" y="1050223"/>
                        <a:pt x="23246" y="1044359"/>
                        <a:pt x="21291" y="1038508"/>
                      </a:cubicBezTo>
                      <a:cubicBezTo>
                        <a:pt x="19825" y="1034187"/>
                        <a:pt x="18359" y="1029790"/>
                        <a:pt x="16971" y="1025405"/>
                      </a:cubicBezTo>
                      <a:cubicBezTo>
                        <a:pt x="15852" y="1021920"/>
                        <a:pt x="14810" y="1018435"/>
                        <a:pt x="13769" y="1014951"/>
                      </a:cubicBezTo>
                      <a:cubicBezTo>
                        <a:pt x="13280" y="1013421"/>
                        <a:pt x="12791" y="1011813"/>
                        <a:pt x="12380" y="1010283"/>
                      </a:cubicBezTo>
                      <a:cubicBezTo>
                        <a:pt x="11338" y="1006863"/>
                        <a:pt x="10361" y="1003519"/>
                        <a:pt x="9448" y="1000099"/>
                      </a:cubicBezTo>
                      <a:cubicBezTo>
                        <a:pt x="8060" y="995084"/>
                        <a:pt x="6735" y="990056"/>
                        <a:pt x="5398" y="984964"/>
                      </a:cubicBezTo>
                      <a:cubicBezTo>
                        <a:pt x="-46757" y="616805"/>
                        <a:pt x="288007" y="208501"/>
                        <a:pt x="622489" y="33417"/>
                      </a:cubicBezTo>
                      <a:cubicBezTo>
                        <a:pt x="707563" y="-11139"/>
                        <a:pt x="809365" y="-11139"/>
                        <a:pt x="894426" y="33417"/>
                      </a:cubicBezTo>
                      <a:cubicBezTo>
                        <a:pt x="901961" y="37326"/>
                        <a:pt x="909419" y="41505"/>
                        <a:pt x="916942" y="45825"/>
                      </a:cubicBezTo>
                      <a:lnTo>
                        <a:pt x="917006" y="45890"/>
                      </a:lnTo>
                      <a:cubicBezTo>
                        <a:pt x="1243811" y="233743"/>
                        <a:pt x="1562464" y="625099"/>
                        <a:pt x="1511505" y="984964"/>
                      </a:cubicBezTo>
                      <a:close/>
                    </a:path>
                  </a:pathLst>
                </a:custGeom>
                <a:solidFill>
                  <a:srgbClr val="4D5A6A"/>
                </a:solidFill>
                <a:ln w="1286"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BDA16F02-832F-2DA8-12A3-10CF21F47FF4}"/>
                    </a:ext>
                  </a:extLst>
                </p:cNvPr>
                <p:cNvSpPr/>
                <p:nvPr/>
              </p:nvSpPr>
              <p:spPr>
                <a:xfrm>
                  <a:off x="4112531" y="1714238"/>
                  <a:ext cx="1169086" cy="1530196"/>
                </a:xfrm>
                <a:custGeom>
                  <a:avLst/>
                  <a:gdLst>
                    <a:gd name="connsiteX0" fmla="*/ 588043 w 1169086"/>
                    <a:gd name="connsiteY0" fmla="*/ 1517114 h 1530196"/>
                    <a:gd name="connsiteX1" fmla="*/ 616346 w 1169086"/>
                    <a:gd name="connsiteY1" fmla="*/ 1509193 h 1530196"/>
                    <a:gd name="connsiteX2" fmla="*/ 815772 w 1169086"/>
                    <a:gd name="connsiteY2" fmla="*/ 1411852 h 1530196"/>
                    <a:gd name="connsiteX3" fmla="*/ 816685 w 1169086"/>
                    <a:gd name="connsiteY3" fmla="*/ 1411222 h 1530196"/>
                    <a:gd name="connsiteX4" fmla="*/ 863337 w 1169086"/>
                    <a:gd name="connsiteY4" fmla="*/ 1376285 h 1530196"/>
                    <a:gd name="connsiteX5" fmla="*/ 876311 w 1169086"/>
                    <a:gd name="connsiteY5" fmla="*/ 1365831 h 1530196"/>
                    <a:gd name="connsiteX6" fmla="*/ 882663 w 1169086"/>
                    <a:gd name="connsiteY6" fmla="*/ 1360533 h 1530196"/>
                    <a:gd name="connsiteX7" fmla="*/ 907558 w 1169086"/>
                    <a:gd name="connsiteY7" fmla="*/ 1339059 h 1530196"/>
                    <a:gd name="connsiteX8" fmla="*/ 920738 w 1169086"/>
                    <a:gd name="connsiteY8" fmla="*/ 1326997 h 1530196"/>
                    <a:gd name="connsiteX9" fmla="*/ 922615 w 1169086"/>
                    <a:gd name="connsiteY9" fmla="*/ 1325249 h 1530196"/>
                    <a:gd name="connsiteX10" fmla="*/ 935243 w 1169086"/>
                    <a:gd name="connsiteY10" fmla="*/ 1313316 h 1530196"/>
                    <a:gd name="connsiteX11" fmla="*/ 950583 w 1169086"/>
                    <a:gd name="connsiteY11" fmla="*/ 1298116 h 1530196"/>
                    <a:gd name="connsiteX12" fmla="*/ 961037 w 1169086"/>
                    <a:gd name="connsiteY12" fmla="*/ 1287444 h 1530196"/>
                    <a:gd name="connsiteX13" fmla="*/ 968367 w 1169086"/>
                    <a:gd name="connsiteY13" fmla="*/ 1279639 h 1530196"/>
                    <a:gd name="connsiteX14" fmla="*/ 978268 w 1169086"/>
                    <a:gd name="connsiteY14" fmla="*/ 1268901 h 1530196"/>
                    <a:gd name="connsiteX15" fmla="*/ 997929 w 1169086"/>
                    <a:gd name="connsiteY15" fmla="*/ 1246514 h 1530196"/>
                    <a:gd name="connsiteX16" fmla="*/ 1004976 w 1169086"/>
                    <a:gd name="connsiteY16" fmla="*/ 1238143 h 1530196"/>
                    <a:gd name="connsiteX17" fmla="*/ 1008743 w 1169086"/>
                    <a:gd name="connsiteY17" fmla="*/ 1233540 h 1530196"/>
                    <a:gd name="connsiteX18" fmla="*/ 1014594 w 1169086"/>
                    <a:gd name="connsiteY18" fmla="*/ 1226288 h 1530196"/>
                    <a:gd name="connsiteX19" fmla="*/ 1024919 w 1169086"/>
                    <a:gd name="connsiteY19" fmla="*/ 1213107 h 1530196"/>
                    <a:gd name="connsiteX20" fmla="*/ 1035309 w 1169086"/>
                    <a:gd name="connsiteY20" fmla="*/ 1199233 h 1530196"/>
                    <a:gd name="connsiteX21" fmla="*/ 1042073 w 1169086"/>
                    <a:gd name="connsiteY21" fmla="*/ 1189884 h 1530196"/>
                    <a:gd name="connsiteX22" fmla="*/ 1049955 w 1169086"/>
                    <a:gd name="connsiteY22" fmla="*/ 1178723 h 1530196"/>
                    <a:gd name="connsiteX23" fmla="*/ 1067186 w 1169086"/>
                    <a:gd name="connsiteY23" fmla="*/ 1152787 h 1530196"/>
                    <a:gd name="connsiteX24" fmla="*/ 1077010 w 1169086"/>
                    <a:gd name="connsiteY24" fmla="*/ 1137022 h 1530196"/>
                    <a:gd name="connsiteX25" fmla="*/ 1077216 w 1169086"/>
                    <a:gd name="connsiteY25" fmla="*/ 1136675 h 1530196"/>
                    <a:gd name="connsiteX26" fmla="*/ 1084893 w 1169086"/>
                    <a:gd name="connsiteY26" fmla="*/ 1123636 h 1530196"/>
                    <a:gd name="connsiteX27" fmla="*/ 1095630 w 1169086"/>
                    <a:gd name="connsiteY27" fmla="*/ 1104605 h 1530196"/>
                    <a:gd name="connsiteX28" fmla="*/ 1104206 w 1169086"/>
                    <a:gd name="connsiteY28" fmla="*/ 1088287 h 1530196"/>
                    <a:gd name="connsiteX29" fmla="*/ 1104412 w 1169086"/>
                    <a:gd name="connsiteY29" fmla="*/ 1087863 h 1530196"/>
                    <a:gd name="connsiteX30" fmla="*/ 1111871 w 1169086"/>
                    <a:gd name="connsiteY30" fmla="*/ 1072934 h 1530196"/>
                    <a:gd name="connsiteX31" fmla="*/ 1112912 w 1169086"/>
                    <a:gd name="connsiteY31" fmla="*/ 1070838 h 1530196"/>
                    <a:gd name="connsiteX32" fmla="*/ 1120447 w 1169086"/>
                    <a:gd name="connsiteY32" fmla="*/ 1054662 h 1530196"/>
                    <a:gd name="connsiteX33" fmla="*/ 1127905 w 1169086"/>
                    <a:gd name="connsiteY33" fmla="*/ 1037714 h 1530196"/>
                    <a:gd name="connsiteX34" fmla="*/ 1134952 w 1169086"/>
                    <a:gd name="connsiteY34" fmla="*/ 1020483 h 1530196"/>
                    <a:gd name="connsiteX35" fmla="*/ 1141574 w 1169086"/>
                    <a:gd name="connsiteY35" fmla="*/ 1003124 h 1530196"/>
                    <a:gd name="connsiteX36" fmla="*/ 1147296 w 1169086"/>
                    <a:gd name="connsiteY36" fmla="*/ 987012 h 1530196"/>
                    <a:gd name="connsiteX37" fmla="*/ 1148968 w 1169086"/>
                    <a:gd name="connsiteY37" fmla="*/ 982061 h 1530196"/>
                    <a:gd name="connsiteX38" fmla="*/ 1152658 w 1169086"/>
                    <a:gd name="connsiteY38" fmla="*/ 970694 h 1530196"/>
                    <a:gd name="connsiteX39" fmla="*/ 1155384 w 1169086"/>
                    <a:gd name="connsiteY39" fmla="*/ 961770 h 1530196"/>
                    <a:gd name="connsiteX40" fmla="*/ 1156644 w 1169086"/>
                    <a:gd name="connsiteY40" fmla="*/ 957655 h 1530196"/>
                    <a:gd name="connsiteX41" fmla="*/ 1159782 w 1169086"/>
                    <a:gd name="connsiteY41" fmla="*/ 946713 h 1530196"/>
                    <a:gd name="connsiteX42" fmla="*/ 1163691 w 1169086"/>
                    <a:gd name="connsiteY42" fmla="*/ 932066 h 1530196"/>
                    <a:gd name="connsiteX43" fmla="*/ 581203 w 1169086"/>
                    <a:gd name="connsiteY43" fmla="*/ 0 h 1530196"/>
                    <a:gd name="connsiteX44" fmla="*/ 941402 w 1169086"/>
                    <a:gd name="connsiteY44" fmla="*/ 766883 h 1530196"/>
                    <a:gd name="connsiteX45" fmla="*/ 937493 w 1169086"/>
                    <a:gd name="connsiteY45" fmla="*/ 781529 h 1530196"/>
                    <a:gd name="connsiteX46" fmla="*/ 934355 w 1169086"/>
                    <a:gd name="connsiteY46" fmla="*/ 792472 h 1530196"/>
                    <a:gd name="connsiteX47" fmla="*/ 933108 w 1169086"/>
                    <a:gd name="connsiteY47" fmla="*/ 796587 h 1530196"/>
                    <a:gd name="connsiteX48" fmla="*/ 930382 w 1169086"/>
                    <a:gd name="connsiteY48" fmla="*/ 805511 h 1530196"/>
                    <a:gd name="connsiteX49" fmla="*/ 926679 w 1169086"/>
                    <a:gd name="connsiteY49" fmla="*/ 816878 h 1530196"/>
                    <a:gd name="connsiteX50" fmla="*/ 925007 w 1169086"/>
                    <a:gd name="connsiteY50" fmla="*/ 821828 h 1530196"/>
                    <a:gd name="connsiteX51" fmla="*/ 919285 w 1169086"/>
                    <a:gd name="connsiteY51" fmla="*/ 837928 h 1530196"/>
                    <a:gd name="connsiteX52" fmla="*/ 912663 w 1169086"/>
                    <a:gd name="connsiteY52" fmla="*/ 855287 h 1530196"/>
                    <a:gd name="connsiteX53" fmla="*/ 905616 w 1169086"/>
                    <a:gd name="connsiteY53" fmla="*/ 872505 h 1530196"/>
                    <a:gd name="connsiteX54" fmla="*/ 898158 w 1169086"/>
                    <a:gd name="connsiteY54" fmla="*/ 889453 h 1530196"/>
                    <a:gd name="connsiteX55" fmla="*/ 890623 w 1169086"/>
                    <a:gd name="connsiteY55" fmla="*/ 905629 h 1530196"/>
                    <a:gd name="connsiteX56" fmla="*/ 889581 w 1169086"/>
                    <a:gd name="connsiteY56" fmla="*/ 907725 h 1530196"/>
                    <a:gd name="connsiteX57" fmla="*/ 882123 w 1169086"/>
                    <a:gd name="connsiteY57" fmla="*/ 922641 h 1530196"/>
                    <a:gd name="connsiteX58" fmla="*/ 881917 w 1169086"/>
                    <a:gd name="connsiteY58" fmla="*/ 923052 h 1530196"/>
                    <a:gd name="connsiteX59" fmla="*/ 873341 w 1169086"/>
                    <a:gd name="connsiteY59" fmla="*/ 939370 h 1530196"/>
                    <a:gd name="connsiteX60" fmla="*/ 862604 w 1169086"/>
                    <a:gd name="connsiteY60" fmla="*/ 958401 h 1530196"/>
                    <a:gd name="connsiteX61" fmla="*/ 854927 w 1169086"/>
                    <a:gd name="connsiteY61" fmla="*/ 971440 h 1530196"/>
                    <a:gd name="connsiteX62" fmla="*/ 854721 w 1169086"/>
                    <a:gd name="connsiteY62" fmla="*/ 971787 h 1530196"/>
                    <a:gd name="connsiteX63" fmla="*/ 844897 w 1169086"/>
                    <a:gd name="connsiteY63" fmla="*/ 987539 h 1530196"/>
                    <a:gd name="connsiteX64" fmla="*/ 827666 w 1169086"/>
                    <a:gd name="connsiteY64" fmla="*/ 1013475 h 1530196"/>
                    <a:gd name="connsiteX65" fmla="*/ 819784 w 1169086"/>
                    <a:gd name="connsiteY65" fmla="*/ 1024637 h 1530196"/>
                    <a:gd name="connsiteX66" fmla="*/ 813020 w 1169086"/>
                    <a:gd name="connsiteY66" fmla="*/ 1033985 h 1530196"/>
                    <a:gd name="connsiteX67" fmla="*/ 802630 w 1169086"/>
                    <a:gd name="connsiteY67" fmla="*/ 1047860 h 1530196"/>
                    <a:gd name="connsiteX68" fmla="*/ 792318 w 1169086"/>
                    <a:gd name="connsiteY68" fmla="*/ 1061040 h 1530196"/>
                    <a:gd name="connsiteX69" fmla="*/ 786454 w 1169086"/>
                    <a:gd name="connsiteY69" fmla="*/ 1068292 h 1530196"/>
                    <a:gd name="connsiteX70" fmla="*/ 782686 w 1169086"/>
                    <a:gd name="connsiteY70" fmla="*/ 1072896 h 1530196"/>
                    <a:gd name="connsiteX71" fmla="*/ 775640 w 1169086"/>
                    <a:gd name="connsiteY71" fmla="*/ 1081267 h 1530196"/>
                    <a:gd name="connsiteX72" fmla="*/ 755979 w 1169086"/>
                    <a:gd name="connsiteY72" fmla="*/ 1103654 h 1530196"/>
                    <a:gd name="connsiteX73" fmla="*/ 746077 w 1169086"/>
                    <a:gd name="connsiteY73" fmla="*/ 1114391 h 1530196"/>
                    <a:gd name="connsiteX74" fmla="*/ 738761 w 1169086"/>
                    <a:gd name="connsiteY74" fmla="*/ 1122196 h 1530196"/>
                    <a:gd name="connsiteX75" fmla="*/ 728307 w 1169086"/>
                    <a:gd name="connsiteY75" fmla="*/ 1132869 h 1530196"/>
                    <a:gd name="connsiteX76" fmla="*/ 712966 w 1169086"/>
                    <a:gd name="connsiteY76" fmla="*/ 1148068 h 1530196"/>
                    <a:gd name="connsiteX77" fmla="*/ 700339 w 1169086"/>
                    <a:gd name="connsiteY77" fmla="*/ 1159988 h 1530196"/>
                    <a:gd name="connsiteX78" fmla="*/ 698462 w 1169086"/>
                    <a:gd name="connsiteY78" fmla="*/ 1161737 h 1530196"/>
                    <a:gd name="connsiteX79" fmla="*/ 685281 w 1169086"/>
                    <a:gd name="connsiteY79" fmla="*/ 1173798 h 1530196"/>
                    <a:gd name="connsiteX80" fmla="*/ 660387 w 1169086"/>
                    <a:gd name="connsiteY80" fmla="*/ 1195272 h 1530196"/>
                    <a:gd name="connsiteX81" fmla="*/ 654048 w 1169086"/>
                    <a:gd name="connsiteY81" fmla="*/ 1200570 h 1530196"/>
                    <a:gd name="connsiteX82" fmla="*/ 641073 w 1169086"/>
                    <a:gd name="connsiteY82" fmla="*/ 1211024 h 1530196"/>
                    <a:gd name="connsiteX83" fmla="*/ 594421 w 1169086"/>
                    <a:gd name="connsiteY83" fmla="*/ 1245962 h 1530196"/>
                    <a:gd name="connsiteX84" fmla="*/ 593521 w 1169086"/>
                    <a:gd name="connsiteY84" fmla="*/ 1246592 h 1530196"/>
                    <a:gd name="connsiteX85" fmla="*/ 394095 w 1169086"/>
                    <a:gd name="connsiteY85" fmla="*/ 1343932 h 1530196"/>
                    <a:gd name="connsiteX86" fmla="*/ 320389 w 1169086"/>
                    <a:gd name="connsiteY86" fmla="*/ 1362127 h 1530196"/>
                    <a:gd name="connsiteX87" fmla="*/ 195530 w 1169086"/>
                    <a:gd name="connsiteY87" fmla="*/ 1374523 h 1530196"/>
                    <a:gd name="connsiteX88" fmla="*/ 320389 w 1169086"/>
                    <a:gd name="connsiteY88" fmla="*/ 1362127 h 1530196"/>
                    <a:gd name="connsiteX89" fmla="*/ 323950 w 1169086"/>
                    <a:gd name="connsiteY89" fmla="*/ 1361395 h 1530196"/>
                    <a:gd name="connsiteX90" fmla="*/ 278559 w 1169086"/>
                    <a:gd name="connsiteY90" fmla="*/ 1371682 h 1530196"/>
                    <a:gd name="connsiteX91" fmla="*/ 3176 w 1169086"/>
                    <a:gd name="connsiteY91" fmla="*/ 1369354 h 1530196"/>
                    <a:gd name="connsiteX92" fmla="*/ 0 w 1169086"/>
                    <a:gd name="connsiteY92" fmla="*/ 1366885 h 1530196"/>
                    <a:gd name="connsiteX93" fmla="*/ 14980 w 1169086"/>
                    <a:gd name="connsiteY93" fmla="*/ 1378587 h 1530196"/>
                    <a:gd name="connsiteX94" fmla="*/ 29768 w 1169086"/>
                    <a:gd name="connsiteY94" fmla="*/ 1389671 h 1530196"/>
                    <a:gd name="connsiteX95" fmla="*/ 31298 w 1169086"/>
                    <a:gd name="connsiteY95" fmla="*/ 1390790 h 1530196"/>
                    <a:gd name="connsiteX96" fmla="*/ 46356 w 1169086"/>
                    <a:gd name="connsiteY96" fmla="*/ 1401604 h 1530196"/>
                    <a:gd name="connsiteX97" fmla="*/ 252752 w 1169086"/>
                    <a:gd name="connsiteY97" fmla="*/ 1501388 h 1530196"/>
                    <a:gd name="connsiteX98" fmla="*/ 584520 w 1169086"/>
                    <a:gd name="connsiteY98" fmla="*/ 1517770 h 1530196"/>
                    <a:gd name="connsiteX99" fmla="*/ 623251 w 1169086"/>
                    <a:gd name="connsiteY99" fmla="*/ 1509232 h 1530196"/>
                    <a:gd name="connsiteX100" fmla="*/ 588043 w 1169086"/>
                    <a:gd name="connsiteY100" fmla="*/ 1517114 h 153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1169086" h="1530196">
                      <a:moveTo>
                        <a:pt x="588043" y="1517114"/>
                      </a:moveTo>
                      <a:cubicBezTo>
                        <a:pt x="597520" y="1514658"/>
                        <a:pt x="606971" y="1512061"/>
                        <a:pt x="616346" y="1509193"/>
                      </a:cubicBezTo>
                      <a:cubicBezTo>
                        <a:pt x="686349" y="1487925"/>
                        <a:pt x="753780" y="1455495"/>
                        <a:pt x="815772" y="1411852"/>
                      </a:cubicBezTo>
                      <a:cubicBezTo>
                        <a:pt x="816055" y="1411646"/>
                        <a:pt x="816402" y="1411428"/>
                        <a:pt x="816685" y="1411222"/>
                      </a:cubicBezTo>
                      <a:cubicBezTo>
                        <a:pt x="832578" y="1399996"/>
                        <a:pt x="848125" y="1388359"/>
                        <a:pt x="863337" y="1376285"/>
                      </a:cubicBezTo>
                      <a:cubicBezTo>
                        <a:pt x="867734" y="1372800"/>
                        <a:pt x="872055" y="1369316"/>
                        <a:pt x="876311" y="1365831"/>
                      </a:cubicBezTo>
                      <a:cubicBezTo>
                        <a:pt x="878471" y="1364018"/>
                        <a:pt x="880567" y="1362282"/>
                        <a:pt x="882663" y="1360533"/>
                      </a:cubicBezTo>
                      <a:cubicBezTo>
                        <a:pt x="891098" y="1353486"/>
                        <a:pt x="899393" y="1346375"/>
                        <a:pt x="907558" y="1339059"/>
                      </a:cubicBezTo>
                      <a:cubicBezTo>
                        <a:pt x="912020" y="1335085"/>
                        <a:pt x="916417" y="1331112"/>
                        <a:pt x="920738" y="1326997"/>
                      </a:cubicBezTo>
                      <a:cubicBezTo>
                        <a:pt x="921368" y="1326509"/>
                        <a:pt x="921985" y="1325879"/>
                        <a:pt x="922615" y="1325249"/>
                      </a:cubicBezTo>
                      <a:cubicBezTo>
                        <a:pt x="926872" y="1321339"/>
                        <a:pt x="931051" y="1317366"/>
                        <a:pt x="935243" y="1313316"/>
                      </a:cubicBezTo>
                      <a:cubicBezTo>
                        <a:pt x="940399" y="1308301"/>
                        <a:pt x="945555" y="1303209"/>
                        <a:pt x="950583" y="1298116"/>
                      </a:cubicBezTo>
                      <a:cubicBezTo>
                        <a:pt x="954145" y="1294632"/>
                        <a:pt x="957553" y="1291070"/>
                        <a:pt x="961037" y="1287444"/>
                      </a:cubicBezTo>
                      <a:cubicBezTo>
                        <a:pt x="963480" y="1284872"/>
                        <a:pt x="965924" y="1282210"/>
                        <a:pt x="968367" y="1279639"/>
                      </a:cubicBezTo>
                      <a:cubicBezTo>
                        <a:pt x="971710" y="1276077"/>
                        <a:pt x="975066" y="1272528"/>
                        <a:pt x="978268" y="1268901"/>
                      </a:cubicBezTo>
                      <a:cubicBezTo>
                        <a:pt x="984967" y="1261508"/>
                        <a:pt x="991512" y="1254049"/>
                        <a:pt x="997929" y="1246514"/>
                      </a:cubicBezTo>
                      <a:cubicBezTo>
                        <a:pt x="1000295" y="1243724"/>
                        <a:pt x="1002597" y="1240934"/>
                        <a:pt x="1004976" y="1238143"/>
                      </a:cubicBezTo>
                      <a:cubicBezTo>
                        <a:pt x="1006223" y="1236613"/>
                        <a:pt x="1007483" y="1235070"/>
                        <a:pt x="1008743" y="1233540"/>
                      </a:cubicBezTo>
                      <a:cubicBezTo>
                        <a:pt x="1010698" y="1231174"/>
                        <a:pt x="1012639" y="1228731"/>
                        <a:pt x="1014594" y="1226288"/>
                      </a:cubicBezTo>
                      <a:cubicBezTo>
                        <a:pt x="1018079" y="1221890"/>
                        <a:pt x="1021499" y="1217569"/>
                        <a:pt x="1024919" y="1213107"/>
                      </a:cubicBezTo>
                      <a:cubicBezTo>
                        <a:pt x="1028404" y="1208504"/>
                        <a:pt x="1031889" y="1203900"/>
                        <a:pt x="1035309" y="1199233"/>
                      </a:cubicBezTo>
                      <a:cubicBezTo>
                        <a:pt x="1037611" y="1196095"/>
                        <a:pt x="1039849" y="1193022"/>
                        <a:pt x="1042073" y="1189884"/>
                      </a:cubicBezTo>
                      <a:cubicBezTo>
                        <a:pt x="1044722" y="1186194"/>
                        <a:pt x="1047371" y="1182491"/>
                        <a:pt x="1049955" y="1178723"/>
                      </a:cubicBezTo>
                      <a:cubicBezTo>
                        <a:pt x="1055883" y="1170146"/>
                        <a:pt x="1061606" y="1161505"/>
                        <a:pt x="1067186" y="1152787"/>
                      </a:cubicBezTo>
                      <a:cubicBezTo>
                        <a:pt x="1070529" y="1147554"/>
                        <a:pt x="1073809" y="1142333"/>
                        <a:pt x="1077010" y="1137022"/>
                      </a:cubicBezTo>
                      <a:cubicBezTo>
                        <a:pt x="1077010" y="1136958"/>
                        <a:pt x="1077088" y="1136816"/>
                        <a:pt x="1077216" y="1136675"/>
                      </a:cubicBezTo>
                      <a:cubicBezTo>
                        <a:pt x="1079788" y="1132354"/>
                        <a:pt x="1082372" y="1128021"/>
                        <a:pt x="1084893" y="1123636"/>
                      </a:cubicBezTo>
                      <a:cubicBezTo>
                        <a:pt x="1088583" y="1117361"/>
                        <a:pt x="1092145" y="1111009"/>
                        <a:pt x="1095630" y="1104605"/>
                      </a:cubicBezTo>
                      <a:cubicBezTo>
                        <a:pt x="1098562" y="1099166"/>
                        <a:pt x="1101416" y="1093804"/>
                        <a:pt x="1104206" y="1088287"/>
                      </a:cubicBezTo>
                      <a:cubicBezTo>
                        <a:pt x="1104284" y="1088146"/>
                        <a:pt x="1104348" y="1088005"/>
                        <a:pt x="1104412" y="1087863"/>
                      </a:cubicBezTo>
                      <a:cubicBezTo>
                        <a:pt x="1106997" y="1082913"/>
                        <a:pt x="1109504" y="1077962"/>
                        <a:pt x="1111871" y="1072934"/>
                      </a:cubicBezTo>
                      <a:cubicBezTo>
                        <a:pt x="1112217" y="1072240"/>
                        <a:pt x="1112565" y="1071532"/>
                        <a:pt x="1112912" y="1070838"/>
                      </a:cubicBezTo>
                      <a:cubicBezTo>
                        <a:pt x="1115496" y="1065463"/>
                        <a:pt x="1118004" y="1060101"/>
                        <a:pt x="1120447" y="1054662"/>
                      </a:cubicBezTo>
                      <a:cubicBezTo>
                        <a:pt x="1123032" y="1049081"/>
                        <a:pt x="1125539" y="1043359"/>
                        <a:pt x="1127905" y="1037714"/>
                      </a:cubicBezTo>
                      <a:cubicBezTo>
                        <a:pt x="1130348" y="1031992"/>
                        <a:pt x="1132715" y="1026283"/>
                        <a:pt x="1134952" y="1020483"/>
                      </a:cubicBezTo>
                      <a:cubicBezTo>
                        <a:pt x="1137254" y="1014761"/>
                        <a:pt x="1139491" y="1008975"/>
                        <a:pt x="1141574" y="1003124"/>
                      </a:cubicBezTo>
                      <a:cubicBezTo>
                        <a:pt x="1143593" y="997826"/>
                        <a:pt x="1145483" y="992451"/>
                        <a:pt x="1147296" y="987012"/>
                      </a:cubicBezTo>
                      <a:cubicBezTo>
                        <a:pt x="1147849" y="985405"/>
                        <a:pt x="1148415" y="983733"/>
                        <a:pt x="1148968" y="982061"/>
                      </a:cubicBezTo>
                      <a:cubicBezTo>
                        <a:pt x="1150215" y="978294"/>
                        <a:pt x="1151475" y="974539"/>
                        <a:pt x="1152658" y="970694"/>
                      </a:cubicBezTo>
                      <a:cubicBezTo>
                        <a:pt x="1153558" y="967762"/>
                        <a:pt x="1154536" y="964766"/>
                        <a:pt x="1155384" y="961770"/>
                      </a:cubicBezTo>
                      <a:cubicBezTo>
                        <a:pt x="1155873" y="960369"/>
                        <a:pt x="1156220" y="959044"/>
                        <a:pt x="1156644" y="957655"/>
                      </a:cubicBezTo>
                      <a:cubicBezTo>
                        <a:pt x="1157686" y="954029"/>
                        <a:pt x="1158741" y="950403"/>
                        <a:pt x="1159782" y="946713"/>
                      </a:cubicBezTo>
                      <a:cubicBezTo>
                        <a:pt x="1161106" y="941903"/>
                        <a:pt x="1162431" y="936953"/>
                        <a:pt x="1163691" y="932066"/>
                      </a:cubicBezTo>
                      <a:cubicBezTo>
                        <a:pt x="1214033" y="576612"/>
                        <a:pt x="903764" y="190438"/>
                        <a:pt x="581203" y="0"/>
                      </a:cubicBezTo>
                      <a:cubicBezTo>
                        <a:pt x="808108" y="206383"/>
                        <a:pt x="979798" y="495563"/>
                        <a:pt x="941402" y="766883"/>
                      </a:cubicBezTo>
                      <a:cubicBezTo>
                        <a:pt x="940142" y="771769"/>
                        <a:pt x="938817" y="776720"/>
                        <a:pt x="937493" y="781529"/>
                      </a:cubicBezTo>
                      <a:cubicBezTo>
                        <a:pt x="936451" y="785233"/>
                        <a:pt x="935397" y="788846"/>
                        <a:pt x="934355" y="792472"/>
                      </a:cubicBezTo>
                      <a:cubicBezTo>
                        <a:pt x="933931" y="793874"/>
                        <a:pt x="933584" y="795198"/>
                        <a:pt x="933108" y="796587"/>
                      </a:cubicBezTo>
                      <a:cubicBezTo>
                        <a:pt x="932272" y="799583"/>
                        <a:pt x="931295" y="802579"/>
                        <a:pt x="930382" y="805511"/>
                      </a:cubicBezTo>
                      <a:cubicBezTo>
                        <a:pt x="929199" y="809343"/>
                        <a:pt x="927939" y="813110"/>
                        <a:pt x="926679" y="816878"/>
                      </a:cubicBezTo>
                      <a:cubicBezTo>
                        <a:pt x="926126" y="818549"/>
                        <a:pt x="925560" y="820221"/>
                        <a:pt x="925007" y="821828"/>
                      </a:cubicBezTo>
                      <a:cubicBezTo>
                        <a:pt x="923194" y="827268"/>
                        <a:pt x="921316" y="832630"/>
                        <a:pt x="919285" y="837928"/>
                      </a:cubicBezTo>
                      <a:cubicBezTo>
                        <a:pt x="917189" y="843791"/>
                        <a:pt x="914964" y="849578"/>
                        <a:pt x="912663" y="855287"/>
                      </a:cubicBezTo>
                      <a:cubicBezTo>
                        <a:pt x="910438" y="861073"/>
                        <a:pt x="908059" y="866795"/>
                        <a:pt x="905616" y="872505"/>
                      </a:cubicBezTo>
                      <a:cubicBezTo>
                        <a:pt x="903237" y="878150"/>
                        <a:pt x="900730" y="883872"/>
                        <a:pt x="898158" y="889453"/>
                      </a:cubicBezTo>
                      <a:cubicBezTo>
                        <a:pt x="895715" y="894892"/>
                        <a:pt x="893207" y="900267"/>
                        <a:pt x="890623" y="905629"/>
                      </a:cubicBezTo>
                      <a:cubicBezTo>
                        <a:pt x="890276" y="906323"/>
                        <a:pt x="889928" y="907031"/>
                        <a:pt x="889581" y="907725"/>
                      </a:cubicBezTo>
                      <a:cubicBezTo>
                        <a:pt x="887215" y="912740"/>
                        <a:pt x="884708" y="917703"/>
                        <a:pt x="882123" y="922641"/>
                      </a:cubicBezTo>
                      <a:cubicBezTo>
                        <a:pt x="882046" y="922783"/>
                        <a:pt x="881982" y="922924"/>
                        <a:pt x="881917" y="923052"/>
                      </a:cubicBezTo>
                      <a:cubicBezTo>
                        <a:pt x="879127" y="928556"/>
                        <a:pt x="876272" y="933931"/>
                        <a:pt x="873341" y="939370"/>
                      </a:cubicBezTo>
                      <a:cubicBezTo>
                        <a:pt x="869856" y="945787"/>
                        <a:pt x="866294" y="952126"/>
                        <a:pt x="862604" y="958401"/>
                      </a:cubicBezTo>
                      <a:cubicBezTo>
                        <a:pt x="860096" y="962799"/>
                        <a:pt x="857511" y="967119"/>
                        <a:pt x="854927" y="971440"/>
                      </a:cubicBezTo>
                      <a:cubicBezTo>
                        <a:pt x="854785" y="971581"/>
                        <a:pt x="854721" y="971723"/>
                        <a:pt x="854721" y="971787"/>
                      </a:cubicBezTo>
                      <a:cubicBezTo>
                        <a:pt x="851519" y="977085"/>
                        <a:pt x="848240" y="982319"/>
                        <a:pt x="844897" y="987539"/>
                      </a:cubicBezTo>
                      <a:cubicBezTo>
                        <a:pt x="839316" y="996257"/>
                        <a:pt x="833594" y="1004899"/>
                        <a:pt x="827666" y="1013475"/>
                      </a:cubicBezTo>
                      <a:cubicBezTo>
                        <a:pt x="825082" y="1017243"/>
                        <a:pt x="822433" y="1020933"/>
                        <a:pt x="819784" y="1024637"/>
                      </a:cubicBezTo>
                      <a:cubicBezTo>
                        <a:pt x="817546" y="1027774"/>
                        <a:pt x="815322" y="1030835"/>
                        <a:pt x="813020" y="1033985"/>
                      </a:cubicBezTo>
                      <a:cubicBezTo>
                        <a:pt x="809600" y="1038653"/>
                        <a:pt x="806115" y="1043256"/>
                        <a:pt x="802630" y="1047860"/>
                      </a:cubicBezTo>
                      <a:cubicBezTo>
                        <a:pt x="799210" y="1052322"/>
                        <a:pt x="795802" y="1056642"/>
                        <a:pt x="792318" y="1061040"/>
                      </a:cubicBezTo>
                      <a:cubicBezTo>
                        <a:pt x="790363" y="1063483"/>
                        <a:pt x="788409" y="1065926"/>
                        <a:pt x="786454" y="1068292"/>
                      </a:cubicBezTo>
                      <a:cubicBezTo>
                        <a:pt x="785194" y="1069822"/>
                        <a:pt x="783947" y="1071365"/>
                        <a:pt x="782686" y="1072896"/>
                      </a:cubicBezTo>
                      <a:cubicBezTo>
                        <a:pt x="780320" y="1075686"/>
                        <a:pt x="778019" y="1078476"/>
                        <a:pt x="775640" y="1081267"/>
                      </a:cubicBezTo>
                      <a:cubicBezTo>
                        <a:pt x="769223" y="1088789"/>
                        <a:pt x="762665" y="1096260"/>
                        <a:pt x="755979" y="1103654"/>
                      </a:cubicBezTo>
                      <a:cubicBezTo>
                        <a:pt x="752764" y="1107280"/>
                        <a:pt x="749421" y="1110829"/>
                        <a:pt x="746077" y="1114391"/>
                      </a:cubicBezTo>
                      <a:cubicBezTo>
                        <a:pt x="743634" y="1116963"/>
                        <a:pt x="741204" y="1119624"/>
                        <a:pt x="738761" y="1122196"/>
                      </a:cubicBezTo>
                      <a:cubicBezTo>
                        <a:pt x="735276" y="1125822"/>
                        <a:pt x="731856" y="1129384"/>
                        <a:pt x="728307" y="1132869"/>
                      </a:cubicBezTo>
                      <a:cubicBezTo>
                        <a:pt x="723279" y="1137961"/>
                        <a:pt x="718122" y="1143053"/>
                        <a:pt x="712966" y="1148068"/>
                      </a:cubicBezTo>
                      <a:cubicBezTo>
                        <a:pt x="708787" y="1152118"/>
                        <a:pt x="704595" y="1156092"/>
                        <a:pt x="700339" y="1159988"/>
                      </a:cubicBezTo>
                      <a:cubicBezTo>
                        <a:pt x="699709" y="1160618"/>
                        <a:pt x="699092" y="1161235"/>
                        <a:pt x="698462" y="1161737"/>
                      </a:cubicBezTo>
                      <a:cubicBezTo>
                        <a:pt x="694141" y="1165852"/>
                        <a:pt x="689743" y="1169825"/>
                        <a:pt x="685281" y="1173798"/>
                      </a:cubicBezTo>
                      <a:cubicBezTo>
                        <a:pt x="677116" y="1181128"/>
                        <a:pt x="668822" y="1188239"/>
                        <a:pt x="660387" y="1195272"/>
                      </a:cubicBezTo>
                      <a:cubicBezTo>
                        <a:pt x="658291" y="1197021"/>
                        <a:pt x="656208" y="1198757"/>
                        <a:pt x="654048" y="1200570"/>
                      </a:cubicBezTo>
                      <a:cubicBezTo>
                        <a:pt x="649791" y="1204055"/>
                        <a:pt x="645471" y="1207540"/>
                        <a:pt x="641073" y="1211024"/>
                      </a:cubicBezTo>
                      <a:cubicBezTo>
                        <a:pt x="625874" y="1223086"/>
                        <a:pt x="610328" y="1234736"/>
                        <a:pt x="594421" y="1245962"/>
                      </a:cubicBezTo>
                      <a:cubicBezTo>
                        <a:pt x="594138" y="1246167"/>
                        <a:pt x="593791" y="1246386"/>
                        <a:pt x="593521" y="1246592"/>
                      </a:cubicBezTo>
                      <a:cubicBezTo>
                        <a:pt x="531529" y="1290234"/>
                        <a:pt x="464111" y="1322664"/>
                        <a:pt x="394095" y="1343932"/>
                      </a:cubicBezTo>
                      <a:cubicBezTo>
                        <a:pt x="369831" y="1351326"/>
                        <a:pt x="345219" y="1357383"/>
                        <a:pt x="320389" y="1362127"/>
                      </a:cubicBezTo>
                      <a:cubicBezTo>
                        <a:pt x="279151" y="1369971"/>
                        <a:pt x="237360" y="1374099"/>
                        <a:pt x="195530" y="1374523"/>
                      </a:cubicBezTo>
                      <a:cubicBezTo>
                        <a:pt x="237347" y="1374099"/>
                        <a:pt x="279151" y="1369971"/>
                        <a:pt x="320389" y="1362127"/>
                      </a:cubicBezTo>
                      <a:cubicBezTo>
                        <a:pt x="321572" y="1361896"/>
                        <a:pt x="322755" y="1361639"/>
                        <a:pt x="323950" y="1361395"/>
                      </a:cubicBezTo>
                      <a:cubicBezTo>
                        <a:pt x="308919" y="1365303"/>
                        <a:pt x="293784" y="1368763"/>
                        <a:pt x="278559" y="1371682"/>
                      </a:cubicBezTo>
                      <a:cubicBezTo>
                        <a:pt x="187583" y="1388989"/>
                        <a:pt x="93894" y="1388153"/>
                        <a:pt x="3176" y="1369354"/>
                      </a:cubicBezTo>
                      <a:cubicBezTo>
                        <a:pt x="2122" y="1368518"/>
                        <a:pt x="1067" y="1367721"/>
                        <a:pt x="0" y="1366885"/>
                      </a:cubicBezTo>
                      <a:cubicBezTo>
                        <a:pt x="4989" y="1370846"/>
                        <a:pt x="9991" y="1374755"/>
                        <a:pt x="14980" y="1378587"/>
                      </a:cubicBezTo>
                      <a:cubicBezTo>
                        <a:pt x="19867" y="1382290"/>
                        <a:pt x="24817" y="1385980"/>
                        <a:pt x="29768" y="1389671"/>
                      </a:cubicBezTo>
                      <a:cubicBezTo>
                        <a:pt x="30321" y="1390018"/>
                        <a:pt x="30822" y="1390365"/>
                        <a:pt x="31298" y="1390790"/>
                      </a:cubicBezTo>
                      <a:cubicBezTo>
                        <a:pt x="36313" y="1394416"/>
                        <a:pt x="41341" y="1398042"/>
                        <a:pt x="46356" y="1401604"/>
                      </a:cubicBezTo>
                      <a:cubicBezTo>
                        <a:pt x="110444" y="1446789"/>
                        <a:pt x="180228" y="1480042"/>
                        <a:pt x="252752" y="1501388"/>
                      </a:cubicBezTo>
                      <a:cubicBezTo>
                        <a:pt x="360624" y="1533174"/>
                        <a:pt x="474552" y="1538691"/>
                        <a:pt x="584520" y="1517770"/>
                      </a:cubicBezTo>
                      <a:cubicBezTo>
                        <a:pt x="597495" y="1515288"/>
                        <a:pt x="610405" y="1512433"/>
                        <a:pt x="623251" y="1509232"/>
                      </a:cubicBezTo>
                      <a:cubicBezTo>
                        <a:pt x="611549" y="1512202"/>
                        <a:pt x="599822" y="1514799"/>
                        <a:pt x="588043" y="1517114"/>
                      </a:cubicBezTo>
                      <a:close/>
                    </a:path>
                  </a:pathLst>
                </a:custGeom>
                <a:solidFill>
                  <a:srgbClr val="000072"/>
                </a:solidFill>
                <a:ln w="1286"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2EB9ACD6-8720-3B63-B60E-B066523C7790}"/>
                    </a:ext>
                  </a:extLst>
                </p:cNvPr>
                <p:cNvSpPr/>
                <p:nvPr/>
              </p:nvSpPr>
              <p:spPr>
                <a:xfrm>
                  <a:off x="3820447" y="1661148"/>
                  <a:ext cx="1029622" cy="1475821"/>
                </a:xfrm>
                <a:custGeom>
                  <a:avLst/>
                  <a:gdLst>
                    <a:gd name="connsiteX0" fmla="*/ 1029623 w 1029622"/>
                    <a:gd name="connsiteY0" fmla="*/ 118966 h 1475821"/>
                    <a:gd name="connsiteX1" fmla="*/ 951879 w 1029622"/>
                    <a:gd name="connsiteY1" fmla="*/ 70296 h 1475821"/>
                    <a:gd name="connsiteX2" fmla="*/ 951815 w 1029622"/>
                    <a:gd name="connsiteY2" fmla="*/ 70231 h 1475821"/>
                    <a:gd name="connsiteX3" fmla="*/ 929286 w 1029622"/>
                    <a:gd name="connsiteY3" fmla="*/ 57823 h 1475821"/>
                    <a:gd name="connsiteX4" fmla="*/ 657349 w 1029622"/>
                    <a:gd name="connsiteY4" fmla="*/ 57823 h 1475821"/>
                    <a:gd name="connsiteX5" fmla="*/ 40258 w 1029622"/>
                    <a:gd name="connsiteY5" fmla="*/ 1009396 h 1475821"/>
                    <a:gd name="connsiteX6" fmla="*/ 44308 w 1029622"/>
                    <a:gd name="connsiteY6" fmla="*/ 1024531 h 1475821"/>
                    <a:gd name="connsiteX7" fmla="*/ 47240 w 1029622"/>
                    <a:gd name="connsiteY7" fmla="*/ 1034715 h 1475821"/>
                    <a:gd name="connsiteX8" fmla="*/ 48629 w 1029622"/>
                    <a:gd name="connsiteY8" fmla="*/ 1039382 h 1475821"/>
                    <a:gd name="connsiteX9" fmla="*/ 51831 w 1029622"/>
                    <a:gd name="connsiteY9" fmla="*/ 1049837 h 1475821"/>
                    <a:gd name="connsiteX10" fmla="*/ 56151 w 1029622"/>
                    <a:gd name="connsiteY10" fmla="*/ 1062940 h 1475821"/>
                    <a:gd name="connsiteX11" fmla="*/ 62362 w 1029622"/>
                    <a:gd name="connsiteY11" fmla="*/ 1080441 h 1475821"/>
                    <a:gd name="connsiteX12" fmla="*/ 68984 w 1029622"/>
                    <a:gd name="connsiteY12" fmla="*/ 1097800 h 1475821"/>
                    <a:gd name="connsiteX13" fmla="*/ 75684 w 1029622"/>
                    <a:gd name="connsiteY13" fmla="*/ 1114182 h 1475821"/>
                    <a:gd name="connsiteX14" fmla="*/ 76314 w 1029622"/>
                    <a:gd name="connsiteY14" fmla="*/ 1115570 h 1475821"/>
                    <a:gd name="connsiteX15" fmla="*/ 91166 w 1029622"/>
                    <a:gd name="connsiteY15" fmla="*/ 1148347 h 1475821"/>
                    <a:gd name="connsiteX16" fmla="*/ 92207 w 1029622"/>
                    <a:gd name="connsiteY16" fmla="*/ 1150443 h 1475821"/>
                    <a:gd name="connsiteX17" fmla="*/ 99665 w 1029622"/>
                    <a:gd name="connsiteY17" fmla="*/ 1165437 h 1475821"/>
                    <a:gd name="connsiteX18" fmla="*/ 107329 w 1029622"/>
                    <a:gd name="connsiteY18" fmla="*/ 1180083 h 1475821"/>
                    <a:gd name="connsiteX19" fmla="*/ 118066 w 1029622"/>
                    <a:gd name="connsiteY19" fmla="*/ 1199397 h 1475821"/>
                    <a:gd name="connsiteX20" fmla="*/ 126090 w 1029622"/>
                    <a:gd name="connsiteY20" fmla="*/ 1212924 h 1475821"/>
                    <a:gd name="connsiteX21" fmla="*/ 137804 w 1029622"/>
                    <a:gd name="connsiteY21" fmla="*/ 1231685 h 1475821"/>
                    <a:gd name="connsiteX22" fmla="*/ 145828 w 1029622"/>
                    <a:gd name="connsiteY22" fmla="*/ 1243952 h 1475821"/>
                    <a:gd name="connsiteX23" fmla="*/ 160886 w 1029622"/>
                    <a:gd name="connsiteY23" fmla="*/ 1265851 h 1475821"/>
                    <a:gd name="connsiteX24" fmla="*/ 167791 w 1029622"/>
                    <a:gd name="connsiteY24" fmla="*/ 1275405 h 1475821"/>
                    <a:gd name="connsiteX25" fmla="*/ 169115 w 1029622"/>
                    <a:gd name="connsiteY25" fmla="*/ 1277154 h 1475821"/>
                    <a:gd name="connsiteX26" fmla="*/ 179505 w 1029622"/>
                    <a:gd name="connsiteY26" fmla="*/ 1291028 h 1475821"/>
                    <a:gd name="connsiteX27" fmla="*/ 206213 w 1029622"/>
                    <a:gd name="connsiteY27" fmla="*/ 1324075 h 1475821"/>
                    <a:gd name="connsiteX28" fmla="*/ 215767 w 1029622"/>
                    <a:gd name="connsiteY28" fmla="*/ 1335095 h 1475821"/>
                    <a:gd name="connsiteX29" fmla="*/ 228176 w 1029622"/>
                    <a:gd name="connsiteY29" fmla="*/ 1349047 h 1475821"/>
                    <a:gd name="connsiteX30" fmla="*/ 241356 w 1029622"/>
                    <a:gd name="connsiteY30" fmla="*/ 1363127 h 1475821"/>
                    <a:gd name="connsiteX31" fmla="*/ 254677 w 1029622"/>
                    <a:gd name="connsiteY31" fmla="*/ 1376796 h 1475821"/>
                    <a:gd name="connsiteX32" fmla="*/ 268269 w 1029622"/>
                    <a:gd name="connsiteY32" fmla="*/ 1390182 h 1475821"/>
                    <a:gd name="connsiteX33" fmla="*/ 282144 w 1029622"/>
                    <a:gd name="connsiteY33" fmla="*/ 1403362 h 1475821"/>
                    <a:gd name="connsiteX34" fmla="*/ 296366 w 1029622"/>
                    <a:gd name="connsiteY34" fmla="*/ 1416337 h 1475821"/>
                    <a:gd name="connsiteX35" fmla="*/ 310793 w 1029622"/>
                    <a:gd name="connsiteY35" fmla="*/ 1428951 h 1475821"/>
                    <a:gd name="connsiteX36" fmla="*/ 325581 w 1029622"/>
                    <a:gd name="connsiteY36" fmla="*/ 1441437 h 1475821"/>
                    <a:gd name="connsiteX37" fmla="*/ 340497 w 1029622"/>
                    <a:gd name="connsiteY37" fmla="*/ 1453576 h 1475821"/>
                    <a:gd name="connsiteX38" fmla="*/ 340561 w 1029622"/>
                    <a:gd name="connsiteY38" fmla="*/ 1453576 h 1475821"/>
                    <a:gd name="connsiteX39" fmla="*/ 355837 w 1029622"/>
                    <a:gd name="connsiteY39" fmla="*/ 1465496 h 1475821"/>
                    <a:gd name="connsiteX40" fmla="*/ 369570 w 1029622"/>
                    <a:gd name="connsiteY40" fmla="*/ 1475821 h 1475821"/>
                    <a:gd name="connsiteX41" fmla="*/ 352353 w 1029622"/>
                    <a:gd name="connsiteY41" fmla="*/ 1464107 h 1475821"/>
                    <a:gd name="connsiteX42" fmla="*/ 337295 w 1029622"/>
                    <a:gd name="connsiteY42" fmla="*/ 1453293 h 1475821"/>
                    <a:gd name="connsiteX43" fmla="*/ 335765 w 1029622"/>
                    <a:gd name="connsiteY43" fmla="*/ 1452174 h 1475821"/>
                    <a:gd name="connsiteX44" fmla="*/ 320977 w 1029622"/>
                    <a:gd name="connsiteY44" fmla="*/ 1441090 h 1475821"/>
                    <a:gd name="connsiteX45" fmla="*/ 305701 w 1029622"/>
                    <a:gd name="connsiteY45" fmla="*/ 1429170 h 1475821"/>
                    <a:gd name="connsiteX46" fmla="*/ 305637 w 1029622"/>
                    <a:gd name="connsiteY46" fmla="*/ 1429170 h 1475821"/>
                    <a:gd name="connsiteX47" fmla="*/ 290721 w 1029622"/>
                    <a:gd name="connsiteY47" fmla="*/ 1417031 h 1475821"/>
                    <a:gd name="connsiteX48" fmla="*/ 275933 w 1029622"/>
                    <a:gd name="connsiteY48" fmla="*/ 1404545 h 1475821"/>
                    <a:gd name="connsiteX49" fmla="*/ 261505 w 1029622"/>
                    <a:gd name="connsiteY49" fmla="*/ 1391931 h 1475821"/>
                    <a:gd name="connsiteX50" fmla="*/ 247284 w 1029622"/>
                    <a:gd name="connsiteY50" fmla="*/ 1378956 h 1475821"/>
                    <a:gd name="connsiteX51" fmla="*/ 233409 w 1029622"/>
                    <a:gd name="connsiteY51" fmla="*/ 1365776 h 1475821"/>
                    <a:gd name="connsiteX52" fmla="*/ 219817 w 1029622"/>
                    <a:gd name="connsiteY52" fmla="*/ 1352390 h 1475821"/>
                    <a:gd name="connsiteX53" fmla="*/ 206496 w 1029622"/>
                    <a:gd name="connsiteY53" fmla="*/ 1338721 h 1475821"/>
                    <a:gd name="connsiteX54" fmla="*/ 193315 w 1029622"/>
                    <a:gd name="connsiteY54" fmla="*/ 1324641 h 1475821"/>
                    <a:gd name="connsiteX55" fmla="*/ 180907 w 1029622"/>
                    <a:gd name="connsiteY55" fmla="*/ 1310689 h 1475821"/>
                    <a:gd name="connsiteX56" fmla="*/ 171353 w 1029622"/>
                    <a:gd name="connsiteY56" fmla="*/ 1299669 h 1475821"/>
                    <a:gd name="connsiteX57" fmla="*/ 144645 w 1029622"/>
                    <a:gd name="connsiteY57" fmla="*/ 1266622 h 1475821"/>
                    <a:gd name="connsiteX58" fmla="*/ 134255 w 1029622"/>
                    <a:gd name="connsiteY58" fmla="*/ 1252748 h 1475821"/>
                    <a:gd name="connsiteX59" fmla="*/ 132931 w 1029622"/>
                    <a:gd name="connsiteY59" fmla="*/ 1250999 h 1475821"/>
                    <a:gd name="connsiteX60" fmla="*/ 126026 w 1029622"/>
                    <a:gd name="connsiteY60" fmla="*/ 1241445 h 1475821"/>
                    <a:gd name="connsiteX61" fmla="*/ 110968 w 1029622"/>
                    <a:gd name="connsiteY61" fmla="*/ 1219546 h 1475821"/>
                    <a:gd name="connsiteX62" fmla="*/ 102944 w 1029622"/>
                    <a:gd name="connsiteY62" fmla="*/ 1207279 h 1475821"/>
                    <a:gd name="connsiteX63" fmla="*/ 91230 w 1029622"/>
                    <a:gd name="connsiteY63" fmla="*/ 1188518 h 1475821"/>
                    <a:gd name="connsiteX64" fmla="*/ 83206 w 1029622"/>
                    <a:gd name="connsiteY64" fmla="*/ 1174991 h 1475821"/>
                    <a:gd name="connsiteX65" fmla="*/ 72469 w 1029622"/>
                    <a:gd name="connsiteY65" fmla="*/ 1155677 h 1475821"/>
                    <a:gd name="connsiteX66" fmla="*/ 64805 w 1029622"/>
                    <a:gd name="connsiteY66" fmla="*/ 1141031 h 1475821"/>
                    <a:gd name="connsiteX67" fmla="*/ 57347 w 1029622"/>
                    <a:gd name="connsiteY67" fmla="*/ 1126038 h 1475821"/>
                    <a:gd name="connsiteX68" fmla="*/ 56305 w 1029622"/>
                    <a:gd name="connsiteY68" fmla="*/ 1123941 h 1475821"/>
                    <a:gd name="connsiteX69" fmla="*/ 41454 w 1029622"/>
                    <a:gd name="connsiteY69" fmla="*/ 1091165 h 1475821"/>
                    <a:gd name="connsiteX70" fmla="*/ 40824 w 1029622"/>
                    <a:gd name="connsiteY70" fmla="*/ 1089776 h 1475821"/>
                    <a:gd name="connsiteX71" fmla="*/ 34124 w 1029622"/>
                    <a:gd name="connsiteY71" fmla="*/ 1073394 h 1475821"/>
                    <a:gd name="connsiteX72" fmla="*/ 27502 w 1029622"/>
                    <a:gd name="connsiteY72" fmla="*/ 1056035 h 1475821"/>
                    <a:gd name="connsiteX73" fmla="*/ 21291 w 1029622"/>
                    <a:gd name="connsiteY73" fmla="*/ 1038534 h 1475821"/>
                    <a:gd name="connsiteX74" fmla="*/ 16971 w 1029622"/>
                    <a:gd name="connsiteY74" fmla="*/ 1025431 h 1475821"/>
                    <a:gd name="connsiteX75" fmla="*/ 13769 w 1029622"/>
                    <a:gd name="connsiteY75" fmla="*/ 1014976 h 1475821"/>
                    <a:gd name="connsiteX76" fmla="*/ 12380 w 1029622"/>
                    <a:gd name="connsiteY76" fmla="*/ 1010309 h 1475821"/>
                    <a:gd name="connsiteX77" fmla="*/ 9448 w 1029622"/>
                    <a:gd name="connsiteY77" fmla="*/ 1000125 h 1475821"/>
                    <a:gd name="connsiteX78" fmla="*/ 5398 w 1029622"/>
                    <a:gd name="connsiteY78" fmla="*/ 984990 h 1475821"/>
                    <a:gd name="connsiteX79" fmla="*/ 622489 w 1029622"/>
                    <a:gd name="connsiteY79" fmla="*/ 33417 h 1475821"/>
                    <a:gd name="connsiteX80" fmla="*/ 894426 w 1029622"/>
                    <a:gd name="connsiteY80" fmla="*/ 33417 h 1475821"/>
                    <a:gd name="connsiteX81" fmla="*/ 916942 w 1029622"/>
                    <a:gd name="connsiteY81" fmla="*/ 45825 h 1475821"/>
                    <a:gd name="connsiteX82" fmla="*/ 917006 w 1029622"/>
                    <a:gd name="connsiteY82" fmla="*/ 45890 h 1475821"/>
                    <a:gd name="connsiteX83" fmla="*/ 1029623 w 1029622"/>
                    <a:gd name="connsiteY83" fmla="*/ 118966 h 1475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029622" h="1475821">
                      <a:moveTo>
                        <a:pt x="1029623" y="118966"/>
                      </a:moveTo>
                      <a:cubicBezTo>
                        <a:pt x="1003893" y="101530"/>
                        <a:pt x="977879" y="85289"/>
                        <a:pt x="951879" y="70296"/>
                      </a:cubicBezTo>
                      <a:lnTo>
                        <a:pt x="951815" y="70231"/>
                      </a:lnTo>
                      <a:cubicBezTo>
                        <a:pt x="944279" y="65911"/>
                        <a:pt x="936821" y="61719"/>
                        <a:pt x="929286" y="57823"/>
                      </a:cubicBezTo>
                      <a:cubicBezTo>
                        <a:pt x="844213" y="13267"/>
                        <a:pt x="742410" y="13267"/>
                        <a:pt x="657349" y="57823"/>
                      </a:cubicBezTo>
                      <a:cubicBezTo>
                        <a:pt x="322867" y="232907"/>
                        <a:pt x="-11897" y="641237"/>
                        <a:pt x="40258" y="1009396"/>
                      </a:cubicBezTo>
                      <a:cubicBezTo>
                        <a:pt x="41582" y="1014488"/>
                        <a:pt x="42907" y="1019503"/>
                        <a:pt x="44308" y="1024531"/>
                      </a:cubicBezTo>
                      <a:cubicBezTo>
                        <a:pt x="45221" y="1027951"/>
                        <a:pt x="46186" y="1031294"/>
                        <a:pt x="47240" y="1034715"/>
                      </a:cubicBezTo>
                      <a:cubicBezTo>
                        <a:pt x="47664" y="1036245"/>
                        <a:pt x="48140" y="1037852"/>
                        <a:pt x="48629" y="1039382"/>
                      </a:cubicBezTo>
                      <a:cubicBezTo>
                        <a:pt x="49670" y="1042867"/>
                        <a:pt x="50725" y="1046352"/>
                        <a:pt x="51831" y="1049837"/>
                      </a:cubicBezTo>
                      <a:cubicBezTo>
                        <a:pt x="53219" y="1054234"/>
                        <a:pt x="54685" y="1058619"/>
                        <a:pt x="56151" y="1062940"/>
                      </a:cubicBezTo>
                      <a:cubicBezTo>
                        <a:pt x="58106" y="1068790"/>
                        <a:pt x="60189" y="1074654"/>
                        <a:pt x="62362" y="1080441"/>
                      </a:cubicBezTo>
                      <a:cubicBezTo>
                        <a:pt x="64458" y="1086291"/>
                        <a:pt x="66683" y="1092090"/>
                        <a:pt x="68984" y="1097800"/>
                      </a:cubicBezTo>
                      <a:cubicBezTo>
                        <a:pt x="71144" y="1103303"/>
                        <a:pt x="73382" y="1108743"/>
                        <a:pt x="75684" y="1114182"/>
                      </a:cubicBezTo>
                      <a:cubicBezTo>
                        <a:pt x="75825" y="1114670"/>
                        <a:pt x="76031" y="1115095"/>
                        <a:pt x="76314" y="1115570"/>
                      </a:cubicBezTo>
                      <a:cubicBezTo>
                        <a:pt x="80917" y="1126590"/>
                        <a:pt x="85868" y="1137533"/>
                        <a:pt x="91166" y="1148347"/>
                      </a:cubicBezTo>
                      <a:cubicBezTo>
                        <a:pt x="91448" y="1149042"/>
                        <a:pt x="91796" y="1149736"/>
                        <a:pt x="92207" y="1150443"/>
                      </a:cubicBezTo>
                      <a:cubicBezTo>
                        <a:pt x="94573" y="1155458"/>
                        <a:pt x="97093" y="1160486"/>
                        <a:pt x="99665" y="1165437"/>
                      </a:cubicBezTo>
                      <a:cubicBezTo>
                        <a:pt x="102173" y="1170323"/>
                        <a:pt x="104757" y="1175197"/>
                        <a:pt x="107329" y="1180083"/>
                      </a:cubicBezTo>
                      <a:cubicBezTo>
                        <a:pt x="110891" y="1186564"/>
                        <a:pt x="114440" y="1193057"/>
                        <a:pt x="118066" y="1199397"/>
                      </a:cubicBezTo>
                      <a:cubicBezTo>
                        <a:pt x="120715" y="1203923"/>
                        <a:pt x="123441" y="1208462"/>
                        <a:pt x="126090" y="1212924"/>
                      </a:cubicBezTo>
                      <a:cubicBezTo>
                        <a:pt x="129922" y="1219264"/>
                        <a:pt x="133831" y="1225474"/>
                        <a:pt x="137804" y="1231685"/>
                      </a:cubicBezTo>
                      <a:cubicBezTo>
                        <a:pt x="140389" y="1235800"/>
                        <a:pt x="143102" y="1239915"/>
                        <a:pt x="145828" y="1243952"/>
                      </a:cubicBezTo>
                      <a:cubicBezTo>
                        <a:pt x="150714" y="1251346"/>
                        <a:pt x="155729" y="1258598"/>
                        <a:pt x="160886" y="1265851"/>
                      </a:cubicBezTo>
                      <a:cubicBezTo>
                        <a:pt x="163123" y="1269053"/>
                        <a:pt x="165412" y="1272267"/>
                        <a:pt x="167791" y="1275405"/>
                      </a:cubicBezTo>
                      <a:cubicBezTo>
                        <a:pt x="168215" y="1275958"/>
                        <a:pt x="168627" y="1276588"/>
                        <a:pt x="169115" y="1277154"/>
                      </a:cubicBezTo>
                      <a:cubicBezTo>
                        <a:pt x="172459" y="1281821"/>
                        <a:pt x="176021" y="1286425"/>
                        <a:pt x="179505" y="1291028"/>
                      </a:cubicBezTo>
                      <a:cubicBezTo>
                        <a:pt x="188146" y="1302254"/>
                        <a:pt x="197083" y="1313274"/>
                        <a:pt x="206213" y="1324075"/>
                      </a:cubicBezTo>
                      <a:cubicBezTo>
                        <a:pt x="209350" y="1327766"/>
                        <a:pt x="212552" y="1331469"/>
                        <a:pt x="215767" y="1335095"/>
                      </a:cubicBezTo>
                      <a:cubicBezTo>
                        <a:pt x="219882" y="1339840"/>
                        <a:pt x="223996" y="1344443"/>
                        <a:pt x="228176" y="1349047"/>
                      </a:cubicBezTo>
                      <a:cubicBezTo>
                        <a:pt x="232573" y="1353792"/>
                        <a:pt x="236958" y="1358460"/>
                        <a:pt x="241356" y="1363127"/>
                      </a:cubicBezTo>
                      <a:cubicBezTo>
                        <a:pt x="245753" y="1367731"/>
                        <a:pt x="250215" y="1372257"/>
                        <a:pt x="254677" y="1376796"/>
                      </a:cubicBezTo>
                      <a:cubicBezTo>
                        <a:pt x="259139" y="1381322"/>
                        <a:pt x="263666" y="1385797"/>
                        <a:pt x="268269" y="1390182"/>
                      </a:cubicBezTo>
                      <a:cubicBezTo>
                        <a:pt x="272873" y="1394644"/>
                        <a:pt x="277476" y="1399042"/>
                        <a:pt x="282144" y="1403362"/>
                      </a:cubicBezTo>
                      <a:cubicBezTo>
                        <a:pt x="286811" y="1407760"/>
                        <a:pt x="291556" y="1412003"/>
                        <a:pt x="296366" y="1416337"/>
                      </a:cubicBezTo>
                      <a:cubicBezTo>
                        <a:pt x="301110" y="1420593"/>
                        <a:pt x="305919" y="1424772"/>
                        <a:pt x="310793" y="1428951"/>
                      </a:cubicBezTo>
                      <a:cubicBezTo>
                        <a:pt x="315667" y="1433130"/>
                        <a:pt x="320553" y="1437322"/>
                        <a:pt x="325581" y="1441437"/>
                      </a:cubicBezTo>
                      <a:cubicBezTo>
                        <a:pt x="330531" y="1445475"/>
                        <a:pt x="335482" y="1449525"/>
                        <a:pt x="340497" y="1453576"/>
                      </a:cubicBezTo>
                      <a:lnTo>
                        <a:pt x="340561" y="1453576"/>
                      </a:lnTo>
                      <a:cubicBezTo>
                        <a:pt x="345653" y="1457613"/>
                        <a:pt x="350745" y="1461599"/>
                        <a:pt x="355837" y="1465496"/>
                      </a:cubicBezTo>
                      <a:cubicBezTo>
                        <a:pt x="360364" y="1468916"/>
                        <a:pt x="364967" y="1472324"/>
                        <a:pt x="369570" y="1475821"/>
                      </a:cubicBezTo>
                      <a:cubicBezTo>
                        <a:pt x="363784" y="1472054"/>
                        <a:pt x="358062" y="1468158"/>
                        <a:pt x="352353" y="1464107"/>
                      </a:cubicBezTo>
                      <a:cubicBezTo>
                        <a:pt x="347338" y="1460545"/>
                        <a:pt x="342310" y="1456919"/>
                        <a:pt x="337295" y="1453293"/>
                      </a:cubicBezTo>
                      <a:cubicBezTo>
                        <a:pt x="336806" y="1452868"/>
                        <a:pt x="336318" y="1452521"/>
                        <a:pt x="335765" y="1452174"/>
                      </a:cubicBezTo>
                      <a:cubicBezTo>
                        <a:pt x="330814" y="1448484"/>
                        <a:pt x="325863" y="1444780"/>
                        <a:pt x="320977" y="1441090"/>
                      </a:cubicBezTo>
                      <a:cubicBezTo>
                        <a:pt x="315885" y="1437181"/>
                        <a:pt x="310793" y="1433207"/>
                        <a:pt x="305701" y="1429170"/>
                      </a:cubicBezTo>
                      <a:lnTo>
                        <a:pt x="305637" y="1429170"/>
                      </a:lnTo>
                      <a:cubicBezTo>
                        <a:pt x="300622" y="1425119"/>
                        <a:pt x="295671" y="1421082"/>
                        <a:pt x="290721" y="1417031"/>
                      </a:cubicBezTo>
                      <a:cubicBezTo>
                        <a:pt x="285706" y="1412916"/>
                        <a:pt x="280819" y="1408737"/>
                        <a:pt x="275933" y="1404545"/>
                      </a:cubicBezTo>
                      <a:cubicBezTo>
                        <a:pt x="271047" y="1400366"/>
                        <a:pt x="266237" y="1396174"/>
                        <a:pt x="261505" y="1391931"/>
                      </a:cubicBezTo>
                      <a:cubicBezTo>
                        <a:pt x="256696" y="1387610"/>
                        <a:pt x="251951" y="1383354"/>
                        <a:pt x="247284" y="1378956"/>
                      </a:cubicBezTo>
                      <a:cubicBezTo>
                        <a:pt x="242616" y="1374636"/>
                        <a:pt x="238012" y="1370238"/>
                        <a:pt x="233409" y="1365776"/>
                      </a:cubicBezTo>
                      <a:cubicBezTo>
                        <a:pt x="228806" y="1361378"/>
                        <a:pt x="224279" y="1356917"/>
                        <a:pt x="219817" y="1352390"/>
                      </a:cubicBezTo>
                      <a:cubicBezTo>
                        <a:pt x="215355" y="1347864"/>
                        <a:pt x="210893" y="1343325"/>
                        <a:pt x="206496" y="1338721"/>
                      </a:cubicBezTo>
                      <a:cubicBezTo>
                        <a:pt x="202098" y="1334054"/>
                        <a:pt x="197713" y="1329373"/>
                        <a:pt x="193315" y="1324641"/>
                      </a:cubicBezTo>
                      <a:cubicBezTo>
                        <a:pt x="189136" y="1320037"/>
                        <a:pt x="185022" y="1315434"/>
                        <a:pt x="180907" y="1310689"/>
                      </a:cubicBezTo>
                      <a:cubicBezTo>
                        <a:pt x="177705" y="1307063"/>
                        <a:pt x="174490" y="1303373"/>
                        <a:pt x="171353" y="1299669"/>
                      </a:cubicBezTo>
                      <a:cubicBezTo>
                        <a:pt x="162223" y="1288868"/>
                        <a:pt x="153299" y="1277848"/>
                        <a:pt x="144645" y="1266622"/>
                      </a:cubicBezTo>
                      <a:cubicBezTo>
                        <a:pt x="141160" y="1262019"/>
                        <a:pt x="137599" y="1257415"/>
                        <a:pt x="134255" y="1252748"/>
                      </a:cubicBezTo>
                      <a:cubicBezTo>
                        <a:pt x="133767" y="1252195"/>
                        <a:pt x="133355" y="1251565"/>
                        <a:pt x="132931" y="1250999"/>
                      </a:cubicBezTo>
                      <a:cubicBezTo>
                        <a:pt x="130565" y="1247861"/>
                        <a:pt x="128263" y="1244660"/>
                        <a:pt x="126026" y="1241445"/>
                      </a:cubicBezTo>
                      <a:cubicBezTo>
                        <a:pt x="120869" y="1234192"/>
                        <a:pt x="115841" y="1226940"/>
                        <a:pt x="110968" y="1219546"/>
                      </a:cubicBezTo>
                      <a:cubicBezTo>
                        <a:pt x="108255" y="1215496"/>
                        <a:pt x="105529" y="1211394"/>
                        <a:pt x="102944" y="1207279"/>
                      </a:cubicBezTo>
                      <a:cubicBezTo>
                        <a:pt x="98971" y="1201068"/>
                        <a:pt x="95062" y="1194871"/>
                        <a:pt x="91230" y="1188518"/>
                      </a:cubicBezTo>
                      <a:cubicBezTo>
                        <a:pt x="88581" y="1184056"/>
                        <a:pt x="85855" y="1179517"/>
                        <a:pt x="83206" y="1174991"/>
                      </a:cubicBezTo>
                      <a:cubicBezTo>
                        <a:pt x="79580" y="1168651"/>
                        <a:pt x="76018" y="1162158"/>
                        <a:pt x="72469" y="1155677"/>
                      </a:cubicBezTo>
                      <a:cubicBezTo>
                        <a:pt x="69884" y="1150791"/>
                        <a:pt x="67313" y="1145917"/>
                        <a:pt x="64805" y="1141031"/>
                      </a:cubicBezTo>
                      <a:cubicBezTo>
                        <a:pt x="62221" y="1136080"/>
                        <a:pt x="59713" y="1131065"/>
                        <a:pt x="57347" y="1126038"/>
                      </a:cubicBezTo>
                      <a:cubicBezTo>
                        <a:pt x="56923" y="1125343"/>
                        <a:pt x="56576" y="1124649"/>
                        <a:pt x="56305" y="1123941"/>
                      </a:cubicBezTo>
                      <a:cubicBezTo>
                        <a:pt x="51008" y="1113140"/>
                        <a:pt x="46057" y="1102185"/>
                        <a:pt x="41454" y="1091165"/>
                      </a:cubicBezTo>
                      <a:cubicBezTo>
                        <a:pt x="41171" y="1090676"/>
                        <a:pt x="40965" y="1090252"/>
                        <a:pt x="40824" y="1089776"/>
                      </a:cubicBezTo>
                      <a:cubicBezTo>
                        <a:pt x="38522" y="1084337"/>
                        <a:pt x="36297" y="1078897"/>
                        <a:pt x="34124" y="1073394"/>
                      </a:cubicBezTo>
                      <a:cubicBezTo>
                        <a:pt x="31822" y="1067672"/>
                        <a:pt x="29598" y="1061885"/>
                        <a:pt x="27502" y="1056035"/>
                      </a:cubicBezTo>
                      <a:cubicBezTo>
                        <a:pt x="25342" y="1050248"/>
                        <a:pt x="23246" y="1044385"/>
                        <a:pt x="21291" y="1038534"/>
                      </a:cubicBezTo>
                      <a:cubicBezTo>
                        <a:pt x="19825" y="1034213"/>
                        <a:pt x="18359" y="1029815"/>
                        <a:pt x="16971" y="1025431"/>
                      </a:cubicBezTo>
                      <a:cubicBezTo>
                        <a:pt x="15852" y="1021946"/>
                        <a:pt x="14810" y="1018461"/>
                        <a:pt x="13769" y="1014976"/>
                      </a:cubicBezTo>
                      <a:cubicBezTo>
                        <a:pt x="13280" y="1013446"/>
                        <a:pt x="12791" y="1011839"/>
                        <a:pt x="12380" y="1010309"/>
                      </a:cubicBezTo>
                      <a:cubicBezTo>
                        <a:pt x="11338" y="1006888"/>
                        <a:pt x="10361" y="1003545"/>
                        <a:pt x="9448" y="1000125"/>
                      </a:cubicBezTo>
                      <a:cubicBezTo>
                        <a:pt x="8060" y="995110"/>
                        <a:pt x="6735" y="990082"/>
                        <a:pt x="5398" y="984990"/>
                      </a:cubicBezTo>
                      <a:cubicBezTo>
                        <a:pt x="-46757" y="616831"/>
                        <a:pt x="288007" y="208501"/>
                        <a:pt x="622489" y="33417"/>
                      </a:cubicBezTo>
                      <a:cubicBezTo>
                        <a:pt x="707563" y="-11139"/>
                        <a:pt x="809365" y="-11139"/>
                        <a:pt x="894426" y="33417"/>
                      </a:cubicBezTo>
                      <a:cubicBezTo>
                        <a:pt x="901961" y="37326"/>
                        <a:pt x="909419" y="41505"/>
                        <a:pt x="916942" y="45825"/>
                      </a:cubicBezTo>
                      <a:lnTo>
                        <a:pt x="917006" y="45890"/>
                      </a:lnTo>
                      <a:cubicBezTo>
                        <a:pt x="954875" y="67647"/>
                        <a:pt x="992602" y="92117"/>
                        <a:pt x="1029623" y="118966"/>
                      </a:cubicBezTo>
                      <a:close/>
                    </a:path>
                  </a:pathLst>
                </a:custGeom>
                <a:solidFill>
                  <a:srgbClr val="FFFFFF"/>
                </a:solidFill>
                <a:ln w="1286"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7F326110-453A-6DEE-02FB-FC8E7AF6431E}"/>
                    </a:ext>
                  </a:extLst>
                </p:cNvPr>
                <p:cNvSpPr/>
                <p:nvPr/>
              </p:nvSpPr>
              <p:spPr>
                <a:xfrm>
                  <a:off x="3792418" y="1630872"/>
                  <a:ext cx="1559020" cy="1634440"/>
                </a:xfrm>
                <a:custGeom>
                  <a:avLst/>
                  <a:gdLst>
                    <a:gd name="connsiteX0" fmla="*/ 779504 w 1559020"/>
                    <a:gd name="connsiteY0" fmla="*/ 1634441 h 1634440"/>
                    <a:gd name="connsiteX1" fmla="*/ 361350 w 1559020"/>
                    <a:gd name="connsiteY1" fmla="*/ 1502137 h 1634440"/>
                    <a:gd name="connsiteX2" fmla="*/ 346087 w 1559020"/>
                    <a:gd name="connsiteY2" fmla="*/ 1491181 h 1634440"/>
                    <a:gd name="connsiteX3" fmla="*/ 345315 w 1559020"/>
                    <a:gd name="connsiteY3" fmla="*/ 1490590 h 1634440"/>
                    <a:gd name="connsiteX4" fmla="*/ 344287 w 1559020"/>
                    <a:gd name="connsiteY4" fmla="*/ 1489869 h 1634440"/>
                    <a:gd name="connsiteX5" fmla="*/ 329396 w 1559020"/>
                    <a:gd name="connsiteY5" fmla="*/ 1478695 h 1634440"/>
                    <a:gd name="connsiteX6" fmla="*/ 314750 w 1559020"/>
                    <a:gd name="connsiteY6" fmla="*/ 1467277 h 1634440"/>
                    <a:gd name="connsiteX7" fmla="*/ 313567 w 1559020"/>
                    <a:gd name="connsiteY7" fmla="*/ 1466389 h 1634440"/>
                    <a:gd name="connsiteX8" fmla="*/ 298985 w 1559020"/>
                    <a:gd name="connsiteY8" fmla="*/ 1454546 h 1634440"/>
                    <a:gd name="connsiteX9" fmla="*/ 283362 w 1559020"/>
                    <a:gd name="connsiteY9" fmla="*/ 1441366 h 1634440"/>
                    <a:gd name="connsiteX10" fmla="*/ 268574 w 1559020"/>
                    <a:gd name="connsiteY10" fmla="*/ 1428430 h 1634440"/>
                    <a:gd name="connsiteX11" fmla="*/ 267893 w 1559020"/>
                    <a:gd name="connsiteY11" fmla="*/ 1427813 h 1634440"/>
                    <a:gd name="connsiteX12" fmla="*/ 253993 w 1559020"/>
                    <a:gd name="connsiteY12" fmla="*/ 1415122 h 1634440"/>
                    <a:gd name="connsiteX13" fmla="*/ 239887 w 1559020"/>
                    <a:gd name="connsiteY13" fmla="*/ 1401723 h 1634440"/>
                    <a:gd name="connsiteX14" fmla="*/ 225948 w 1559020"/>
                    <a:gd name="connsiteY14" fmla="*/ 1388002 h 1634440"/>
                    <a:gd name="connsiteX15" fmla="*/ 212395 w 1559020"/>
                    <a:gd name="connsiteY15" fmla="*/ 1374089 h 1634440"/>
                    <a:gd name="connsiteX16" fmla="*/ 199009 w 1559020"/>
                    <a:gd name="connsiteY16" fmla="*/ 1359790 h 1634440"/>
                    <a:gd name="connsiteX17" fmla="*/ 186137 w 1559020"/>
                    <a:gd name="connsiteY17" fmla="*/ 1345337 h 1634440"/>
                    <a:gd name="connsiteX18" fmla="*/ 176429 w 1559020"/>
                    <a:gd name="connsiteY18" fmla="*/ 1334124 h 1634440"/>
                    <a:gd name="connsiteX19" fmla="*/ 149104 w 1559020"/>
                    <a:gd name="connsiteY19" fmla="*/ 1300319 h 1634440"/>
                    <a:gd name="connsiteX20" fmla="*/ 146802 w 1559020"/>
                    <a:gd name="connsiteY20" fmla="*/ 1297284 h 1634440"/>
                    <a:gd name="connsiteX21" fmla="*/ 138714 w 1559020"/>
                    <a:gd name="connsiteY21" fmla="*/ 1286457 h 1634440"/>
                    <a:gd name="connsiteX22" fmla="*/ 137338 w 1559020"/>
                    <a:gd name="connsiteY22" fmla="*/ 1284631 h 1634440"/>
                    <a:gd name="connsiteX23" fmla="*/ 129906 w 1559020"/>
                    <a:gd name="connsiteY23" fmla="*/ 1274344 h 1634440"/>
                    <a:gd name="connsiteX24" fmla="*/ 114565 w 1559020"/>
                    <a:gd name="connsiteY24" fmla="*/ 1252021 h 1634440"/>
                    <a:gd name="connsiteX25" fmla="*/ 106271 w 1559020"/>
                    <a:gd name="connsiteY25" fmla="*/ 1239330 h 1634440"/>
                    <a:gd name="connsiteX26" fmla="*/ 94377 w 1559020"/>
                    <a:gd name="connsiteY26" fmla="*/ 1220260 h 1634440"/>
                    <a:gd name="connsiteX27" fmla="*/ 91921 w 1559020"/>
                    <a:gd name="connsiteY27" fmla="*/ 1216120 h 1634440"/>
                    <a:gd name="connsiteX28" fmla="*/ 86212 w 1559020"/>
                    <a:gd name="connsiteY28" fmla="*/ 1206476 h 1634440"/>
                    <a:gd name="connsiteX29" fmla="*/ 75757 w 1559020"/>
                    <a:gd name="connsiteY29" fmla="*/ 1187689 h 1634440"/>
                    <a:gd name="connsiteX30" fmla="*/ 75204 w 1559020"/>
                    <a:gd name="connsiteY30" fmla="*/ 1186686 h 1634440"/>
                    <a:gd name="connsiteX31" fmla="*/ 67258 w 1559020"/>
                    <a:gd name="connsiteY31" fmla="*/ 1171538 h 1634440"/>
                    <a:gd name="connsiteX32" fmla="*/ 59838 w 1559020"/>
                    <a:gd name="connsiteY32" fmla="*/ 1156661 h 1634440"/>
                    <a:gd name="connsiteX33" fmla="*/ 58282 w 1559020"/>
                    <a:gd name="connsiteY33" fmla="*/ 1153485 h 1634440"/>
                    <a:gd name="connsiteX34" fmla="*/ 43572 w 1559020"/>
                    <a:gd name="connsiteY34" fmla="*/ 1121080 h 1634440"/>
                    <a:gd name="connsiteX35" fmla="*/ 42312 w 1559020"/>
                    <a:gd name="connsiteY35" fmla="*/ 1118174 h 1634440"/>
                    <a:gd name="connsiteX36" fmla="*/ 35702 w 1559020"/>
                    <a:gd name="connsiteY36" fmla="*/ 1101972 h 1634440"/>
                    <a:gd name="connsiteX37" fmla="*/ 28849 w 1559020"/>
                    <a:gd name="connsiteY37" fmla="*/ 1084009 h 1634440"/>
                    <a:gd name="connsiteX38" fmla="*/ 22496 w 1559020"/>
                    <a:gd name="connsiteY38" fmla="*/ 1066084 h 1634440"/>
                    <a:gd name="connsiteX39" fmla="*/ 18073 w 1559020"/>
                    <a:gd name="connsiteY39" fmla="*/ 1052685 h 1634440"/>
                    <a:gd name="connsiteX40" fmla="*/ 14768 w 1559020"/>
                    <a:gd name="connsiteY40" fmla="*/ 1041922 h 1634440"/>
                    <a:gd name="connsiteX41" fmla="*/ 13238 w 1559020"/>
                    <a:gd name="connsiteY41" fmla="*/ 1036753 h 1634440"/>
                    <a:gd name="connsiteX42" fmla="*/ 10268 w 1559020"/>
                    <a:gd name="connsiteY42" fmla="*/ 1026389 h 1634440"/>
                    <a:gd name="connsiteX43" fmla="*/ 6205 w 1559020"/>
                    <a:gd name="connsiteY43" fmla="*/ 1011177 h 1634440"/>
                    <a:gd name="connsiteX44" fmla="*/ 5729 w 1559020"/>
                    <a:gd name="connsiteY44" fmla="*/ 1008837 h 1634440"/>
                    <a:gd name="connsiteX45" fmla="*/ 172867 w 1559020"/>
                    <a:gd name="connsiteY45" fmla="*/ 445726 h 1634440"/>
                    <a:gd name="connsiteX46" fmla="*/ 633840 w 1559020"/>
                    <a:gd name="connsiteY46" fmla="*/ 35828 h 1634440"/>
                    <a:gd name="connsiteX47" fmla="*/ 925181 w 1559020"/>
                    <a:gd name="connsiteY47" fmla="*/ 35828 h 1634440"/>
                    <a:gd name="connsiteX48" fmla="*/ 1386154 w 1559020"/>
                    <a:gd name="connsiteY48" fmla="*/ 445726 h 1634440"/>
                    <a:gd name="connsiteX49" fmla="*/ 1553292 w 1559020"/>
                    <a:gd name="connsiteY49" fmla="*/ 1008837 h 1634440"/>
                    <a:gd name="connsiteX50" fmla="*/ 1552829 w 1559020"/>
                    <a:gd name="connsiteY50" fmla="*/ 1011113 h 1634440"/>
                    <a:gd name="connsiteX51" fmla="*/ 1548830 w 1559020"/>
                    <a:gd name="connsiteY51" fmla="*/ 1026093 h 1634440"/>
                    <a:gd name="connsiteX52" fmla="*/ 1545243 w 1559020"/>
                    <a:gd name="connsiteY52" fmla="*/ 1038579 h 1634440"/>
                    <a:gd name="connsiteX53" fmla="*/ 1544252 w 1559020"/>
                    <a:gd name="connsiteY53" fmla="*/ 1041819 h 1634440"/>
                    <a:gd name="connsiteX54" fmla="*/ 1542260 w 1559020"/>
                    <a:gd name="connsiteY54" fmla="*/ 1048390 h 1634440"/>
                    <a:gd name="connsiteX55" fmla="*/ 1541539 w 1559020"/>
                    <a:gd name="connsiteY55" fmla="*/ 1050692 h 1634440"/>
                    <a:gd name="connsiteX56" fmla="*/ 1537990 w 1559020"/>
                    <a:gd name="connsiteY56" fmla="*/ 1061660 h 1634440"/>
                    <a:gd name="connsiteX57" fmla="*/ 1537720 w 1559020"/>
                    <a:gd name="connsiteY57" fmla="*/ 1062483 h 1634440"/>
                    <a:gd name="connsiteX58" fmla="*/ 1535946 w 1559020"/>
                    <a:gd name="connsiteY58" fmla="*/ 1067729 h 1634440"/>
                    <a:gd name="connsiteX59" fmla="*/ 1530018 w 1559020"/>
                    <a:gd name="connsiteY59" fmla="*/ 1084408 h 1634440"/>
                    <a:gd name="connsiteX60" fmla="*/ 1523254 w 1559020"/>
                    <a:gd name="connsiteY60" fmla="*/ 1102139 h 1634440"/>
                    <a:gd name="connsiteX61" fmla="*/ 1516053 w 1559020"/>
                    <a:gd name="connsiteY61" fmla="*/ 1119743 h 1634440"/>
                    <a:gd name="connsiteX62" fmla="*/ 1508325 w 1559020"/>
                    <a:gd name="connsiteY62" fmla="*/ 1137270 h 1634440"/>
                    <a:gd name="connsiteX63" fmla="*/ 1500661 w 1559020"/>
                    <a:gd name="connsiteY63" fmla="*/ 1153729 h 1634440"/>
                    <a:gd name="connsiteX64" fmla="*/ 1499453 w 1559020"/>
                    <a:gd name="connsiteY64" fmla="*/ 1156146 h 1634440"/>
                    <a:gd name="connsiteX65" fmla="*/ 1491853 w 1559020"/>
                    <a:gd name="connsiteY65" fmla="*/ 1171345 h 1634440"/>
                    <a:gd name="connsiteX66" fmla="*/ 1482942 w 1559020"/>
                    <a:gd name="connsiteY66" fmla="*/ 1188319 h 1634440"/>
                    <a:gd name="connsiteX67" fmla="*/ 1471819 w 1559020"/>
                    <a:gd name="connsiteY67" fmla="*/ 1208057 h 1634440"/>
                    <a:gd name="connsiteX68" fmla="*/ 1464078 w 1559020"/>
                    <a:gd name="connsiteY68" fmla="*/ 1221212 h 1634440"/>
                    <a:gd name="connsiteX69" fmla="*/ 1463988 w 1559020"/>
                    <a:gd name="connsiteY69" fmla="*/ 1221353 h 1634440"/>
                    <a:gd name="connsiteX70" fmla="*/ 1463795 w 1559020"/>
                    <a:gd name="connsiteY70" fmla="*/ 1221675 h 1634440"/>
                    <a:gd name="connsiteX71" fmla="*/ 1453688 w 1559020"/>
                    <a:gd name="connsiteY71" fmla="*/ 1237877 h 1634440"/>
                    <a:gd name="connsiteX72" fmla="*/ 1436059 w 1559020"/>
                    <a:gd name="connsiteY72" fmla="*/ 1264430 h 1634440"/>
                    <a:gd name="connsiteX73" fmla="*/ 1427971 w 1559020"/>
                    <a:gd name="connsiteY73" fmla="*/ 1275887 h 1634440"/>
                    <a:gd name="connsiteX74" fmla="*/ 1421078 w 1559020"/>
                    <a:gd name="connsiteY74" fmla="*/ 1285402 h 1634440"/>
                    <a:gd name="connsiteX75" fmla="*/ 1410483 w 1559020"/>
                    <a:gd name="connsiteY75" fmla="*/ 1299547 h 1634440"/>
                    <a:gd name="connsiteX76" fmla="*/ 1399861 w 1559020"/>
                    <a:gd name="connsiteY76" fmla="*/ 1313113 h 1634440"/>
                    <a:gd name="connsiteX77" fmla="*/ 1393766 w 1559020"/>
                    <a:gd name="connsiteY77" fmla="*/ 1320648 h 1634440"/>
                    <a:gd name="connsiteX78" fmla="*/ 1382760 w 1559020"/>
                    <a:gd name="connsiteY78" fmla="*/ 1333867 h 1634440"/>
                    <a:gd name="connsiteX79" fmla="*/ 1362661 w 1559020"/>
                    <a:gd name="connsiteY79" fmla="*/ 1356743 h 1634440"/>
                    <a:gd name="connsiteX80" fmla="*/ 1352773 w 1559020"/>
                    <a:gd name="connsiteY80" fmla="*/ 1367467 h 1634440"/>
                    <a:gd name="connsiteX81" fmla="*/ 1345109 w 1559020"/>
                    <a:gd name="connsiteY81" fmla="*/ 1375632 h 1634440"/>
                    <a:gd name="connsiteX82" fmla="*/ 1334115 w 1559020"/>
                    <a:gd name="connsiteY82" fmla="*/ 1386858 h 1634440"/>
                    <a:gd name="connsiteX83" fmla="*/ 1318723 w 1559020"/>
                    <a:gd name="connsiteY83" fmla="*/ 1402108 h 1634440"/>
                    <a:gd name="connsiteX84" fmla="*/ 1305967 w 1559020"/>
                    <a:gd name="connsiteY84" fmla="*/ 1414170 h 1634440"/>
                    <a:gd name="connsiteX85" fmla="*/ 1303550 w 1559020"/>
                    <a:gd name="connsiteY85" fmla="*/ 1416408 h 1634440"/>
                    <a:gd name="connsiteX86" fmla="*/ 1290356 w 1559020"/>
                    <a:gd name="connsiteY86" fmla="*/ 1428469 h 1634440"/>
                    <a:gd name="connsiteX87" fmla="*/ 1264960 w 1559020"/>
                    <a:gd name="connsiteY87" fmla="*/ 1450380 h 1634440"/>
                    <a:gd name="connsiteX88" fmla="*/ 1258660 w 1559020"/>
                    <a:gd name="connsiteY88" fmla="*/ 1455640 h 1634440"/>
                    <a:gd name="connsiteX89" fmla="*/ 1245248 w 1559020"/>
                    <a:gd name="connsiteY89" fmla="*/ 1466467 h 1634440"/>
                    <a:gd name="connsiteX90" fmla="*/ 1197658 w 1559020"/>
                    <a:gd name="connsiteY90" fmla="*/ 1502111 h 1634440"/>
                    <a:gd name="connsiteX91" fmla="*/ 1196886 w 1559020"/>
                    <a:gd name="connsiteY91" fmla="*/ 1502651 h 1634440"/>
                    <a:gd name="connsiteX92" fmla="*/ 1196719 w 1559020"/>
                    <a:gd name="connsiteY92" fmla="*/ 1502767 h 1634440"/>
                    <a:gd name="connsiteX93" fmla="*/ 779504 w 1559020"/>
                    <a:gd name="connsiteY93" fmla="*/ 1634441 h 1634440"/>
                    <a:gd name="connsiteX94" fmla="*/ 371123 w 1559020"/>
                    <a:gd name="connsiteY94" fmla="*/ 1457658 h 1634440"/>
                    <a:gd name="connsiteX95" fmla="*/ 385499 w 1559020"/>
                    <a:gd name="connsiteY95" fmla="*/ 1467971 h 1634440"/>
                    <a:gd name="connsiteX96" fmla="*/ 1172660 w 1559020"/>
                    <a:gd name="connsiteY96" fmla="*/ 1468563 h 1634440"/>
                    <a:gd name="connsiteX97" fmla="*/ 1172660 w 1559020"/>
                    <a:gd name="connsiteY97" fmla="*/ 1468563 h 1634440"/>
                    <a:gd name="connsiteX98" fmla="*/ 1173547 w 1559020"/>
                    <a:gd name="connsiteY98" fmla="*/ 1467945 h 1634440"/>
                    <a:gd name="connsiteX99" fmla="*/ 1219247 w 1559020"/>
                    <a:gd name="connsiteY99" fmla="*/ 1433728 h 1634440"/>
                    <a:gd name="connsiteX100" fmla="*/ 1231952 w 1559020"/>
                    <a:gd name="connsiteY100" fmla="*/ 1423480 h 1634440"/>
                    <a:gd name="connsiteX101" fmla="*/ 1238150 w 1559020"/>
                    <a:gd name="connsiteY101" fmla="*/ 1418298 h 1634440"/>
                    <a:gd name="connsiteX102" fmla="*/ 1262543 w 1559020"/>
                    <a:gd name="connsiteY102" fmla="*/ 1397248 h 1634440"/>
                    <a:gd name="connsiteX103" fmla="*/ 1275196 w 1559020"/>
                    <a:gd name="connsiteY103" fmla="*/ 1385675 h 1634440"/>
                    <a:gd name="connsiteX104" fmla="*/ 1276315 w 1559020"/>
                    <a:gd name="connsiteY104" fmla="*/ 1384685 h 1634440"/>
                    <a:gd name="connsiteX105" fmla="*/ 1276701 w 1559020"/>
                    <a:gd name="connsiteY105" fmla="*/ 1384299 h 1634440"/>
                    <a:gd name="connsiteX106" fmla="*/ 1277356 w 1559020"/>
                    <a:gd name="connsiteY106" fmla="*/ 1383682 h 1634440"/>
                    <a:gd name="connsiteX107" fmla="*/ 1289572 w 1559020"/>
                    <a:gd name="connsiteY107" fmla="*/ 1372135 h 1634440"/>
                    <a:gd name="connsiteX108" fmla="*/ 1304553 w 1559020"/>
                    <a:gd name="connsiteY108" fmla="*/ 1357283 h 1634440"/>
                    <a:gd name="connsiteX109" fmla="*/ 1314698 w 1559020"/>
                    <a:gd name="connsiteY109" fmla="*/ 1346945 h 1634440"/>
                    <a:gd name="connsiteX110" fmla="*/ 1322015 w 1559020"/>
                    <a:gd name="connsiteY110" fmla="*/ 1339139 h 1634440"/>
                    <a:gd name="connsiteX111" fmla="*/ 1331453 w 1559020"/>
                    <a:gd name="connsiteY111" fmla="*/ 1328917 h 1634440"/>
                    <a:gd name="connsiteX112" fmla="*/ 1350870 w 1559020"/>
                    <a:gd name="connsiteY112" fmla="*/ 1306812 h 1634440"/>
                    <a:gd name="connsiteX113" fmla="*/ 1361375 w 1559020"/>
                    <a:gd name="connsiteY113" fmla="*/ 1294211 h 1634440"/>
                    <a:gd name="connsiteX114" fmla="*/ 1367123 w 1559020"/>
                    <a:gd name="connsiteY114" fmla="*/ 1287100 h 1634440"/>
                    <a:gd name="connsiteX115" fmla="*/ 1377179 w 1559020"/>
                    <a:gd name="connsiteY115" fmla="*/ 1274267 h 1634440"/>
                    <a:gd name="connsiteX116" fmla="*/ 1387299 w 1559020"/>
                    <a:gd name="connsiteY116" fmla="*/ 1260739 h 1634440"/>
                    <a:gd name="connsiteX117" fmla="*/ 1393895 w 1559020"/>
                    <a:gd name="connsiteY117" fmla="*/ 1251622 h 1634440"/>
                    <a:gd name="connsiteX118" fmla="*/ 1401559 w 1559020"/>
                    <a:gd name="connsiteY118" fmla="*/ 1240770 h 1634440"/>
                    <a:gd name="connsiteX119" fmla="*/ 1418417 w 1559020"/>
                    <a:gd name="connsiteY119" fmla="*/ 1215374 h 1634440"/>
                    <a:gd name="connsiteX120" fmla="*/ 1427958 w 1559020"/>
                    <a:gd name="connsiteY120" fmla="*/ 1200085 h 1634440"/>
                    <a:gd name="connsiteX121" fmla="*/ 1428112 w 1559020"/>
                    <a:gd name="connsiteY121" fmla="*/ 1199827 h 1634440"/>
                    <a:gd name="connsiteX122" fmla="*/ 1428112 w 1559020"/>
                    <a:gd name="connsiteY122" fmla="*/ 1199827 h 1634440"/>
                    <a:gd name="connsiteX123" fmla="*/ 1435596 w 1559020"/>
                    <a:gd name="connsiteY123" fmla="*/ 1187123 h 1634440"/>
                    <a:gd name="connsiteX124" fmla="*/ 1446102 w 1559020"/>
                    <a:gd name="connsiteY124" fmla="*/ 1168491 h 1634440"/>
                    <a:gd name="connsiteX125" fmla="*/ 1454396 w 1559020"/>
                    <a:gd name="connsiteY125" fmla="*/ 1152713 h 1634440"/>
                    <a:gd name="connsiteX126" fmla="*/ 1454717 w 1559020"/>
                    <a:gd name="connsiteY126" fmla="*/ 1152070 h 1634440"/>
                    <a:gd name="connsiteX127" fmla="*/ 1461802 w 1559020"/>
                    <a:gd name="connsiteY127" fmla="*/ 1137900 h 1634440"/>
                    <a:gd name="connsiteX128" fmla="*/ 1463088 w 1559020"/>
                    <a:gd name="connsiteY128" fmla="*/ 1135302 h 1634440"/>
                    <a:gd name="connsiteX129" fmla="*/ 1470199 w 1559020"/>
                    <a:gd name="connsiteY129" fmla="*/ 1120000 h 1634440"/>
                    <a:gd name="connsiteX130" fmla="*/ 1477477 w 1559020"/>
                    <a:gd name="connsiteY130" fmla="*/ 1103503 h 1634440"/>
                    <a:gd name="connsiteX131" fmla="*/ 1484279 w 1559020"/>
                    <a:gd name="connsiteY131" fmla="*/ 1086863 h 1634440"/>
                    <a:gd name="connsiteX132" fmla="*/ 1490722 w 1559020"/>
                    <a:gd name="connsiteY132" fmla="*/ 1069993 h 1634440"/>
                    <a:gd name="connsiteX133" fmla="*/ 1496302 w 1559020"/>
                    <a:gd name="connsiteY133" fmla="*/ 1054305 h 1634440"/>
                    <a:gd name="connsiteX134" fmla="*/ 1498231 w 1559020"/>
                    <a:gd name="connsiteY134" fmla="*/ 1048557 h 1634440"/>
                    <a:gd name="connsiteX135" fmla="*/ 1501523 w 1559020"/>
                    <a:gd name="connsiteY135" fmla="*/ 1038425 h 1634440"/>
                    <a:gd name="connsiteX136" fmla="*/ 1502294 w 1559020"/>
                    <a:gd name="connsiteY136" fmla="*/ 1035955 h 1634440"/>
                    <a:gd name="connsiteX137" fmla="*/ 1504082 w 1559020"/>
                    <a:gd name="connsiteY137" fmla="*/ 1030066 h 1634440"/>
                    <a:gd name="connsiteX138" fmla="*/ 1504493 w 1559020"/>
                    <a:gd name="connsiteY138" fmla="*/ 1028742 h 1634440"/>
                    <a:gd name="connsiteX139" fmla="*/ 1505020 w 1559020"/>
                    <a:gd name="connsiteY139" fmla="*/ 1027019 h 1634440"/>
                    <a:gd name="connsiteX140" fmla="*/ 1508505 w 1559020"/>
                    <a:gd name="connsiteY140" fmla="*/ 1014906 h 1634440"/>
                    <a:gd name="connsiteX141" fmla="*/ 1511990 w 1559020"/>
                    <a:gd name="connsiteY141" fmla="*/ 1001893 h 1634440"/>
                    <a:gd name="connsiteX142" fmla="*/ 1351847 w 1559020"/>
                    <a:gd name="connsiteY142" fmla="*/ 469798 h 1634440"/>
                    <a:gd name="connsiteX143" fmla="*/ 905751 w 1559020"/>
                    <a:gd name="connsiteY143" fmla="*/ 72964 h 1634440"/>
                    <a:gd name="connsiteX144" fmla="*/ 653218 w 1559020"/>
                    <a:gd name="connsiteY144" fmla="*/ 72964 h 1634440"/>
                    <a:gd name="connsiteX145" fmla="*/ 207110 w 1559020"/>
                    <a:gd name="connsiteY145" fmla="*/ 469798 h 1634440"/>
                    <a:gd name="connsiteX146" fmla="*/ 46967 w 1559020"/>
                    <a:gd name="connsiteY146" fmla="*/ 1001867 h 1634440"/>
                    <a:gd name="connsiteX147" fmla="*/ 50619 w 1559020"/>
                    <a:gd name="connsiteY147" fmla="*/ 1015510 h 1634440"/>
                    <a:gd name="connsiteX148" fmla="*/ 53396 w 1559020"/>
                    <a:gd name="connsiteY148" fmla="*/ 1025180 h 1634440"/>
                    <a:gd name="connsiteX149" fmla="*/ 54733 w 1559020"/>
                    <a:gd name="connsiteY149" fmla="*/ 1029668 h 1634440"/>
                    <a:gd name="connsiteX150" fmla="*/ 57922 w 1559020"/>
                    <a:gd name="connsiteY150" fmla="*/ 1040070 h 1634440"/>
                    <a:gd name="connsiteX151" fmla="*/ 62140 w 1559020"/>
                    <a:gd name="connsiteY151" fmla="*/ 1052826 h 1634440"/>
                    <a:gd name="connsiteX152" fmla="*/ 68119 w 1559020"/>
                    <a:gd name="connsiteY152" fmla="*/ 1069723 h 1634440"/>
                    <a:gd name="connsiteX153" fmla="*/ 74549 w 1559020"/>
                    <a:gd name="connsiteY153" fmla="*/ 1086593 h 1634440"/>
                    <a:gd name="connsiteX154" fmla="*/ 81107 w 1559020"/>
                    <a:gd name="connsiteY154" fmla="*/ 1102641 h 1634440"/>
                    <a:gd name="connsiteX155" fmla="*/ 81222 w 1559020"/>
                    <a:gd name="connsiteY155" fmla="*/ 1102937 h 1634440"/>
                    <a:gd name="connsiteX156" fmla="*/ 81762 w 1559020"/>
                    <a:gd name="connsiteY156" fmla="*/ 1104120 h 1634440"/>
                    <a:gd name="connsiteX157" fmla="*/ 96151 w 1559020"/>
                    <a:gd name="connsiteY157" fmla="*/ 1135843 h 1634440"/>
                    <a:gd name="connsiteX158" fmla="*/ 96537 w 1559020"/>
                    <a:gd name="connsiteY158" fmla="*/ 1136678 h 1634440"/>
                    <a:gd name="connsiteX159" fmla="*/ 97283 w 1559020"/>
                    <a:gd name="connsiteY159" fmla="*/ 1138105 h 1634440"/>
                    <a:gd name="connsiteX160" fmla="*/ 104381 w 1559020"/>
                    <a:gd name="connsiteY160" fmla="*/ 1152366 h 1634440"/>
                    <a:gd name="connsiteX161" fmla="*/ 111993 w 1559020"/>
                    <a:gd name="connsiteY161" fmla="*/ 1166896 h 1634440"/>
                    <a:gd name="connsiteX162" fmla="*/ 112392 w 1559020"/>
                    <a:gd name="connsiteY162" fmla="*/ 1167616 h 1634440"/>
                    <a:gd name="connsiteX163" fmla="*/ 122409 w 1559020"/>
                    <a:gd name="connsiteY163" fmla="*/ 1185619 h 1634440"/>
                    <a:gd name="connsiteX164" fmla="*/ 127835 w 1559020"/>
                    <a:gd name="connsiteY164" fmla="*/ 1194774 h 1634440"/>
                    <a:gd name="connsiteX165" fmla="*/ 130253 w 1559020"/>
                    <a:gd name="connsiteY165" fmla="*/ 1198838 h 1634440"/>
                    <a:gd name="connsiteX166" fmla="*/ 141594 w 1559020"/>
                    <a:gd name="connsiteY166" fmla="*/ 1216994 h 1634440"/>
                    <a:gd name="connsiteX167" fmla="*/ 149361 w 1559020"/>
                    <a:gd name="connsiteY167" fmla="*/ 1228875 h 1634440"/>
                    <a:gd name="connsiteX168" fmla="*/ 164097 w 1559020"/>
                    <a:gd name="connsiteY168" fmla="*/ 1250311 h 1634440"/>
                    <a:gd name="connsiteX169" fmla="*/ 170642 w 1559020"/>
                    <a:gd name="connsiteY169" fmla="*/ 1259376 h 1634440"/>
                    <a:gd name="connsiteX170" fmla="*/ 171259 w 1559020"/>
                    <a:gd name="connsiteY170" fmla="*/ 1260225 h 1634440"/>
                    <a:gd name="connsiteX171" fmla="*/ 170976 w 1559020"/>
                    <a:gd name="connsiteY171" fmla="*/ 1259917 h 1634440"/>
                    <a:gd name="connsiteX172" fmla="*/ 172301 w 1559020"/>
                    <a:gd name="connsiteY172" fmla="*/ 1261575 h 1634440"/>
                    <a:gd name="connsiteX173" fmla="*/ 180093 w 1559020"/>
                    <a:gd name="connsiteY173" fmla="*/ 1272029 h 1634440"/>
                    <a:gd name="connsiteX174" fmla="*/ 182344 w 1559020"/>
                    <a:gd name="connsiteY174" fmla="*/ 1275000 h 1634440"/>
                    <a:gd name="connsiteX175" fmla="*/ 208344 w 1559020"/>
                    <a:gd name="connsiteY175" fmla="*/ 1307172 h 1634440"/>
                    <a:gd name="connsiteX176" fmla="*/ 217589 w 1559020"/>
                    <a:gd name="connsiteY176" fmla="*/ 1317832 h 1634440"/>
                    <a:gd name="connsiteX177" fmla="*/ 229818 w 1559020"/>
                    <a:gd name="connsiteY177" fmla="*/ 1331578 h 1634440"/>
                    <a:gd name="connsiteX178" fmla="*/ 242754 w 1559020"/>
                    <a:gd name="connsiteY178" fmla="*/ 1345402 h 1634440"/>
                    <a:gd name="connsiteX179" fmla="*/ 255459 w 1559020"/>
                    <a:gd name="connsiteY179" fmla="*/ 1358440 h 1634440"/>
                    <a:gd name="connsiteX180" fmla="*/ 268870 w 1559020"/>
                    <a:gd name="connsiteY180" fmla="*/ 1371659 h 1634440"/>
                    <a:gd name="connsiteX181" fmla="*/ 282513 w 1559020"/>
                    <a:gd name="connsiteY181" fmla="*/ 1384621 h 1634440"/>
                    <a:gd name="connsiteX182" fmla="*/ 295835 w 1559020"/>
                    <a:gd name="connsiteY182" fmla="*/ 1396785 h 1634440"/>
                    <a:gd name="connsiteX183" fmla="*/ 296504 w 1559020"/>
                    <a:gd name="connsiteY183" fmla="*/ 1397389 h 1634440"/>
                    <a:gd name="connsiteX184" fmla="*/ 310571 w 1559020"/>
                    <a:gd name="connsiteY184" fmla="*/ 1409695 h 1634440"/>
                    <a:gd name="connsiteX185" fmla="*/ 324999 w 1559020"/>
                    <a:gd name="connsiteY185" fmla="*/ 1421872 h 1634440"/>
                    <a:gd name="connsiteX186" fmla="*/ 338796 w 1559020"/>
                    <a:gd name="connsiteY186" fmla="*/ 1433098 h 1634440"/>
                    <a:gd name="connsiteX187" fmla="*/ 339748 w 1559020"/>
                    <a:gd name="connsiteY187" fmla="*/ 1433805 h 1634440"/>
                    <a:gd name="connsiteX188" fmla="*/ 354741 w 1559020"/>
                    <a:gd name="connsiteY188" fmla="*/ 1445507 h 1634440"/>
                    <a:gd name="connsiteX189" fmla="*/ 368731 w 1559020"/>
                    <a:gd name="connsiteY189" fmla="*/ 1456013 h 1634440"/>
                    <a:gd name="connsiteX190" fmla="*/ 371123 w 1559020"/>
                    <a:gd name="connsiteY190" fmla="*/ 1457658 h 1634440"/>
                    <a:gd name="connsiteX191" fmla="*/ 344788 w 1559020"/>
                    <a:gd name="connsiteY191" fmla="*/ 1490152 h 1634440"/>
                    <a:gd name="connsiteX192" fmla="*/ 344801 w 1559020"/>
                    <a:gd name="connsiteY192" fmla="*/ 1490165 h 1634440"/>
                    <a:gd name="connsiteX193" fmla="*/ 344788 w 1559020"/>
                    <a:gd name="connsiteY193" fmla="*/ 1490152 h 1634440"/>
                    <a:gd name="connsiteX194" fmla="*/ 1276829 w 1559020"/>
                    <a:gd name="connsiteY194" fmla="*/ 1384273 h 1634440"/>
                    <a:gd name="connsiteX195" fmla="*/ 1276675 w 1559020"/>
                    <a:gd name="connsiteY195" fmla="*/ 1384402 h 1634440"/>
                    <a:gd name="connsiteX196" fmla="*/ 1276829 w 1559020"/>
                    <a:gd name="connsiteY196" fmla="*/ 1384273 h 1634440"/>
                    <a:gd name="connsiteX197" fmla="*/ 81994 w 1559020"/>
                    <a:gd name="connsiteY197" fmla="*/ 1105033 h 1634440"/>
                    <a:gd name="connsiteX198" fmla="*/ 82007 w 1559020"/>
                    <a:gd name="connsiteY198" fmla="*/ 1105058 h 1634440"/>
                    <a:gd name="connsiteX199" fmla="*/ 81994 w 1559020"/>
                    <a:gd name="connsiteY199" fmla="*/ 1105033 h 1634440"/>
                    <a:gd name="connsiteX200" fmla="*/ 80708 w 1559020"/>
                    <a:gd name="connsiteY200" fmla="*/ 1101857 h 1634440"/>
                    <a:gd name="connsiteX201" fmla="*/ 80721 w 1559020"/>
                    <a:gd name="connsiteY201" fmla="*/ 1101869 h 1634440"/>
                    <a:gd name="connsiteX202" fmla="*/ 80708 w 1559020"/>
                    <a:gd name="connsiteY202" fmla="*/ 1101857 h 1634440"/>
                    <a:gd name="connsiteX203" fmla="*/ 1532577 w 1559020"/>
                    <a:gd name="connsiteY203" fmla="*/ 1005943 h 1634440"/>
                    <a:gd name="connsiteX204" fmla="*/ 1532641 w 1559020"/>
                    <a:gd name="connsiteY204" fmla="*/ 1005943 h 1634440"/>
                    <a:gd name="connsiteX205" fmla="*/ 1532577 w 1559020"/>
                    <a:gd name="connsiteY205" fmla="*/ 1005943 h 163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1559020" h="1634440">
                      <a:moveTo>
                        <a:pt x="779504" y="1634441"/>
                      </a:moveTo>
                      <a:cubicBezTo>
                        <a:pt x="632927" y="1634441"/>
                        <a:pt x="486376" y="1590335"/>
                        <a:pt x="361350" y="1502137"/>
                      </a:cubicBezTo>
                      <a:cubicBezTo>
                        <a:pt x="356245" y="1498523"/>
                        <a:pt x="351166" y="1494859"/>
                        <a:pt x="346087" y="1491181"/>
                      </a:cubicBezTo>
                      <a:cubicBezTo>
                        <a:pt x="345817" y="1490988"/>
                        <a:pt x="345560" y="1490795"/>
                        <a:pt x="345315" y="1490590"/>
                      </a:cubicBezTo>
                      <a:cubicBezTo>
                        <a:pt x="344968" y="1490358"/>
                        <a:pt x="344621" y="1490114"/>
                        <a:pt x="344287" y="1489869"/>
                      </a:cubicBezTo>
                      <a:cubicBezTo>
                        <a:pt x="339028" y="1485935"/>
                        <a:pt x="334167" y="1482309"/>
                        <a:pt x="329396" y="1478695"/>
                      </a:cubicBezTo>
                      <a:cubicBezTo>
                        <a:pt x="324459" y="1474902"/>
                        <a:pt x="319598" y="1471109"/>
                        <a:pt x="314750" y="1467277"/>
                      </a:cubicBezTo>
                      <a:cubicBezTo>
                        <a:pt x="314339" y="1466994"/>
                        <a:pt x="313953" y="1466711"/>
                        <a:pt x="313567" y="1466389"/>
                      </a:cubicBezTo>
                      <a:cubicBezTo>
                        <a:pt x="308668" y="1462442"/>
                        <a:pt x="303833" y="1458494"/>
                        <a:pt x="298985" y="1454546"/>
                      </a:cubicBezTo>
                      <a:cubicBezTo>
                        <a:pt x="293353" y="1449930"/>
                        <a:pt x="288351" y="1445648"/>
                        <a:pt x="283362" y="1441366"/>
                      </a:cubicBezTo>
                      <a:cubicBezTo>
                        <a:pt x="278360" y="1437071"/>
                        <a:pt x="273422" y="1432790"/>
                        <a:pt x="268574" y="1428430"/>
                      </a:cubicBezTo>
                      <a:lnTo>
                        <a:pt x="267893" y="1427813"/>
                      </a:lnTo>
                      <a:cubicBezTo>
                        <a:pt x="263187" y="1423595"/>
                        <a:pt x="258558" y="1419429"/>
                        <a:pt x="253993" y="1415122"/>
                      </a:cubicBezTo>
                      <a:cubicBezTo>
                        <a:pt x="249325" y="1410801"/>
                        <a:pt x="244606" y="1406300"/>
                        <a:pt x="239887" y="1401723"/>
                      </a:cubicBezTo>
                      <a:cubicBezTo>
                        <a:pt x="235257" y="1397299"/>
                        <a:pt x="230564" y="1392683"/>
                        <a:pt x="225948" y="1388002"/>
                      </a:cubicBezTo>
                      <a:cubicBezTo>
                        <a:pt x="221216" y="1383206"/>
                        <a:pt x="216779" y="1378680"/>
                        <a:pt x="212395" y="1374089"/>
                      </a:cubicBezTo>
                      <a:cubicBezTo>
                        <a:pt x="207855" y="1369267"/>
                        <a:pt x="203445" y="1364574"/>
                        <a:pt x="199009" y="1359790"/>
                      </a:cubicBezTo>
                      <a:cubicBezTo>
                        <a:pt x="194572" y="1354917"/>
                        <a:pt x="190355" y="1350198"/>
                        <a:pt x="186137" y="1345337"/>
                      </a:cubicBezTo>
                      <a:cubicBezTo>
                        <a:pt x="182961" y="1341750"/>
                        <a:pt x="179656" y="1337943"/>
                        <a:pt x="176429" y="1334124"/>
                      </a:cubicBezTo>
                      <a:cubicBezTo>
                        <a:pt x="166849" y="1322796"/>
                        <a:pt x="157668" y="1311428"/>
                        <a:pt x="149104" y="1300319"/>
                      </a:cubicBezTo>
                      <a:lnTo>
                        <a:pt x="146802" y="1297284"/>
                      </a:lnTo>
                      <a:cubicBezTo>
                        <a:pt x="144076" y="1293696"/>
                        <a:pt x="141337" y="1290096"/>
                        <a:pt x="138714" y="1286457"/>
                      </a:cubicBezTo>
                      <a:cubicBezTo>
                        <a:pt x="138225" y="1285853"/>
                        <a:pt x="137775" y="1285235"/>
                        <a:pt x="137338" y="1284631"/>
                      </a:cubicBezTo>
                      <a:cubicBezTo>
                        <a:pt x="134753" y="1281210"/>
                        <a:pt x="132297" y="1277777"/>
                        <a:pt x="129906" y="1274344"/>
                      </a:cubicBezTo>
                      <a:cubicBezTo>
                        <a:pt x="124299" y="1266474"/>
                        <a:pt x="119246" y="1259119"/>
                        <a:pt x="114565" y="1252021"/>
                      </a:cubicBezTo>
                      <a:cubicBezTo>
                        <a:pt x="111813" y="1247932"/>
                        <a:pt x="108972" y="1243637"/>
                        <a:pt x="106271" y="1239330"/>
                      </a:cubicBezTo>
                      <a:cubicBezTo>
                        <a:pt x="102298" y="1233132"/>
                        <a:pt x="98299" y="1226767"/>
                        <a:pt x="94377" y="1220260"/>
                      </a:cubicBezTo>
                      <a:lnTo>
                        <a:pt x="91921" y="1216120"/>
                      </a:lnTo>
                      <a:cubicBezTo>
                        <a:pt x="90018" y="1212918"/>
                        <a:pt x="88089" y="1209690"/>
                        <a:pt x="86212" y="1206476"/>
                      </a:cubicBezTo>
                      <a:cubicBezTo>
                        <a:pt x="82611" y="1200175"/>
                        <a:pt x="79178" y="1193925"/>
                        <a:pt x="75757" y="1187689"/>
                      </a:cubicBezTo>
                      <a:lnTo>
                        <a:pt x="75204" y="1186686"/>
                      </a:lnTo>
                      <a:cubicBezTo>
                        <a:pt x="72427" y="1181440"/>
                        <a:pt x="69804" y="1176489"/>
                        <a:pt x="67258" y="1171538"/>
                      </a:cubicBezTo>
                      <a:cubicBezTo>
                        <a:pt x="64737" y="1166691"/>
                        <a:pt x="62217" y="1161676"/>
                        <a:pt x="59838" y="1156661"/>
                      </a:cubicBezTo>
                      <a:cubicBezTo>
                        <a:pt x="59260" y="1155606"/>
                        <a:pt x="58733" y="1154552"/>
                        <a:pt x="58282" y="1153485"/>
                      </a:cubicBezTo>
                      <a:cubicBezTo>
                        <a:pt x="52650" y="1141835"/>
                        <a:pt x="47841" y="1131226"/>
                        <a:pt x="43572" y="1121080"/>
                      </a:cubicBezTo>
                      <a:cubicBezTo>
                        <a:pt x="43161" y="1120270"/>
                        <a:pt x="42723" y="1119293"/>
                        <a:pt x="42312" y="1118174"/>
                      </a:cubicBezTo>
                      <a:cubicBezTo>
                        <a:pt x="40049" y="1112799"/>
                        <a:pt x="37837" y="1107425"/>
                        <a:pt x="35702" y="1101972"/>
                      </a:cubicBezTo>
                      <a:cubicBezTo>
                        <a:pt x="33375" y="1096173"/>
                        <a:pt x="31035" y="1090130"/>
                        <a:pt x="28849" y="1084009"/>
                      </a:cubicBezTo>
                      <a:cubicBezTo>
                        <a:pt x="26701" y="1078274"/>
                        <a:pt x="24541" y="1072179"/>
                        <a:pt x="22496" y="1066084"/>
                      </a:cubicBezTo>
                      <a:cubicBezTo>
                        <a:pt x="21018" y="1061725"/>
                        <a:pt x="19513" y="1057211"/>
                        <a:pt x="18073" y="1052685"/>
                      </a:cubicBezTo>
                      <a:cubicBezTo>
                        <a:pt x="16942" y="1049110"/>
                        <a:pt x="15861" y="1045510"/>
                        <a:pt x="14768" y="1041922"/>
                      </a:cubicBezTo>
                      <a:cubicBezTo>
                        <a:pt x="14293" y="1040417"/>
                        <a:pt x="13727" y="1038540"/>
                        <a:pt x="13238" y="1036753"/>
                      </a:cubicBezTo>
                      <a:cubicBezTo>
                        <a:pt x="12287" y="1033667"/>
                        <a:pt x="11232" y="1030066"/>
                        <a:pt x="10268" y="1026389"/>
                      </a:cubicBezTo>
                      <a:cubicBezTo>
                        <a:pt x="8918" y="1021502"/>
                        <a:pt x="7555" y="1016385"/>
                        <a:pt x="6205" y="1011177"/>
                      </a:cubicBezTo>
                      <a:cubicBezTo>
                        <a:pt x="5999" y="1010405"/>
                        <a:pt x="5844" y="1009621"/>
                        <a:pt x="5729" y="1008837"/>
                      </a:cubicBezTo>
                      <a:cubicBezTo>
                        <a:pt x="-25852" y="785891"/>
                        <a:pt x="79178" y="579560"/>
                        <a:pt x="172867" y="445726"/>
                      </a:cubicBezTo>
                      <a:cubicBezTo>
                        <a:pt x="291244" y="276608"/>
                        <a:pt x="459257" y="127202"/>
                        <a:pt x="633840" y="35828"/>
                      </a:cubicBezTo>
                      <a:cubicBezTo>
                        <a:pt x="725060" y="-11943"/>
                        <a:pt x="833961" y="-11943"/>
                        <a:pt x="925181" y="35828"/>
                      </a:cubicBezTo>
                      <a:cubicBezTo>
                        <a:pt x="1099751" y="127202"/>
                        <a:pt x="1267776" y="276621"/>
                        <a:pt x="1386154" y="445726"/>
                      </a:cubicBezTo>
                      <a:cubicBezTo>
                        <a:pt x="1479830" y="579560"/>
                        <a:pt x="1584873" y="785879"/>
                        <a:pt x="1553292" y="1008837"/>
                      </a:cubicBezTo>
                      <a:cubicBezTo>
                        <a:pt x="1553177" y="1009608"/>
                        <a:pt x="1553022" y="1010367"/>
                        <a:pt x="1552829" y="1011113"/>
                      </a:cubicBezTo>
                      <a:cubicBezTo>
                        <a:pt x="1551544" y="1016102"/>
                        <a:pt x="1550193" y="1021168"/>
                        <a:pt x="1548830" y="1026093"/>
                      </a:cubicBezTo>
                      <a:lnTo>
                        <a:pt x="1545243" y="1038579"/>
                      </a:lnTo>
                      <a:cubicBezTo>
                        <a:pt x="1544934" y="1039659"/>
                        <a:pt x="1544612" y="1040726"/>
                        <a:pt x="1544252" y="1041819"/>
                      </a:cubicBezTo>
                      <a:cubicBezTo>
                        <a:pt x="1543622" y="1044018"/>
                        <a:pt x="1542941" y="1046217"/>
                        <a:pt x="1542260" y="1048390"/>
                      </a:cubicBezTo>
                      <a:lnTo>
                        <a:pt x="1541539" y="1050692"/>
                      </a:lnTo>
                      <a:cubicBezTo>
                        <a:pt x="1540395" y="1054395"/>
                        <a:pt x="1539186" y="1058034"/>
                        <a:pt x="1537990" y="1061660"/>
                      </a:cubicBezTo>
                      <a:lnTo>
                        <a:pt x="1537720" y="1062483"/>
                      </a:lnTo>
                      <a:cubicBezTo>
                        <a:pt x="1537116" y="1064283"/>
                        <a:pt x="1536537" y="1066045"/>
                        <a:pt x="1535946" y="1067729"/>
                      </a:cubicBezTo>
                      <a:cubicBezTo>
                        <a:pt x="1534120" y="1073194"/>
                        <a:pt x="1532140" y="1078840"/>
                        <a:pt x="1530018" y="1084408"/>
                      </a:cubicBezTo>
                      <a:cubicBezTo>
                        <a:pt x="1527986" y="1090104"/>
                        <a:pt x="1525659" y="1096160"/>
                        <a:pt x="1523254" y="1102139"/>
                      </a:cubicBezTo>
                      <a:cubicBezTo>
                        <a:pt x="1521055" y="1107849"/>
                        <a:pt x="1518586" y="1113802"/>
                        <a:pt x="1516053" y="1119743"/>
                      </a:cubicBezTo>
                      <a:cubicBezTo>
                        <a:pt x="1513623" y="1125517"/>
                        <a:pt x="1511013" y="1131470"/>
                        <a:pt x="1508325" y="1137270"/>
                      </a:cubicBezTo>
                      <a:cubicBezTo>
                        <a:pt x="1505908" y="1142645"/>
                        <a:pt x="1503323" y="1148187"/>
                        <a:pt x="1500661" y="1153729"/>
                      </a:cubicBezTo>
                      <a:lnTo>
                        <a:pt x="1499453" y="1156146"/>
                      </a:lnTo>
                      <a:cubicBezTo>
                        <a:pt x="1497202" y="1160955"/>
                        <a:pt x="1494566" y="1166150"/>
                        <a:pt x="1491853" y="1171345"/>
                      </a:cubicBezTo>
                      <a:cubicBezTo>
                        <a:pt x="1488896" y="1177209"/>
                        <a:pt x="1485951" y="1182725"/>
                        <a:pt x="1482942" y="1188319"/>
                      </a:cubicBezTo>
                      <a:cubicBezTo>
                        <a:pt x="1479303" y="1195018"/>
                        <a:pt x="1475625" y="1201576"/>
                        <a:pt x="1471819" y="1208057"/>
                      </a:cubicBezTo>
                      <a:cubicBezTo>
                        <a:pt x="1469376" y="1212339"/>
                        <a:pt x="1466727" y="1216775"/>
                        <a:pt x="1464078" y="1221212"/>
                      </a:cubicBezTo>
                      <a:cubicBezTo>
                        <a:pt x="1464053" y="1221263"/>
                        <a:pt x="1464027" y="1221302"/>
                        <a:pt x="1463988" y="1221353"/>
                      </a:cubicBezTo>
                      <a:cubicBezTo>
                        <a:pt x="1463924" y="1221456"/>
                        <a:pt x="1463859" y="1221572"/>
                        <a:pt x="1463795" y="1221675"/>
                      </a:cubicBezTo>
                      <a:cubicBezTo>
                        <a:pt x="1460503" y="1227127"/>
                        <a:pt x="1457121" y="1232502"/>
                        <a:pt x="1453688" y="1237877"/>
                      </a:cubicBezTo>
                      <a:cubicBezTo>
                        <a:pt x="1447555" y="1247456"/>
                        <a:pt x="1441781" y="1256149"/>
                        <a:pt x="1436059" y="1264430"/>
                      </a:cubicBezTo>
                      <a:cubicBezTo>
                        <a:pt x="1433436" y="1268249"/>
                        <a:pt x="1430697" y="1272068"/>
                        <a:pt x="1427971" y="1275887"/>
                      </a:cubicBezTo>
                      <a:cubicBezTo>
                        <a:pt x="1425721" y="1279050"/>
                        <a:pt x="1423432" y="1282188"/>
                        <a:pt x="1421078" y="1285402"/>
                      </a:cubicBezTo>
                      <a:cubicBezTo>
                        <a:pt x="1417594" y="1290173"/>
                        <a:pt x="1414045" y="1294854"/>
                        <a:pt x="1410483" y="1299547"/>
                      </a:cubicBezTo>
                      <a:cubicBezTo>
                        <a:pt x="1406921" y="1304202"/>
                        <a:pt x="1403436" y="1308625"/>
                        <a:pt x="1399861" y="1313113"/>
                      </a:cubicBezTo>
                      <a:cubicBezTo>
                        <a:pt x="1397804" y="1315685"/>
                        <a:pt x="1395798" y="1318205"/>
                        <a:pt x="1393766" y="1320648"/>
                      </a:cubicBezTo>
                      <a:lnTo>
                        <a:pt x="1382760" y="1333867"/>
                      </a:lnTo>
                      <a:cubicBezTo>
                        <a:pt x="1376189" y="1341570"/>
                        <a:pt x="1369438" y="1349259"/>
                        <a:pt x="1362661" y="1356743"/>
                      </a:cubicBezTo>
                      <a:cubicBezTo>
                        <a:pt x="1359588" y="1360228"/>
                        <a:pt x="1356180" y="1363854"/>
                        <a:pt x="1352773" y="1367467"/>
                      </a:cubicBezTo>
                      <a:lnTo>
                        <a:pt x="1345109" y="1375632"/>
                      </a:lnTo>
                      <a:cubicBezTo>
                        <a:pt x="1341290" y="1379606"/>
                        <a:pt x="1337767" y="1383270"/>
                        <a:pt x="1334115" y="1386858"/>
                      </a:cubicBezTo>
                      <a:cubicBezTo>
                        <a:pt x="1329254" y="1391796"/>
                        <a:pt x="1323982" y="1396991"/>
                        <a:pt x="1318723" y="1402108"/>
                      </a:cubicBezTo>
                      <a:cubicBezTo>
                        <a:pt x="1314467" y="1406223"/>
                        <a:pt x="1310249" y="1410235"/>
                        <a:pt x="1305967" y="1414170"/>
                      </a:cubicBezTo>
                      <a:cubicBezTo>
                        <a:pt x="1305170" y="1414954"/>
                        <a:pt x="1304360" y="1415713"/>
                        <a:pt x="1303550" y="1416408"/>
                      </a:cubicBezTo>
                      <a:cubicBezTo>
                        <a:pt x="1299229" y="1420509"/>
                        <a:pt x="1294831" y="1424483"/>
                        <a:pt x="1290356" y="1428469"/>
                      </a:cubicBezTo>
                      <a:cubicBezTo>
                        <a:pt x="1281690" y="1436171"/>
                        <a:pt x="1273152" y="1443539"/>
                        <a:pt x="1264960" y="1450380"/>
                      </a:cubicBezTo>
                      <a:lnTo>
                        <a:pt x="1258660" y="1455640"/>
                      </a:lnTo>
                      <a:cubicBezTo>
                        <a:pt x="1254133" y="1459356"/>
                        <a:pt x="1249723" y="1462905"/>
                        <a:pt x="1245248" y="1466467"/>
                      </a:cubicBezTo>
                      <a:cubicBezTo>
                        <a:pt x="1229843" y="1478695"/>
                        <a:pt x="1213821" y="1490693"/>
                        <a:pt x="1197658" y="1502111"/>
                      </a:cubicBezTo>
                      <a:cubicBezTo>
                        <a:pt x="1197529" y="1502201"/>
                        <a:pt x="1197118" y="1502484"/>
                        <a:pt x="1196886" y="1502651"/>
                      </a:cubicBezTo>
                      <a:cubicBezTo>
                        <a:pt x="1196835" y="1502690"/>
                        <a:pt x="1196770" y="1502728"/>
                        <a:pt x="1196719" y="1502767"/>
                      </a:cubicBezTo>
                      <a:cubicBezTo>
                        <a:pt x="1071912" y="1590553"/>
                        <a:pt x="925695" y="1634428"/>
                        <a:pt x="779504" y="1634441"/>
                      </a:cubicBezTo>
                      <a:close/>
                      <a:moveTo>
                        <a:pt x="371123" y="1457658"/>
                      </a:moveTo>
                      <a:cubicBezTo>
                        <a:pt x="375919" y="1461117"/>
                        <a:pt x="380716" y="1464576"/>
                        <a:pt x="385499" y="1467971"/>
                      </a:cubicBezTo>
                      <a:cubicBezTo>
                        <a:pt x="620763" y="1633965"/>
                        <a:pt x="937101" y="1634209"/>
                        <a:pt x="1172660" y="1468563"/>
                      </a:cubicBezTo>
                      <a:lnTo>
                        <a:pt x="1172660" y="1468563"/>
                      </a:lnTo>
                      <a:cubicBezTo>
                        <a:pt x="1172982" y="1468331"/>
                        <a:pt x="1173342" y="1468087"/>
                        <a:pt x="1173547" y="1467945"/>
                      </a:cubicBezTo>
                      <a:cubicBezTo>
                        <a:pt x="1189068" y="1456977"/>
                        <a:pt x="1204447" y="1445468"/>
                        <a:pt x="1219247" y="1433728"/>
                      </a:cubicBezTo>
                      <a:cubicBezTo>
                        <a:pt x="1223542" y="1430308"/>
                        <a:pt x="1227786" y="1426900"/>
                        <a:pt x="1231952" y="1423480"/>
                      </a:cubicBezTo>
                      <a:lnTo>
                        <a:pt x="1238150" y="1418298"/>
                      </a:lnTo>
                      <a:cubicBezTo>
                        <a:pt x="1245994" y="1411740"/>
                        <a:pt x="1254211" y="1404654"/>
                        <a:pt x="1262543" y="1397248"/>
                      </a:cubicBezTo>
                      <a:cubicBezTo>
                        <a:pt x="1266825" y="1393442"/>
                        <a:pt x="1271055" y="1389623"/>
                        <a:pt x="1275196" y="1385675"/>
                      </a:cubicBezTo>
                      <a:cubicBezTo>
                        <a:pt x="1275556" y="1385328"/>
                        <a:pt x="1275929" y="1385006"/>
                        <a:pt x="1276315" y="1384685"/>
                      </a:cubicBezTo>
                      <a:lnTo>
                        <a:pt x="1276701" y="1384299"/>
                      </a:lnTo>
                      <a:cubicBezTo>
                        <a:pt x="1276919" y="1384093"/>
                        <a:pt x="1277138" y="1383888"/>
                        <a:pt x="1277356" y="1383682"/>
                      </a:cubicBezTo>
                      <a:cubicBezTo>
                        <a:pt x="1281471" y="1379901"/>
                        <a:pt x="1285522" y="1376044"/>
                        <a:pt x="1289572" y="1372135"/>
                      </a:cubicBezTo>
                      <a:cubicBezTo>
                        <a:pt x="1294587" y="1367261"/>
                        <a:pt x="1299640" y="1362272"/>
                        <a:pt x="1304553" y="1357283"/>
                      </a:cubicBezTo>
                      <a:cubicBezTo>
                        <a:pt x="1308179" y="1353734"/>
                        <a:pt x="1311406" y="1350365"/>
                        <a:pt x="1314698" y="1346945"/>
                      </a:cubicBezTo>
                      <a:lnTo>
                        <a:pt x="1322015" y="1339139"/>
                      </a:lnTo>
                      <a:cubicBezTo>
                        <a:pt x="1325384" y="1335564"/>
                        <a:pt x="1328483" y="1332272"/>
                        <a:pt x="1331453" y="1328917"/>
                      </a:cubicBezTo>
                      <a:cubicBezTo>
                        <a:pt x="1338127" y="1321548"/>
                        <a:pt x="1344595" y="1314180"/>
                        <a:pt x="1350870" y="1306812"/>
                      </a:cubicBezTo>
                      <a:lnTo>
                        <a:pt x="1361375" y="1294211"/>
                      </a:lnTo>
                      <a:cubicBezTo>
                        <a:pt x="1363343" y="1291819"/>
                        <a:pt x="1365233" y="1289466"/>
                        <a:pt x="1367123" y="1287100"/>
                      </a:cubicBezTo>
                      <a:cubicBezTo>
                        <a:pt x="1370492" y="1282856"/>
                        <a:pt x="1373835" y="1278626"/>
                        <a:pt x="1377179" y="1274267"/>
                      </a:cubicBezTo>
                      <a:cubicBezTo>
                        <a:pt x="1380522" y="1269843"/>
                        <a:pt x="1383942" y="1265330"/>
                        <a:pt x="1387299" y="1260739"/>
                      </a:cubicBezTo>
                      <a:cubicBezTo>
                        <a:pt x="1389536" y="1257679"/>
                        <a:pt x="1391722" y="1254683"/>
                        <a:pt x="1393895" y="1251622"/>
                      </a:cubicBezTo>
                      <a:cubicBezTo>
                        <a:pt x="1396505" y="1247996"/>
                        <a:pt x="1399064" y="1244409"/>
                        <a:pt x="1401559" y="1240770"/>
                      </a:cubicBezTo>
                      <a:cubicBezTo>
                        <a:pt x="1407050" y="1232823"/>
                        <a:pt x="1412553" y="1224542"/>
                        <a:pt x="1418417" y="1215374"/>
                      </a:cubicBezTo>
                      <a:cubicBezTo>
                        <a:pt x="1421657" y="1210307"/>
                        <a:pt x="1424846" y="1205228"/>
                        <a:pt x="1427958" y="1200085"/>
                      </a:cubicBezTo>
                      <a:cubicBezTo>
                        <a:pt x="1428009" y="1199995"/>
                        <a:pt x="1428061" y="1199917"/>
                        <a:pt x="1428112" y="1199827"/>
                      </a:cubicBezTo>
                      <a:lnTo>
                        <a:pt x="1428112" y="1199827"/>
                      </a:lnTo>
                      <a:cubicBezTo>
                        <a:pt x="1430633" y="1195610"/>
                        <a:pt x="1433140" y="1191405"/>
                        <a:pt x="1435596" y="1187123"/>
                      </a:cubicBezTo>
                      <a:cubicBezTo>
                        <a:pt x="1439299" y="1180835"/>
                        <a:pt x="1442733" y="1174689"/>
                        <a:pt x="1446102" y="1168491"/>
                      </a:cubicBezTo>
                      <a:cubicBezTo>
                        <a:pt x="1448905" y="1163283"/>
                        <a:pt x="1451695" y="1158062"/>
                        <a:pt x="1454396" y="1152713"/>
                      </a:cubicBezTo>
                      <a:cubicBezTo>
                        <a:pt x="1454434" y="1152636"/>
                        <a:pt x="1454678" y="1152147"/>
                        <a:pt x="1454717" y="1152070"/>
                      </a:cubicBezTo>
                      <a:cubicBezTo>
                        <a:pt x="1457160" y="1147364"/>
                        <a:pt x="1459552" y="1142670"/>
                        <a:pt x="1461802" y="1137900"/>
                      </a:cubicBezTo>
                      <a:lnTo>
                        <a:pt x="1463088" y="1135302"/>
                      </a:lnTo>
                      <a:cubicBezTo>
                        <a:pt x="1465416" y="1130467"/>
                        <a:pt x="1467846" y="1125259"/>
                        <a:pt x="1470199" y="1120000"/>
                      </a:cubicBezTo>
                      <a:cubicBezTo>
                        <a:pt x="1472784" y="1114407"/>
                        <a:pt x="1475201" y="1108916"/>
                        <a:pt x="1477477" y="1103503"/>
                      </a:cubicBezTo>
                      <a:cubicBezTo>
                        <a:pt x="1479856" y="1097909"/>
                        <a:pt x="1482132" y="1092418"/>
                        <a:pt x="1484279" y="1086863"/>
                      </a:cubicBezTo>
                      <a:cubicBezTo>
                        <a:pt x="1486594" y="1081103"/>
                        <a:pt x="1488728" y="1075573"/>
                        <a:pt x="1490722" y="1069993"/>
                      </a:cubicBezTo>
                      <a:cubicBezTo>
                        <a:pt x="1492792" y="1064540"/>
                        <a:pt x="1494579" y="1059448"/>
                        <a:pt x="1496302" y="1054305"/>
                      </a:cubicBezTo>
                      <a:lnTo>
                        <a:pt x="1498231" y="1048557"/>
                      </a:lnTo>
                      <a:cubicBezTo>
                        <a:pt x="1499350" y="1045201"/>
                        <a:pt x="1500469" y="1041845"/>
                        <a:pt x="1501523" y="1038425"/>
                      </a:cubicBezTo>
                      <a:lnTo>
                        <a:pt x="1502294" y="1035955"/>
                      </a:lnTo>
                      <a:cubicBezTo>
                        <a:pt x="1502899" y="1034014"/>
                        <a:pt x="1503529" y="1032046"/>
                        <a:pt x="1504082" y="1030066"/>
                      </a:cubicBezTo>
                      <a:cubicBezTo>
                        <a:pt x="1504197" y="1029616"/>
                        <a:pt x="1504339" y="1029179"/>
                        <a:pt x="1504493" y="1028742"/>
                      </a:cubicBezTo>
                      <a:cubicBezTo>
                        <a:pt x="1504699" y="1028163"/>
                        <a:pt x="1504853" y="1027584"/>
                        <a:pt x="1505020" y="1027019"/>
                      </a:cubicBezTo>
                      <a:lnTo>
                        <a:pt x="1508505" y="1014906"/>
                      </a:lnTo>
                      <a:cubicBezTo>
                        <a:pt x="1509650" y="1010727"/>
                        <a:pt x="1510845" y="1006291"/>
                        <a:pt x="1511990" y="1001893"/>
                      </a:cubicBezTo>
                      <a:cubicBezTo>
                        <a:pt x="1534724" y="838741"/>
                        <a:pt x="1477876" y="649833"/>
                        <a:pt x="1351847" y="469798"/>
                      </a:cubicBezTo>
                      <a:cubicBezTo>
                        <a:pt x="1237186" y="305990"/>
                        <a:pt x="1074587" y="161342"/>
                        <a:pt x="905751" y="72964"/>
                      </a:cubicBezTo>
                      <a:cubicBezTo>
                        <a:pt x="826696" y="31546"/>
                        <a:pt x="732287" y="31546"/>
                        <a:pt x="653218" y="72964"/>
                      </a:cubicBezTo>
                      <a:cubicBezTo>
                        <a:pt x="484383" y="161342"/>
                        <a:pt x="321784" y="305977"/>
                        <a:pt x="207110" y="469798"/>
                      </a:cubicBezTo>
                      <a:cubicBezTo>
                        <a:pt x="81094" y="649820"/>
                        <a:pt x="24258" y="838728"/>
                        <a:pt x="46967" y="1001867"/>
                      </a:cubicBezTo>
                      <a:cubicBezTo>
                        <a:pt x="48162" y="1006445"/>
                        <a:pt x="49371" y="1010971"/>
                        <a:pt x="50619" y="1015510"/>
                      </a:cubicBezTo>
                      <a:cubicBezTo>
                        <a:pt x="51519" y="1018931"/>
                        <a:pt x="52432" y="1022017"/>
                        <a:pt x="53396" y="1025180"/>
                      </a:cubicBezTo>
                      <a:cubicBezTo>
                        <a:pt x="53910" y="1027044"/>
                        <a:pt x="54322" y="1028382"/>
                        <a:pt x="54733" y="1029668"/>
                      </a:cubicBezTo>
                      <a:cubicBezTo>
                        <a:pt x="55826" y="1033319"/>
                        <a:pt x="56855" y="1036689"/>
                        <a:pt x="57922" y="1040070"/>
                      </a:cubicBezTo>
                      <a:cubicBezTo>
                        <a:pt x="59285" y="1044352"/>
                        <a:pt x="60713" y="1048622"/>
                        <a:pt x="62140" y="1052826"/>
                      </a:cubicBezTo>
                      <a:cubicBezTo>
                        <a:pt x="64043" y="1058536"/>
                        <a:pt x="66049" y="1064168"/>
                        <a:pt x="68119" y="1069723"/>
                      </a:cubicBezTo>
                      <a:cubicBezTo>
                        <a:pt x="70228" y="1075599"/>
                        <a:pt x="72363" y="1081128"/>
                        <a:pt x="74549" y="1086593"/>
                      </a:cubicBezTo>
                      <a:cubicBezTo>
                        <a:pt x="76709" y="1092097"/>
                        <a:pt x="78869" y="1097369"/>
                        <a:pt x="81107" y="1102641"/>
                      </a:cubicBezTo>
                      <a:cubicBezTo>
                        <a:pt x="81145" y="1102744"/>
                        <a:pt x="81184" y="1102834"/>
                        <a:pt x="81222" y="1102937"/>
                      </a:cubicBezTo>
                      <a:cubicBezTo>
                        <a:pt x="81415" y="1103336"/>
                        <a:pt x="81595" y="1103734"/>
                        <a:pt x="81762" y="1104120"/>
                      </a:cubicBezTo>
                      <a:cubicBezTo>
                        <a:pt x="85877" y="1113970"/>
                        <a:pt x="90584" y="1124347"/>
                        <a:pt x="96151" y="1135843"/>
                      </a:cubicBezTo>
                      <a:cubicBezTo>
                        <a:pt x="96280" y="1136112"/>
                        <a:pt x="96409" y="1136395"/>
                        <a:pt x="96537" y="1136678"/>
                      </a:cubicBezTo>
                      <a:cubicBezTo>
                        <a:pt x="96807" y="1137141"/>
                        <a:pt x="97051" y="1137617"/>
                        <a:pt x="97283" y="1138105"/>
                      </a:cubicBezTo>
                      <a:cubicBezTo>
                        <a:pt x="99546" y="1142876"/>
                        <a:pt x="101925" y="1147660"/>
                        <a:pt x="104381" y="1152366"/>
                      </a:cubicBezTo>
                      <a:cubicBezTo>
                        <a:pt x="106914" y="1157291"/>
                        <a:pt x="109460" y="1162087"/>
                        <a:pt x="111993" y="1166896"/>
                      </a:cubicBezTo>
                      <a:lnTo>
                        <a:pt x="112392" y="1167616"/>
                      </a:lnTo>
                      <a:cubicBezTo>
                        <a:pt x="115710" y="1173660"/>
                        <a:pt x="119027" y="1179704"/>
                        <a:pt x="122409" y="1185619"/>
                      </a:cubicBezTo>
                      <a:cubicBezTo>
                        <a:pt x="124132" y="1188563"/>
                        <a:pt x="125984" y="1191675"/>
                        <a:pt x="127835" y="1194774"/>
                      </a:cubicBezTo>
                      <a:lnTo>
                        <a:pt x="130253" y="1198838"/>
                      </a:lnTo>
                      <a:cubicBezTo>
                        <a:pt x="133918" y="1204894"/>
                        <a:pt x="137724" y="1210950"/>
                        <a:pt x="141594" y="1216994"/>
                      </a:cubicBezTo>
                      <a:cubicBezTo>
                        <a:pt x="144166" y="1221083"/>
                        <a:pt x="146751" y="1225018"/>
                        <a:pt x="149361" y="1228875"/>
                      </a:cubicBezTo>
                      <a:cubicBezTo>
                        <a:pt x="153874" y="1235703"/>
                        <a:pt x="158671" y="1242673"/>
                        <a:pt x="164097" y="1250311"/>
                      </a:cubicBezTo>
                      <a:cubicBezTo>
                        <a:pt x="166296" y="1253474"/>
                        <a:pt x="168430" y="1256457"/>
                        <a:pt x="170642" y="1259376"/>
                      </a:cubicBezTo>
                      <a:cubicBezTo>
                        <a:pt x="170732" y="1259505"/>
                        <a:pt x="171169" y="1260084"/>
                        <a:pt x="171259" y="1260225"/>
                      </a:cubicBezTo>
                      <a:lnTo>
                        <a:pt x="170976" y="1259917"/>
                      </a:lnTo>
                      <a:cubicBezTo>
                        <a:pt x="171452" y="1260444"/>
                        <a:pt x="171890" y="1260997"/>
                        <a:pt x="172301" y="1261575"/>
                      </a:cubicBezTo>
                      <a:cubicBezTo>
                        <a:pt x="174821" y="1265098"/>
                        <a:pt x="177457" y="1268558"/>
                        <a:pt x="180093" y="1272029"/>
                      </a:cubicBezTo>
                      <a:lnTo>
                        <a:pt x="182344" y="1275000"/>
                      </a:lnTo>
                      <a:cubicBezTo>
                        <a:pt x="190419" y="1285480"/>
                        <a:pt x="199201" y="1296345"/>
                        <a:pt x="208344" y="1307172"/>
                      </a:cubicBezTo>
                      <a:cubicBezTo>
                        <a:pt x="211366" y="1310734"/>
                        <a:pt x="214478" y="1314322"/>
                        <a:pt x="217589" y="1317832"/>
                      </a:cubicBezTo>
                      <a:cubicBezTo>
                        <a:pt x="221730" y="1322603"/>
                        <a:pt x="225742" y="1327091"/>
                        <a:pt x="229818" y="1331578"/>
                      </a:cubicBezTo>
                      <a:cubicBezTo>
                        <a:pt x="234036" y="1336130"/>
                        <a:pt x="238395" y="1340759"/>
                        <a:pt x="242754" y="1345402"/>
                      </a:cubicBezTo>
                      <a:cubicBezTo>
                        <a:pt x="246869" y="1349722"/>
                        <a:pt x="251164" y="1354081"/>
                        <a:pt x="255459" y="1358440"/>
                      </a:cubicBezTo>
                      <a:cubicBezTo>
                        <a:pt x="260049" y="1363108"/>
                        <a:pt x="264421" y="1367416"/>
                        <a:pt x="268870" y="1371659"/>
                      </a:cubicBezTo>
                      <a:cubicBezTo>
                        <a:pt x="273474" y="1376121"/>
                        <a:pt x="277961" y="1380403"/>
                        <a:pt x="282513" y="1384621"/>
                      </a:cubicBezTo>
                      <a:cubicBezTo>
                        <a:pt x="286975" y="1388826"/>
                        <a:pt x="291373" y="1392773"/>
                        <a:pt x="295835" y="1396785"/>
                      </a:cubicBezTo>
                      <a:lnTo>
                        <a:pt x="296504" y="1397389"/>
                      </a:lnTo>
                      <a:cubicBezTo>
                        <a:pt x="301120" y="1401530"/>
                        <a:pt x="305813" y="1405606"/>
                        <a:pt x="310571" y="1409695"/>
                      </a:cubicBezTo>
                      <a:cubicBezTo>
                        <a:pt x="315329" y="1413771"/>
                        <a:pt x="320099" y="1417860"/>
                        <a:pt x="324999" y="1421872"/>
                      </a:cubicBezTo>
                      <a:cubicBezTo>
                        <a:pt x="329833" y="1425833"/>
                        <a:pt x="334308" y="1429472"/>
                        <a:pt x="338796" y="1433098"/>
                      </a:cubicBezTo>
                      <a:cubicBezTo>
                        <a:pt x="339117" y="1433330"/>
                        <a:pt x="339439" y="1433561"/>
                        <a:pt x="339748" y="1433805"/>
                      </a:cubicBezTo>
                      <a:cubicBezTo>
                        <a:pt x="344750" y="1437779"/>
                        <a:pt x="349739" y="1441675"/>
                        <a:pt x="354741" y="1445507"/>
                      </a:cubicBezTo>
                      <a:cubicBezTo>
                        <a:pt x="359293" y="1448953"/>
                        <a:pt x="364012" y="1452476"/>
                        <a:pt x="368731" y="1456013"/>
                      </a:cubicBezTo>
                      <a:cubicBezTo>
                        <a:pt x="369593" y="1456475"/>
                        <a:pt x="370364" y="1457041"/>
                        <a:pt x="371123" y="1457658"/>
                      </a:cubicBezTo>
                      <a:close/>
                      <a:moveTo>
                        <a:pt x="344788" y="1490152"/>
                      </a:moveTo>
                      <a:cubicBezTo>
                        <a:pt x="344788" y="1490152"/>
                        <a:pt x="344801" y="1490165"/>
                        <a:pt x="344801" y="1490165"/>
                      </a:cubicBezTo>
                      <a:cubicBezTo>
                        <a:pt x="344801" y="1490165"/>
                        <a:pt x="344801" y="1490152"/>
                        <a:pt x="344788" y="1490152"/>
                      </a:cubicBezTo>
                      <a:close/>
                      <a:moveTo>
                        <a:pt x="1276829" y="1384273"/>
                      </a:moveTo>
                      <a:cubicBezTo>
                        <a:pt x="1276778" y="1384312"/>
                        <a:pt x="1276726" y="1384350"/>
                        <a:pt x="1276675" y="1384402"/>
                      </a:cubicBezTo>
                      <a:cubicBezTo>
                        <a:pt x="1276726" y="1384350"/>
                        <a:pt x="1276778" y="1384312"/>
                        <a:pt x="1276829" y="1384273"/>
                      </a:cubicBezTo>
                      <a:close/>
                      <a:moveTo>
                        <a:pt x="81994" y="1105033"/>
                      </a:moveTo>
                      <a:cubicBezTo>
                        <a:pt x="81994" y="1105046"/>
                        <a:pt x="81994" y="1105046"/>
                        <a:pt x="82007" y="1105058"/>
                      </a:cubicBezTo>
                      <a:cubicBezTo>
                        <a:pt x="82007" y="1105058"/>
                        <a:pt x="82007" y="1105046"/>
                        <a:pt x="81994" y="1105033"/>
                      </a:cubicBezTo>
                      <a:close/>
                      <a:moveTo>
                        <a:pt x="80708" y="1101857"/>
                      </a:moveTo>
                      <a:cubicBezTo>
                        <a:pt x="80708" y="1101857"/>
                        <a:pt x="80708" y="1101869"/>
                        <a:pt x="80721" y="1101869"/>
                      </a:cubicBezTo>
                      <a:cubicBezTo>
                        <a:pt x="80721" y="1101869"/>
                        <a:pt x="80721" y="1101857"/>
                        <a:pt x="80708" y="1101857"/>
                      </a:cubicBezTo>
                      <a:close/>
                      <a:moveTo>
                        <a:pt x="1532577" y="1005943"/>
                      </a:moveTo>
                      <a:lnTo>
                        <a:pt x="1532641" y="1005943"/>
                      </a:lnTo>
                      <a:lnTo>
                        <a:pt x="1532577" y="1005943"/>
                      </a:lnTo>
                      <a:close/>
                    </a:path>
                  </a:pathLst>
                </a:custGeom>
                <a:solidFill>
                  <a:srgbClr val="000072"/>
                </a:solidFill>
                <a:ln w="1286" cap="flat">
                  <a:noFill/>
                  <a:prstDash val="solid"/>
                  <a:miter/>
                </a:ln>
              </p:spPr>
              <p:txBody>
                <a:bodyPr rtlCol="0" anchor="ctr"/>
                <a:lstStyle/>
                <a:p>
                  <a:endParaRPr lang="en-US"/>
                </a:p>
              </p:txBody>
            </p:sp>
            <p:grpSp>
              <p:nvGrpSpPr>
                <p:cNvPr id="93" name="Graphic 55">
                  <a:extLst>
                    <a:ext uri="{FF2B5EF4-FFF2-40B4-BE49-F238E27FC236}">
                      <a16:creationId xmlns:a16="http://schemas.microsoft.com/office/drawing/2014/main" id="{7A174ABE-DD22-9ECA-1B9A-9F4C898ED4B2}"/>
                    </a:ext>
                  </a:extLst>
                </p:cNvPr>
                <p:cNvGrpSpPr/>
                <p:nvPr/>
              </p:nvGrpSpPr>
              <p:grpSpPr>
                <a:xfrm>
                  <a:off x="3956178" y="1704208"/>
                  <a:ext cx="1231677" cy="1528712"/>
                  <a:chOff x="3956178" y="1704208"/>
                  <a:chExt cx="1231677" cy="1528712"/>
                </a:xfrm>
              </p:grpSpPr>
              <p:grpSp>
                <p:nvGrpSpPr>
                  <p:cNvPr id="94" name="Graphic 55">
                    <a:extLst>
                      <a:ext uri="{FF2B5EF4-FFF2-40B4-BE49-F238E27FC236}">
                        <a16:creationId xmlns:a16="http://schemas.microsoft.com/office/drawing/2014/main" id="{7178E6C2-EAAC-21C3-B6E1-EB19ABF1EE08}"/>
                      </a:ext>
                    </a:extLst>
                  </p:cNvPr>
                  <p:cNvGrpSpPr/>
                  <p:nvPr/>
                </p:nvGrpSpPr>
                <p:grpSpPr>
                  <a:xfrm>
                    <a:off x="4990243" y="2594315"/>
                    <a:ext cx="183445" cy="280219"/>
                    <a:chOff x="4990243" y="2594315"/>
                    <a:chExt cx="183445" cy="280219"/>
                  </a:xfrm>
                </p:grpSpPr>
                <p:sp>
                  <p:nvSpPr>
                    <p:cNvPr id="95" name="Freeform: Shape 94">
                      <a:extLst>
                        <a:ext uri="{FF2B5EF4-FFF2-40B4-BE49-F238E27FC236}">
                          <a16:creationId xmlns:a16="http://schemas.microsoft.com/office/drawing/2014/main" id="{4E0C4E4A-D337-2476-3C81-C5C3202AD8C7}"/>
                        </a:ext>
                      </a:extLst>
                    </p:cNvPr>
                    <p:cNvSpPr/>
                    <p:nvPr/>
                  </p:nvSpPr>
                  <p:spPr>
                    <a:xfrm>
                      <a:off x="4992905" y="2596717"/>
                      <a:ext cx="178297" cy="275324"/>
                    </a:xfrm>
                    <a:custGeom>
                      <a:avLst/>
                      <a:gdLst>
                        <a:gd name="connsiteX0" fmla="*/ 164990 w 178297"/>
                        <a:gd name="connsiteY0" fmla="*/ 145758 h 275324"/>
                        <a:gd name="connsiteX1" fmla="*/ 160850 w 178297"/>
                        <a:gd name="connsiteY1" fmla="*/ 157730 h 275324"/>
                        <a:gd name="connsiteX2" fmla="*/ 0 w 178297"/>
                        <a:gd name="connsiteY2" fmla="*/ 250043 h 275324"/>
                        <a:gd name="connsiteX3" fmla="*/ 27466 w 178297"/>
                        <a:gd name="connsiteY3" fmla="*/ 115154 h 275324"/>
                        <a:gd name="connsiteX4" fmla="*/ 46150 w 178297"/>
                        <a:gd name="connsiteY4" fmla="*/ 23459 h 275324"/>
                        <a:gd name="connsiteX5" fmla="*/ 164990 w 178297"/>
                        <a:gd name="connsiteY5" fmla="*/ 145758 h 27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297" h="275324">
                          <a:moveTo>
                            <a:pt x="164990" y="145758"/>
                          </a:moveTo>
                          <a:cubicBezTo>
                            <a:pt x="163705" y="149680"/>
                            <a:pt x="162303" y="153641"/>
                            <a:pt x="160850" y="157730"/>
                          </a:cubicBezTo>
                          <a:cubicBezTo>
                            <a:pt x="122081" y="257038"/>
                            <a:pt x="46047" y="309965"/>
                            <a:pt x="0" y="250043"/>
                          </a:cubicBezTo>
                          <a:lnTo>
                            <a:pt x="27466" y="115154"/>
                          </a:lnTo>
                          <a:lnTo>
                            <a:pt x="46150" y="23459"/>
                          </a:lnTo>
                          <a:cubicBezTo>
                            <a:pt x="117992" y="-25610"/>
                            <a:pt x="213777" y="-3557"/>
                            <a:pt x="164990" y="145758"/>
                          </a:cubicBezTo>
                          <a:close/>
                        </a:path>
                      </a:pathLst>
                    </a:custGeom>
                    <a:solidFill>
                      <a:srgbClr val="FDBD91"/>
                    </a:solidFill>
                    <a:ln w="1286"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F6B4556D-6668-7E6E-C602-38C265876B58}"/>
                        </a:ext>
                      </a:extLst>
                    </p:cNvPr>
                    <p:cNvSpPr/>
                    <p:nvPr/>
                  </p:nvSpPr>
                  <p:spPr>
                    <a:xfrm>
                      <a:off x="4990243" y="2594315"/>
                      <a:ext cx="183445" cy="280219"/>
                    </a:xfrm>
                    <a:custGeom>
                      <a:avLst/>
                      <a:gdLst>
                        <a:gd name="connsiteX0" fmla="*/ 48722 w 183445"/>
                        <a:gd name="connsiteY0" fmla="*/ 280219 h 280219"/>
                        <a:gd name="connsiteX1" fmla="*/ 694 w 183445"/>
                        <a:gd name="connsiteY1" fmla="*/ 253962 h 280219"/>
                        <a:gd name="connsiteX2" fmla="*/ 0 w 183445"/>
                        <a:gd name="connsiteY2" fmla="*/ 253062 h 280219"/>
                        <a:gd name="connsiteX3" fmla="*/ 46587 w 183445"/>
                        <a:gd name="connsiteY3" fmla="*/ 24369 h 280219"/>
                        <a:gd name="connsiteX4" fmla="*/ 47423 w 183445"/>
                        <a:gd name="connsiteY4" fmla="*/ 23803 h 280219"/>
                        <a:gd name="connsiteX5" fmla="*/ 157250 w 183445"/>
                        <a:gd name="connsiteY5" fmla="*/ 12230 h 280219"/>
                        <a:gd name="connsiteX6" fmla="*/ 170031 w 183445"/>
                        <a:gd name="connsiteY6" fmla="*/ 148932 h 280219"/>
                        <a:gd name="connsiteX7" fmla="*/ 170031 w 183445"/>
                        <a:gd name="connsiteY7" fmla="*/ 148932 h 280219"/>
                        <a:gd name="connsiteX8" fmla="*/ 165878 w 183445"/>
                        <a:gd name="connsiteY8" fmla="*/ 160967 h 280219"/>
                        <a:gd name="connsiteX9" fmla="*/ 56990 w 183445"/>
                        <a:gd name="connsiteY9" fmla="*/ 279615 h 280219"/>
                        <a:gd name="connsiteX10" fmla="*/ 48722 w 183445"/>
                        <a:gd name="connsiteY10" fmla="*/ 280219 h 280219"/>
                        <a:gd name="connsiteX11" fmla="*/ 5336 w 183445"/>
                        <a:gd name="connsiteY11" fmla="*/ 251827 h 280219"/>
                        <a:gd name="connsiteX12" fmla="*/ 56270 w 183445"/>
                        <a:gd name="connsiteY12" fmla="*/ 274703 h 280219"/>
                        <a:gd name="connsiteX13" fmla="*/ 161185 w 183445"/>
                        <a:gd name="connsiteY13" fmla="*/ 159244 h 280219"/>
                        <a:gd name="connsiteX14" fmla="*/ 165274 w 183445"/>
                        <a:gd name="connsiteY14" fmla="*/ 147401 h 280219"/>
                        <a:gd name="connsiteX15" fmla="*/ 165274 w 183445"/>
                        <a:gd name="connsiteY15" fmla="*/ 147401 h 280219"/>
                        <a:gd name="connsiteX16" fmla="*/ 154228 w 183445"/>
                        <a:gd name="connsiteY16" fmla="*/ 16229 h 280219"/>
                        <a:gd name="connsiteX17" fmla="*/ 51049 w 183445"/>
                        <a:gd name="connsiteY17" fmla="*/ 27365 h 280219"/>
                        <a:gd name="connsiteX18" fmla="*/ 5336 w 183445"/>
                        <a:gd name="connsiteY18" fmla="*/ 251827 h 28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3445" h="280219">
                          <a:moveTo>
                            <a:pt x="48722" y="280219"/>
                          </a:moveTo>
                          <a:cubicBezTo>
                            <a:pt x="30449" y="280219"/>
                            <a:pt x="13977" y="271257"/>
                            <a:pt x="694" y="253962"/>
                          </a:cubicBezTo>
                          <a:lnTo>
                            <a:pt x="0" y="253062"/>
                          </a:lnTo>
                          <a:lnTo>
                            <a:pt x="46587" y="24369"/>
                          </a:lnTo>
                          <a:lnTo>
                            <a:pt x="47423" y="23803"/>
                          </a:lnTo>
                          <a:cubicBezTo>
                            <a:pt x="86642" y="-2982"/>
                            <a:pt x="130773" y="-7624"/>
                            <a:pt x="157250" y="12230"/>
                          </a:cubicBezTo>
                          <a:cubicBezTo>
                            <a:pt x="174480" y="25153"/>
                            <a:pt x="199054" y="60116"/>
                            <a:pt x="170031" y="148932"/>
                          </a:cubicBezTo>
                          <a:lnTo>
                            <a:pt x="170031" y="148932"/>
                          </a:lnTo>
                          <a:cubicBezTo>
                            <a:pt x="168745" y="152866"/>
                            <a:pt x="167344" y="156865"/>
                            <a:pt x="165878" y="160967"/>
                          </a:cubicBezTo>
                          <a:cubicBezTo>
                            <a:pt x="139968" y="227344"/>
                            <a:pt x="97238" y="273893"/>
                            <a:pt x="56990" y="279615"/>
                          </a:cubicBezTo>
                          <a:cubicBezTo>
                            <a:pt x="54187" y="280026"/>
                            <a:pt x="51422" y="280219"/>
                            <a:pt x="48722" y="280219"/>
                          </a:cubicBezTo>
                          <a:close/>
                          <a:moveTo>
                            <a:pt x="5336" y="251827"/>
                          </a:moveTo>
                          <a:cubicBezTo>
                            <a:pt x="19314" y="269546"/>
                            <a:pt x="36879" y="277442"/>
                            <a:pt x="56270" y="274703"/>
                          </a:cubicBezTo>
                          <a:cubicBezTo>
                            <a:pt x="94756" y="269212"/>
                            <a:pt x="135943" y="223898"/>
                            <a:pt x="161185" y="159244"/>
                          </a:cubicBezTo>
                          <a:cubicBezTo>
                            <a:pt x="162612" y="155245"/>
                            <a:pt x="164001" y="151297"/>
                            <a:pt x="165274" y="147401"/>
                          </a:cubicBezTo>
                          <a:lnTo>
                            <a:pt x="165274" y="147401"/>
                          </a:lnTo>
                          <a:cubicBezTo>
                            <a:pt x="186066" y="83763"/>
                            <a:pt x="182144" y="37176"/>
                            <a:pt x="154228" y="16229"/>
                          </a:cubicBezTo>
                          <a:cubicBezTo>
                            <a:pt x="129655" y="-2210"/>
                            <a:pt x="88288" y="2290"/>
                            <a:pt x="51049" y="27365"/>
                          </a:cubicBezTo>
                          <a:lnTo>
                            <a:pt x="5336" y="251827"/>
                          </a:lnTo>
                          <a:close/>
                        </a:path>
                      </a:pathLst>
                    </a:custGeom>
                    <a:solidFill>
                      <a:srgbClr val="000072"/>
                    </a:solidFill>
                    <a:ln w="1286" cap="flat">
                      <a:noFill/>
                      <a:prstDash val="solid"/>
                      <a:miter/>
                    </a:ln>
                  </p:spPr>
                  <p:txBody>
                    <a:bodyPr rtlCol="0" anchor="ctr"/>
                    <a:lstStyle/>
                    <a:p>
                      <a:endParaRPr lang="en-US"/>
                    </a:p>
                  </p:txBody>
                </p:sp>
              </p:grpSp>
              <p:sp>
                <p:nvSpPr>
                  <p:cNvPr id="97" name="Freeform: Shape 96">
                    <a:extLst>
                      <a:ext uri="{FF2B5EF4-FFF2-40B4-BE49-F238E27FC236}">
                        <a16:creationId xmlns:a16="http://schemas.microsoft.com/office/drawing/2014/main" id="{99D9E4EE-34A9-DC86-80F3-3A378E71DA58}"/>
                      </a:ext>
                    </a:extLst>
                  </p:cNvPr>
                  <p:cNvSpPr/>
                  <p:nvPr/>
                </p:nvSpPr>
                <p:spPr>
                  <a:xfrm>
                    <a:off x="4992905" y="2711087"/>
                    <a:ext cx="164990" cy="160953"/>
                  </a:xfrm>
                  <a:custGeom>
                    <a:avLst/>
                    <a:gdLst>
                      <a:gd name="connsiteX0" fmla="*/ 164990 w 164990"/>
                      <a:gd name="connsiteY0" fmla="*/ 31388 h 160953"/>
                      <a:gd name="connsiteX1" fmla="*/ 160850 w 164990"/>
                      <a:gd name="connsiteY1" fmla="*/ 43360 h 160953"/>
                      <a:gd name="connsiteX2" fmla="*/ 0 w 164990"/>
                      <a:gd name="connsiteY2" fmla="*/ 135673 h 160953"/>
                      <a:gd name="connsiteX3" fmla="*/ 27466 w 164990"/>
                      <a:gd name="connsiteY3" fmla="*/ 784 h 160953"/>
                      <a:gd name="connsiteX4" fmla="*/ 37766 w 164990"/>
                      <a:gd name="connsiteY4" fmla="*/ 0 h 160953"/>
                      <a:gd name="connsiteX5" fmla="*/ 159449 w 164990"/>
                      <a:gd name="connsiteY5" fmla="*/ 23274 h 160953"/>
                      <a:gd name="connsiteX6" fmla="*/ 164990 w 164990"/>
                      <a:gd name="connsiteY6" fmla="*/ 31388 h 160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990" h="160953">
                        <a:moveTo>
                          <a:pt x="164990" y="31388"/>
                        </a:moveTo>
                        <a:cubicBezTo>
                          <a:pt x="163705" y="35310"/>
                          <a:pt x="162303" y="39270"/>
                          <a:pt x="160850" y="43360"/>
                        </a:cubicBezTo>
                        <a:cubicBezTo>
                          <a:pt x="122081" y="142668"/>
                          <a:pt x="46047" y="195594"/>
                          <a:pt x="0" y="135673"/>
                        </a:cubicBezTo>
                        <a:lnTo>
                          <a:pt x="27466" y="784"/>
                        </a:lnTo>
                        <a:cubicBezTo>
                          <a:pt x="33895" y="283"/>
                          <a:pt x="37766" y="0"/>
                          <a:pt x="37766" y="0"/>
                        </a:cubicBezTo>
                        <a:cubicBezTo>
                          <a:pt x="65682" y="87337"/>
                          <a:pt x="106252" y="95116"/>
                          <a:pt x="159449" y="23274"/>
                        </a:cubicBezTo>
                        <a:cubicBezTo>
                          <a:pt x="159449" y="23274"/>
                          <a:pt x="161467" y="26245"/>
                          <a:pt x="164990" y="31388"/>
                        </a:cubicBezTo>
                        <a:close/>
                      </a:path>
                    </a:pathLst>
                  </a:custGeom>
                  <a:solidFill>
                    <a:srgbClr val="000072"/>
                  </a:solidFill>
                  <a:ln w="1286"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5BB26BED-A328-E9AD-1E64-E608308E4F07}"/>
                      </a:ext>
                    </a:extLst>
                  </p:cNvPr>
                  <p:cNvSpPr/>
                  <p:nvPr/>
                </p:nvSpPr>
                <p:spPr>
                  <a:xfrm>
                    <a:off x="4976117" y="2580094"/>
                    <a:ext cx="211738" cy="308713"/>
                  </a:xfrm>
                  <a:custGeom>
                    <a:avLst/>
                    <a:gdLst>
                      <a:gd name="connsiteX0" fmla="*/ 62938 w 211738"/>
                      <a:gd name="connsiteY0" fmla="*/ 308714 h 308713"/>
                      <a:gd name="connsiteX1" fmla="*/ 3479 w 211738"/>
                      <a:gd name="connsiteY1" fmla="*/ 276901 h 308713"/>
                      <a:gd name="connsiteX2" fmla="*/ 341 w 211738"/>
                      <a:gd name="connsiteY2" fmla="*/ 263322 h 308713"/>
                      <a:gd name="connsiteX3" fmla="*/ 46491 w 211738"/>
                      <a:gd name="connsiteY3" fmla="*/ 36738 h 308713"/>
                      <a:gd name="connsiteX4" fmla="*/ 53461 w 211738"/>
                      <a:gd name="connsiteY4" fmla="*/ 26233 h 308713"/>
                      <a:gd name="connsiteX5" fmla="*/ 180788 w 211738"/>
                      <a:gd name="connsiteY5" fmla="*/ 15701 h 308713"/>
                      <a:gd name="connsiteX6" fmla="*/ 193402 w 211738"/>
                      <a:gd name="connsiteY6" fmla="*/ 180075 h 308713"/>
                      <a:gd name="connsiteX7" fmla="*/ 73109 w 211738"/>
                      <a:gd name="connsiteY7" fmla="*/ 307993 h 308713"/>
                      <a:gd name="connsiteX8" fmla="*/ 62938 w 211738"/>
                      <a:gd name="connsiteY8" fmla="*/ 308714 h 308713"/>
                      <a:gd name="connsiteX9" fmla="*/ 34867 w 211738"/>
                      <a:gd name="connsiteY9" fmla="*/ 262023 h 308713"/>
                      <a:gd name="connsiteX10" fmla="*/ 68390 w 211738"/>
                      <a:gd name="connsiteY10" fmla="*/ 274753 h 308713"/>
                      <a:gd name="connsiteX11" fmla="*/ 162002 w 211738"/>
                      <a:gd name="connsiteY11" fmla="*/ 168258 h 308713"/>
                      <a:gd name="connsiteX12" fmla="*/ 160240 w 211738"/>
                      <a:gd name="connsiteY12" fmla="*/ 42216 h 308713"/>
                      <a:gd name="connsiteX13" fmla="*/ 77982 w 211738"/>
                      <a:gd name="connsiteY13" fmla="*/ 50330 h 308713"/>
                      <a:gd name="connsiteX14" fmla="*/ 34867 w 211738"/>
                      <a:gd name="connsiteY14" fmla="*/ 262023 h 308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1738" h="308713">
                        <a:moveTo>
                          <a:pt x="62938" y="308714"/>
                        </a:moveTo>
                        <a:cubicBezTo>
                          <a:pt x="40268" y="308714"/>
                          <a:pt x="19436" y="297668"/>
                          <a:pt x="3479" y="276901"/>
                        </a:cubicBezTo>
                        <a:cubicBezTo>
                          <a:pt x="508" y="273043"/>
                          <a:pt x="-636" y="268093"/>
                          <a:pt x="341" y="263322"/>
                        </a:cubicBezTo>
                        <a:lnTo>
                          <a:pt x="46491" y="36738"/>
                        </a:lnTo>
                        <a:cubicBezTo>
                          <a:pt x="47353" y="32456"/>
                          <a:pt x="49860" y="28689"/>
                          <a:pt x="53461" y="26233"/>
                        </a:cubicBezTo>
                        <a:cubicBezTo>
                          <a:pt x="98273" y="-4371"/>
                          <a:pt x="149451" y="-8615"/>
                          <a:pt x="180788" y="15701"/>
                        </a:cubicBezTo>
                        <a:cubicBezTo>
                          <a:pt x="201812" y="32006"/>
                          <a:pt x="231426" y="75032"/>
                          <a:pt x="193402" y="180075"/>
                        </a:cubicBezTo>
                        <a:cubicBezTo>
                          <a:pt x="165100" y="252572"/>
                          <a:pt x="119066" y="301435"/>
                          <a:pt x="73109" y="307993"/>
                        </a:cubicBezTo>
                        <a:cubicBezTo>
                          <a:pt x="69701" y="308469"/>
                          <a:pt x="66307" y="308714"/>
                          <a:pt x="62938" y="308714"/>
                        </a:cubicBezTo>
                        <a:close/>
                        <a:moveTo>
                          <a:pt x="34867" y="262023"/>
                        </a:moveTo>
                        <a:cubicBezTo>
                          <a:pt x="44743" y="272375"/>
                          <a:pt x="55788" y="276528"/>
                          <a:pt x="68390" y="274753"/>
                        </a:cubicBezTo>
                        <a:cubicBezTo>
                          <a:pt x="101347" y="270060"/>
                          <a:pt x="138959" y="227253"/>
                          <a:pt x="162002" y="168258"/>
                        </a:cubicBezTo>
                        <a:cubicBezTo>
                          <a:pt x="184337" y="106523"/>
                          <a:pt x="183746" y="60437"/>
                          <a:pt x="160240" y="42216"/>
                        </a:cubicBezTo>
                        <a:cubicBezTo>
                          <a:pt x="141865" y="27968"/>
                          <a:pt x="108715" y="31453"/>
                          <a:pt x="77982" y="50330"/>
                        </a:cubicBezTo>
                        <a:lnTo>
                          <a:pt x="34867" y="262023"/>
                        </a:lnTo>
                        <a:close/>
                      </a:path>
                    </a:pathLst>
                  </a:custGeom>
                  <a:solidFill>
                    <a:srgbClr val="000072"/>
                  </a:solidFill>
                  <a:ln w="1286" cap="flat">
                    <a:noFill/>
                    <a:prstDash val="solid"/>
                    <a:miter/>
                  </a:ln>
                </p:spPr>
                <p:txBody>
                  <a:bodyPr rtlCol="0" anchor="ctr"/>
                  <a:lstStyle/>
                  <a:p>
                    <a:endParaRPr lang="en-US"/>
                  </a:p>
                </p:txBody>
              </p:sp>
              <p:grpSp>
                <p:nvGrpSpPr>
                  <p:cNvPr id="99" name="Graphic 55">
                    <a:extLst>
                      <a:ext uri="{FF2B5EF4-FFF2-40B4-BE49-F238E27FC236}">
                        <a16:creationId xmlns:a16="http://schemas.microsoft.com/office/drawing/2014/main" id="{2B9D2D73-EC39-B1CC-B34F-65284234819F}"/>
                      </a:ext>
                    </a:extLst>
                  </p:cNvPr>
                  <p:cNvGrpSpPr/>
                  <p:nvPr/>
                </p:nvGrpSpPr>
                <p:grpSpPr>
                  <a:xfrm>
                    <a:off x="3969349" y="2593351"/>
                    <a:ext cx="185499" cy="282186"/>
                    <a:chOff x="3969349" y="2593351"/>
                    <a:chExt cx="185499" cy="282186"/>
                  </a:xfrm>
                </p:grpSpPr>
                <p:sp>
                  <p:nvSpPr>
                    <p:cNvPr id="100" name="Freeform: Shape 99">
                      <a:extLst>
                        <a:ext uri="{FF2B5EF4-FFF2-40B4-BE49-F238E27FC236}">
                          <a16:creationId xmlns:a16="http://schemas.microsoft.com/office/drawing/2014/main" id="{B10EF2FB-81BE-0F9B-CE72-628657ECDF36}"/>
                        </a:ext>
                      </a:extLst>
                    </p:cNvPr>
                    <p:cNvSpPr/>
                    <p:nvPr/>
                  </p:nvSpPr>
                  <p:spPr>
                    <a:xfrm>
                      <a:off x="3972797" y="2596717"/>
                      <a:ext cx="178297" cy="275324"/>
                    </a:xfrm>
                    <a:custGeom>
                      <a:avLst/>
                      <a:gdLst>
                        <a:gd name="connsiteX0" fmla="*/ 13307 w 178297"/>
                        <a:gd name="connsiteY0" fmla="*/ 145758 h 275324"/>
                        <a:gd name="connsiteX1" fmla="*/ 17447 w 178297"/>
                        <a:gd name="connsiteY1" fmla="*/ 157730 h 275324"/>
                        <a:gd name="connsiteX2" fmla="*/ 178298 w 178297"/>
                        <a:gd name="connsiteY2" fmla="*/ 250043 h 275324"/>
                        <a:gd name="connsiteX3" fmla="*/ 150831 w 178297"/>
                        <a:gd name="connsiteY3" fmla="*/ 115154 h 275324"/>
                        <a:gd name="connsiteX4" fmla="*/ 132148 w 178297"/>
                        <a:gd name="connsiteY4" fmla="*/ 23459 h 275324"/>
                        <a:gd name="connsiteX5" fmla="*/ 13307 w 178297"/>
                        <a:gd name="connsiteY5" fmla="*/ 145758 h 27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297" h="275324">
                          <a:moveTo>
                            <a:pt x="13307" y="145758"/>
                          </a:moveTo>
                          <a:cubicBezTo>
                            <a:pt x="14593" y="149680"/>
                            <a:pt x="15994" y="153641"/>
                            <a:pt x="17447" y="157730"/>
                          </a:cubicBezTo>
                          <a:cubicBezTo>
                            <a:pt x="56217" y="257038"/>
                            <a:pt x="132250" y="309965"/>
                            <a:pt x="178298" y="250043"/>
                          </a:cubicBezTo>
                          <a:lnTo>
                            <a:pt x="150831" y="115154"/>
                          </a:lnTo>
                          <a:lnTo>
                            <a:pt x="132148" y="23459"/>
                          </a:lnTo>
                          <a:cubicBezTo>
                            <a:pt x="60306" y="-25610"/>
                            <a:pt x="-35479" y="-3557"/>
                            <a:pt x="13307" y="145758"/>
                          </a:cubicBezTo>
                          <a:close/>
                        </a:path>
                      </a:pathLst>
                    </a:custGeom>
                    <a:solidFill>
                      <a:srgbClr val="FDBD91"/>
                    </a:solidFill>
                    <a:ln w="1286"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D5A60D4E-E2E0-0B56-4F7F-841532AF3219}"/>
                        </a:ext>
                      </a:extLst>
                    </p:cNvPr>
                    <p:cNvSpPr/>
                    <p:nvPr/>
                  </p:nvSpPr>
                  <p:spPr>
                    <a:xfrm>
                      <a:off x="3969349" y="2593351"/>
                      <a:ext cx="185499" cy="282186"/>
                    </a:xfrm>
                    <a:custGeom>
                      <a:avLst/>
                      <a:gdLst>
                        <a:gd name="connsiteX0" fmla="*/ 135710 w 185499"/>
                        <a:gd name="connsiteY0" fmla="*/ 282187 h 282186"/>
                        <a:gd name="connsiteX1" fmla="*/ 127301 w 185499"/>
                        <a:gd name="connsiteY1" fmla="*/ 281582 h 282186"/>
                        <a:gd name="connsiteX2" fmla="*/ 17667 w 185499"/>
                        <a:gd name="connsiteY2" fmla="*/ 162382 h 282186"/>
                        <a:gd name="connsiteX3" fmla="*/ 13449 w 185499"/>
                        <a:gd name="connsiteY3" fmla="*/ 150230 h 282186"/>
                        <a:gd name="connsiteX4" fmla="*/ 13449 w 185499"/>
                        <a:gd name="connsiteY4" fmla="*/ 150230 h 282186"/>
                        <a:gd name="connsiteX5" fmla="*/ 26591 w 185499"/>
                        <a:gd name="connsiteY5" fmla="*/ 12423 h 282186"/>
                        <a:gd name="connsiteX6" fmla="*/ 137562 w 185499"/>
                        <a:gd name="connsiteY6" fmla="*/ 23970 h 282186"/>
                        <a:gd name="connsiteX7" fmla="*/ 138732 w 185499"/>
                        <a:gd name="connsiteY7" fmla="*/ 24767 h 282186"/>
                        <a:gd name="connsiteX8" fmla="*/ 185499 w 185499"/>
                        <a:gd name="connsiteY8" fmla="*/ 254296 h 282186"/>
                        <a:gd name="connsiteX9" fmla="*/ 184522 w 185499"/>
                        <a:gd name="connsiteY9" fmla="*/ 255556 h 282186"/>
                        <a:gd name="connsiteX10" fmla="*/ 135710 w 185499"/>
                        <a:gd name="connsiteY10" fmla="*/ 282187 h 282186"/>
                        <a:gd name="connsiteX11" fmla="*/ 20072 w 185499"/>
                        <a:gd name="connsiteY11" fmla="*/ 148044 h 282186"/>
                        <a:gd name="connsiteX12" fmla="*/ 24186 w 185499"/>
                        <a:gd name="connsiteY12" fmla="*/ 159926 h 282186"/>
                        <a:gd name="connsiteX13" fmla="*/ 128278 w 185499"/>
                        <a:gd name="connsiteY13" fmla="*/ 274664 h 282186"/>
                        <a:gd name="connsiteX14" fmla="*/ 178016 w 185499"/>
                        <a:gd name="connsiteY14" fmla="*/ 252521 h 282186"/>
                        <a:gd name="connsiteX15" fmla="*/ 132457 w 185499"/>
                        <a:gd name="connsiteY15" fmla="*/ 28908 h 282186"/>
                        <a:gd name="connsiteX16" fmla="*/ 30770 w 185499"/>
                        <a:gd name="connsiteY16" fmla="*/ 17965 h 282186"/>
                        <a:gd name="connsiteX17" fmla="*/ 20072 w 185499"/>
                        <a:gd name="connsiteY17" fmla="*/ 148044 h 282186"/>
                        <a:gd name="connsiteX18" fmla="*/ 20072 w 185499"/>
                        <a:gd name="connsiteY18" fmla="*/ 148044 h 282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5499" h="282186">
                          <a:moveTo>
                            <a:pt x="135710" y="282187"/>
                          </a:moveTo>
                          <a:cubicBezTo>
                            <a:pt x="132946" y="282187"/>
                            <a:pt x="130143" y="281981"/>
                            <a:pt x="127301" y="281582"/>
                          </a:cubicBezTo>
                          <a:cubicBezTo>
                            <a:pt x="86719" y="275809"/>
                            <a:pt x="43680" y="229016"/>
                            <a:pt x="17667" y="162382"/>
                          </a:cubicBezTo>
                          <a:cubicBezTo>
                            <a:pt x="16163" y="158177"/>
                            <a:pt x="14748" y="154178"/>
                            <a:pt x="13449" y="150230"/>
                          </a:cubicBezTo>
                          <a:lnTo>
                            <a:pt x="13449" y="150230"/>
                          </a:lnTo>
                          <a:cubicBezTo>
                            <a:pt x="-15753" y="60823"/>
                            <a:pt x="9142" y="25513"/>
                            <a:pt x="26591" y="12423"/>
                          </a:cubicBezTo>
                          <a:cubicBezTo>
                            <a:pt x="53389" y="-7688"/>
                            <a:pt x="97996" y="-3059"/>
                            <a:pt x="137562" y="23970"/>
                          </a:cubicBezTo>
                          <a:lnTo>
                            <a:pt x="138732" y="24767"/>
                          </a:lnTo>
                          <a:lnTo>
                            <a:pt x="185499" y="254296"/>
                          </a:lnTo>
                          <a:lnTo>
                            <a:pt x="184522" y="255556"/>
                          </a:lnTo>
                          <a:cubicBezTo>
                            <a:pt x="171020" y="273083"/>
                            <a:pt x="154291" y="282187"/>
                            <a:pt x="135710" y="282187"/>
                          </a:cubicBezTo>
                          <a:close/>
                          <a:moveTo>
                            <a:pt x="20072" y="148044"/>
                          </a:moveTo>
                          <a:cubicBezTo>
                            <a:pt x="21345" y="151927"/>
                            <a:pt x="22746" y="155875"/>
                            <a:pt x="24186" y="159926"/>
                          </a:cubicBezTo>
                          <a:cubicBezTo>
                            <a:pt x="49261" y="224155"/>
                            <a:pt x="90139" y="269238"/>
                            <a:pt x="128278" y="274664"/>
                          </a:cubicBezTo>
                          <a:cubicBezTo>
                            <a:pt x="147412" y="277378"/>
                            <a:pt x="164128" y="269945"/>
                            <a:pt x="178016" y="252521"/>
                          </a:cubicBezTo>
                          <a:lnTo>
                            <a:pt x="132457" y="28908"/>
                          </a:lnTo>
                          <a:cubicBezTo>
                            <a:pt x="95655" y="4258"/>
                            <a:pt x="54919" y="-166"/>
                            <a:pt x="30770" y="17965"/>
                          </a:cubicBezTo>
                          <a:cubicBezTo>
                            <a:pt x="3214" y="38642"/>
                            <a:pt x="-580" y="84843"/>
                            <a:pt x="20072" y="148044"/>
                          </a:cubicBezTo>
                          <a:lnTo>
                            <a:pt x="20072" y="148044"/>
                          </a:lnTo>
                          <a:close/>
                        </a:path>
                      </a:pathLst>
                    </a:custGeom>
                    <a:solidFill>
                      <a:srgbClr val="000072"/>
                    </a:solidFill>
                    <a:ln w="1286" cap="flat">
                      <a:noFill/>
                      <a:prstDash val="solid"/>
                      <a:miter/>
                    </a:ln>
                  </p:spPr>
                  <p:txBody>
                    <a:bodyPr rtlCol="0" anchor="ctr"/>
                    <a:lstStyle/>
                    <a:p>
                      <a:endParaRPr lang="en-US"/>
                    </a:p>
                  </p:txBody>
                </p:sp>
              </p:grpSp>
              <p:sp>
                <p:nvSpPr>
                  <p:cNvPr id="102" name="Freeform: Shape 101">
                    <a:extLst>
                      <a:ext uri="{FF2B5EF4-FFF2-40B4-BE49-F238E27FC236}">
                        <a16:creationId xmlns:a16="http://schemas.microsoft.com/office/drawing/2014/main" id="{29EDAB75-2C64-4E01-ECBE-CE621F8D1C5B}"/>
                      </a:ext>
                    </a:extLst>
                  </p:cNvPr>
                  <p:cNvSpPr/>
                  <p:nvPr/>
                </p:nvSpPr>
                <p:spPr>
                  <a:xfrm>
                    <a:off x="3976153" y="2598360"/>
                    <a:ext cx="132469" cy="272033"/>
                  </a:xfrm>
                  <a:custGeom>
                    <a:avLst/>
                    <a:gdLst>
                      <a:gd name="connsiteX0" fmla="*/ 112898 w 132469"/>
                      <a:gd name="connsiteY0" fmla="*/ 272034 h 272033"/>
                      <a:gd name="connsiteX1" fmla="*/ 17447 w 132469"/>
                      <a:gd name="connsiteY1" fmla="*/ 157732 h 272033"/>
                      <a:gd name="connsiteX2" fmla="*/ 13307 w 132469"/>
                      <a:gd name="connsiteY2" fmla="*/ 145761 h 272033"/>
                      <a:gd name="connsiteX3" fmla="*/ 132135 w 132469"/>
                      <a:gd name="connsiteY3" fmla="*/ 23461 h 272033"/>
                      <a:gd name="connsiteX4" fmla="*/ 132469 w 132469"/>
                      <a:gd name="connsiteY4" fmla="*/ 25146 h 272033"/>
                      <a:gd name="connsiteX5" fmla="*/ 44078 w 132469"/>
                      <a:gd name="connsiteY5" fmla="*/ 163506 h 272033"/>
                      <a:gd name="connsiteX6" fmla="*/ 48219 w 132469"/>
                      <a:gd name="connsiteY6" fmla="*/ 175477 h 272033"/>
                      <a:gd name="connsiteX7" fmla="*/ 112898 w 132469"/>
                      <a:gd name="connsiteY7" fmla="*/ 272034 h 27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469" h="272033">
                        <a:moveTo>
                          <a:pt x="112898" y="272034"/>
                        </a:moveTo>
                        <a:cubicBezTo>
                          <a:pt x="77369" y="260178"/>
                          <a:pt x="40722" y="217320"/>
                          <a:pt x="17447" y="157732"/>
                        </a:cubicBezTo>
                        <a:cubicBezTo>
                          <a:pt x="15995" y="153643"/>
                          <a:pt x="14593" y="149670"/>
                          <a:pt x="13307" y="145761"/>
                        </a:cubicBezTo>
                        <a:cubicBezTo>
                          <a:pt x="-35479" y="-3568"/>
                          <a:pt x="60306" y="-25608"/>
                          <a:pt x="132135" y="23461"/>
                        </a:cubicBezTo>
                        <a:lnTo>
                          <a:pt x="132469" y="25146"/>
                        </a:lnTo>
                        <a:cubicBezTo>
                          <a:pt x="67520" y="586"/>
                          <a:pt x="2004" y="34661"/>
                          <a:pt x="44078" y="163506"/>
                        </a:cubicBezTo>
                        <a:cubicBezTo>
                          <a:pt x="45364" y="167428"/>
                          <a:pt x="46765" y="171401"/>
                          <a:pt x="48219" y="175477"/>
                        </a:cubicBezTo>
                        <a:cubicBezTo>
                          <a:pt x="64729" y="217821"/>
                          <a:pt x="88068" y="251730"/>
                          <a:pt x="112898" y="272034"/>
                        </a:cubicBezTo>
                        <a:close/>
                      </a:path>
                    </a:pathLst>
                  </a:custGeom>
                  <a:solidFill>
                    <a:srgbClr val="FFFFFF"/>
                  </a:solidFill>
                  <a:ln w="1286"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65651428-38E2-6BB3-8496-191BFD54EE6E}"/>
                      </a:ext>
                    </a:extLst>
                  </p:cNvPr>
                  <p:cNvSpPr/>
                  <p:nvPr/>
                </p:nvSpPr>
                <p:spPr>
                  <a:xfrm>
                    <a:off x="3956178" y="2580087"/>
                    <a:ext cx="211703" cy="308721"/>
                  </a:xfrm>
                  <a:custGeom>
                    <a:avLst/>
                    <a:gdLst>
                      <a:gd name="connsiteX0" fmla="*/ 148766 w 211703"/>
                      <a:gd name="connsiteY0" fmla="*/ 308721 h 308721"/>
                      <a:gd name="connsiteX1" fmla="*/ 138582 w 211703"/>
                      <a:gd name="connsiteY1" fmla="*/ 307988 h 308721"/>
                      <a:gd name="connsiteX2" fmla="*/ 18442 w 211703"/>
                      <a:gd name="connsiteY2" fmla="*/ 180468 h 308721"/>
                      <a:gd name="connsiteX3" fmla="*/ 30903 w 211703"/>
                      <a:gd name="connsiteY3" fmla="*/ 15696 h 308721"/>
                      <a:gd name="connsiteX4" fmla="*/ 158230 w 211703"/>
                      <a:gd name="connsiteY4" fmla="*/ 26227 h 308721"/>
                      <a:gd name="connsiteX5" fmla="*/ 165199 w 211703"/>
                      <a:gd name="connsiteY5" fmla="*/ 36733 h 308721"/>
                      <a:gd name="connsiteX6" fmla="*/ 211362 w 211703"/>
                      <a:gd name="connsiteY6" fmla="*/ 263317 h 308721"/>
                      <a:gd name="connsiteX7" fmla="*/ 208225 w 211703"/>
                      <a:gd name="connsiteY7" fmla="*/ 276896 h 308721"/>
                      <a:gd name="connsiteX8" fmla="*/ 148766 w 211703"/>
                      <a:gd name="connsiteY8" fmla="*/ 308721 h 308721"/>
                      <a:gd name="connsiteX9" fmla="*/ 80589 w 211703"/>
                      <a:gd name="connsiteY9" fmla="*/ 33480 h 308721"/>
                      <a:gd name="connsiteX10" fmla="*/ 51464 w 211703"/>
                      <a:gd name="connsiteY10" fmla="*/ 42223 h 308721"/>
                      <a:gd name="connsiteX11" fmla="*/ 49856 w 211703"/>
                      <a:gd name="connsiteY11" fmla="*/ 168651 h 308721"/>
                      <a:gd name="connsiteX12" fmla="*/ 143314 w 211703"/>
                      <a:gd name="connsiteY12" fmla="*/ 274748 h 308721"/>
                      <a:gd name="connsiteX13" fmla="*/ 176836 w 211703"/>
                      <a:gd name="connsiteY13" fmla="*/ 262018 h 308721"/>
                      <a:gd name="connsiteX14" fmla="*/ 133708 w 211703"/>
                      <a:gd name="connsiteY14" fmla="*/ 50324 h 308721"/>
                      <a:gd name="connsiteX15" fmla="*/ 80589 w 211703"/>
                      <a:gd name="connsiteY15" fmla="*/ 33480 h 30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1703" h="308721">
                        <a:moveTo>
                          <a:pt x="148766" y="308721"/>
                        </a:moveTo>
                        <a:cubicBezTo>
                          <a:pt x="145410" y="308721"/>
                          <a:pt x="142015" y="308477"/>
                          <a:pt x="138582" y="307988"/>
                        </a:cubicBezTo>
                        <a:cubicBezTo>
                          <a:pt x="92625" y="301430"/>
                          <a:pt x="46590" y="252567"/>
                          <a:pt x="18442" y="180468"/>
                        </a:cubicBezTo>
                        <a:cubicBezTo>
                          <a:pt x="-19722" y="75026"/>
                          <a:pt x="9879" y="32001"/>
                          <a:pt x="30903" y="15696"/>
                        </a:cubicBezTo>
                        <a:cubicBezTo>
                          <a:pt x="62252" y="-8607"/>
                          <a:pt x="113417" y="-4377"/>
                          <a:pt x="158230" y="26227"/>
                        </a:cubicBezTo>
                        <a:cubicBezTo>
                          <a:pt x="161830" y="28683"/>
                          <a:pt x="164338" y="32464"/>
                          <a:pt x="165199" y="36733"/>
                        </a:cubicBezTo>
                        <a:lnTo>
                          <a:pt x="211362" y="263317"/>
                        </a:lnTo>
                        <a:cubicBezTo>
                          <a:pt x="212339" y="268087"/>
                          <a:pt x="211195" y="273038"/>
                          <a:pt x="208225" y="276896"/>
                        </a:cubicBezTo>
                        <a:cubicBezTo>
                          <a:pt x="192267" y="297662"/>
                          <a:pt x="171436" y="308721"/>
                          <a:pt x="148766" y="308721"/>
                        </a:cubicBezTo>
                        <a:close/>
                        <a:moveTo>
                          <a:pt x="80589" y="33480"/>
                        </a:moveTo>
                        <a:cubicBezTo>
                          <a:pt x="69170" y="33480"/>
                          <a:pt x="59063" y="36334"/>
                          <a:pt x="51464" y="42223"/>
                        </a:cubicBezTo>
                        <a:cubicBezTo>
                          <a:pt x="27958" y="60444"/>
                          <a:pt x="27366" y="106530"/>
                          <a:pt x="49856" y="168651"/>
                        </a:cubicBezTo>
                        <a:cubicBezTo>
                          <a:pt x="72745" y="227261"/>
                          <a:pt x="110357" y="270055"/>
                          <a:pt x="143314" y="274748"/>
                        </a:cubicBezTo>
                        <a:cubicBezTo>
                          <a:pt x="155928" y="276536"/>
                          <a:pt x="166948" y="272369"/>
                          <a:pt x="176836" y="262018"/>
                        </a:cubicBezTo>
                        <a:lnTo>
                          <a:pt x="133708" y="50324"/>
                        </a:lnTo>
                        <a:cubicBezTo>
                          <a:pt x="115680" y="39253"/>
                          <a:pt x="96804" y="33480"/>
                          <a:pt x="80589" y="33480"/>
                        </a:cubicBezTo>
                        <a:close/>
                      </a:path>
                    </a:pathLst>
                  </a:custGeom>
                  <a:solidFill>
                    <a:srgbClr val="000072"/>
                  </a:solidFill>
                  <a:ln w="1286" cap="flat">
                    <a:noFill/>
                    <a:prstDash val="solid"/>
                    <a:miter/>
                  </a:ln>
                </p:spPr>
                <p:txBody>
                  <a:bodyPr rtlCol="0" anchor="ctr"/>
                  <a:lstStyle/>
                  <a:p>
                    <a:endParaRPr lang="en-US"/>
                  </a:p>
                </p:txBody>
              </p:sp>
              <p:grpSp>
                <p:nvGrpSpPr>
                  <p:cNvPr id="104" name="Graphic 55">
                    <a:extLst>
                      <a:ext uri="{FF2B5EF4-FFF2-40B4-BE49-F238E27FC236}">
                        <a16:creationId xmlns:a16="http://schemas.microsoft.com/office/drawing/2014/main" id="{B9CC0D75-46FD-CE74-5923-4DC219AA83BF}"/>
                      </a:ext>
                    </a:extLst>
                  </p:cNvPr>
                  <p:cNvGrpSpPr/>
                  <p:nvPr/>
                </p:nvGrpSpPr>
                <p:grpSpPr>
                  <a:xfrm>
                    <a:off x="4113675" y="2151372"/>
                    <a:ext cx="948730" cy="1068227"/>
                    <a:chOff x="4113675" y="2151372"/>
                    <a:chExt cx="948730" cy="1068227"/>
                  </a:xfrm>
                </p:grpSpPr>
                <p:sp>
                  <p:nvSpPr>
                    <p:cNvPr id="105" name="Freeform: Shape 104">
                      <a:extLst>
                        <a:ext uri="{FF2B5EF4-FFF2-40B4-BE49-F238E27FC236}">
                          <a16:creationId xmlns:a16="http://schemas.microsoft.com/office/drawing/2014/main" id="{0E7DBB4E-52A4-1C74-11D7-EF8EA6B490E3}"/>
                        </a:ext>
                      </a:extLst>
                    </p:cNvPr>
                    <p:cNvSpPr/>
                    <p:nvPr/>
                  </p:nvSpPr>
                  <p:spPr>
                    <a:xfrm>
                      <a:off x="4117173" y="2154753"/>
                      <a:ext cx="941404" cy="1060927"/>
                    </a:xfrm>
                    <a:custGeom>
                      <a:avLst/>
                      <a:gdLst>
                        <a:gd name="connsiteX0" fmla="*/ 911763 w 941404"/>
                        <a:gd name="connsiteY0" fmla="*/ 560538 h 1060927"/>
                        <a:gd name="connsiteX1" fmla="*/ 911763 w 941404"/>
                        <a:gd name="connsiteY1" fmla="*/ 638077 h 1060927"/>
                        <a:gd name="connsiteX2" fmla="*/ 737989 w 941404"/>
                        <a:gd name="connsiteY2" fmla="*/ 973485 h 1060927"/>
                        <a:gd name="connsiteX3" fmla="*/ 733347 w 941404"/>
                        <a:gd name="connsiteY3" fmla="*/ 976622 h 1060927"/>
                        <a:gd name="connsiteX4" fmla="*/ 178466 w 941404"/>
                        <a:gd name="connsiteY4" fmla="*/ 976674 h 1060927"/>
                        <a:gd name="connsiteX5" fmla="*/ 173825 w 941404"/>
                        <a:gd name="connsiteY5" fmla="*/ 973485 h 1060927"/>
                        <a:gd name="connsiteX6" fmla="*/ 0 w 941404"/>
                        <a:gd name="connsiteY6" fmla="*/ 638077 h 1060927"/>
                        <a:gd name="connsiteX7" fmla="*/ 0 w 941404"/>
                        <a:gd name="connsiteY7" fmla="*/ 560538 h 1060927"/>
                        <a:gd name="connsiteX8" fmla="*/ 836 w 941404"/>
                        <a:gd name="connsiteY8" fmla="*/ 546613 h 1060927"/>
                        <a:gd name="connsiteX9" fmla="*/ 26733 w 941404"/>
                        <a:gd name="connsiteY9" fmla="*/ 150164 h 1060927"/>
                        <a:gd name="connsiteX10" fmla="*/ 911763 w 941404"/>
                        <a:gd name="connsiteY10" fmla="*/ 560538 h 106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1404" h="1060927">
                          <a:moveTo>
                            <a:pt x="911763" y="560538"/>
                          </a:moveTo>
                          <a:lnTo>
                            <a:pt x="911763" y="638077"/>
                          </a:lnTo>
                          <a:cubicBezTo>
                            <a:pt x="911763" y="771461"/>
                            <a:pt x="847932" y="897952"/>
                            <a:pt x="737989" y="973485"/>
                          </a:cubicBezTo>
                          <a:cubicBezTo>
                            <a:pt x="736421" y="974552"/>
                            <a:pt x="734852" y="975555"/>
                            <a:pt x="733347" y="976622"/>
                          </a:cubicBezTo>
                          <a:cubicBezTo>
                            <a:pt x="565669" y="1089021"/>
                            <a:pt x="346132" y="1089021"/>
                            <a:pt x="178466" y="976674"/>
                          </a:cubicBezTo>
                          <a:cubicBezTo>
                            <a:pt x="176962" y="975606"/>
                            <a:pt x="175393" y="974552"/>
                            <a:pt x="173825" y="973485"/>
                          </a:cubicBezTo>
                          <a:cubicBezTo>
                            <a:pt x="63831" y="898017"/>
                            <a:pt x="0" y="771512"/>
                            <a:pt x="0" y="638077"/>
                          </a:cubicBezTo>
                          <a:lnTo>
                            <a:pt x="0" y="560538"/>
                          </a:lnTo>
                          <a:cubicBezTo>
                            <a:pt x="0" y="560538"/>
                            <a:pt x="283" y="555562"/>
                            <a:pt x="836" y="546613"/>
                          </a:cubicBezTo>
                          <a:cubicBezTo>
                            <a:pt x="4976" y="475838"/>
                            <a:pt x="23724" y="158278"/>
                            <a:pt x="26733" y="150164"/>
                          </a:cubicBezTo>
                          <a:cubicBezTo>
                            <a:pt x="126543" y="-118493"/>
                            <a:pt x="1124421" y="-52644"/>
                            <a:pt x="911763" y="560538"/>
                          </a:cubicBezTo>
                          <a:close/>
                        </a:path>
                      </a:pathLst>
                    </a:custGeom>
                    <a:solidFill>
                      <a:srgbClr val="FDBD91"/>
                    </a:solidFill>
                    <a:ln w="1286"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70D63AF1-10E4-3FD9-722A-F25D0310B981}"/>
                        </a:ext>
                      </a:extLst>
                    </p:cNvPr>
                    <p:cNvSpPr/>
                    <p:nvPr/>
                  </p:nvSpPr>
                  <p:spPr>
                    <a:xfrm>
                      <a:off x="4113675" y="2151372"/>
                      <a:ext cx="948730" cy="1068227"/>
                    </a:xfrm>
                    <a:custGeom>
                      <a:avLst/>
                      <a:gdLst>
                        <a:gd name="connsiteX0" fmla="*/ 459340 w 948730"/>
                        <a:gd name="connsiteY0" fmla="*/ 1068228 h 1068227"/>
                        <a:gd name="connsiteX1" fmla="*/ 180010 w 948730"/>
                        <a:gd name="connsiteY1" fmla="*/ 982961 h 1068227"/>
                        <a:gd name="connsiteX2" fmla="*/ 175805 w 948730"/>
                        <a:gd name="connsiteY2" fmla="*/ 980068 h 1068227"/>
                        <a:gd name="connsiteX3" fmla="*/ 0 w 948730"/>
                        <a:gd name="connsiteY3" fmla="*/ 641471 h 1068227"/>
                        <a:gd name="connsiteX4" fmla="*/ 0 w 948730"/>
                        <a:gd name="connsiteY4" fmla="*/ 563933 h 1068227"/>
                        <a:gd name="connsiteX5" fmla="*/ 849 w 948730"/>
                        <a:gd name="connsiteY5" fmla="*/ 549788 h 1068227"/>
                        <a:gd name="connsiteX6" fmla="*/ 26965 w 948730"/>
                        <a:gd name="connsiteY6" fmla="*/ 152350 h 1068227"/>
                        <a:gd name="connsiteX7" fmla="*/ 270638 w 948730"/>
                        <a:gd name="connsiteY7" fmla="*/ 9001 h 1068227"/>
                        <a:gd name="connsiteX8" fmla="*/ 657609 w 948730"/>
                        <a:gd name="connsiteY8" fmla="*/ 45018 h 1068227"/>
                        <a:gd name="connsiteX9" fmla="*/ 918745 w 948730"/>
                        <a:gd name="connsiteY9" fmla="*/ 564537 h 1068227"/>
                        <a:gd name="connsiteX10" fmla="*/ 918745 w 948730"/>
                        <a:gd name="connsiteY10" fmla="*/ 641497 h 1068227"/>
                        <a:gd name="connsiteX11" fmla="*/ 743467 w 948730"/>
                        <a:gd name="connsiteY11" fmla="*/ 979772 h 1068227"/>
                        <a:gd name="connsiteX12" fmla="*/ 741654 w 948730"/>
                        <a:gd name="connsiteY12" fmla="*/ 980981 h 1068227"/>
                        <a:gd name="connsiteX13" fmla="*/ 738851 w 948730"/>
                        <a:gd name="connsiteY13" fmla="*/ 982884 h 1068227"/>
                        <a:gd name="connsiteX14" fmla="*/ 459340 w 948730"/>
                        <a:gd name="connsiteY14" fmla="*/ 1068228 h 1068227"/>
                        <a:gd name="connsiteX15" fmla="*/ 388360 w 948730"/>
                        <a:gd name="connsiteY15" fmla="*/ 6943 h 1068227"/>
                        <a:gd name="connsiteX16" fmla="*/ 271744 w 948730"/>
                        <a:gd name="connsiteY16" fmla="*/ 15867 h 1068227"/>
                        <a:gd name="connsiteX17" fmla="*/ 33510 w 948730"/>
                        <a:gd name="connsiteY17" fmla="*/ 154767 h 1068227"/>
                        <a:gd name="connsiteX18" fmla="*/ 7805 w 948730"/>
                        <a:gd name="connsiteY18" fmla="*/ 550200 h 1068227"/>
                        <a:gd name="connsiteX19" fmla="*/ 6969 w 948730"/>
                        <a:gd name="connsiteY19" fmla="*/ 564126 h 1068227"/>
                        <a:gd name="connsiteX20" fmla="*/ 6969 w 948730"/>
                        <a:gd name="connsiteY20" fmla="*/ 641471 h 1068227"/>
                        <a:gd name="connsiteX21" fmla="*/ 179290 w 948730"/>
                        <a:gd name="connsiteY21" fmla="*/ 973999 h 1068227"/>
                        <a:gd name="connsiteX22" fmla="*/ 183970 w 948730"/>
                        <a:gd name="connsiteY22" fmla="*/ 977213 h 1068227"/>
                        <a:gd name="connsiteX23" fmla="*/ 734903 w 948730"/>
                        <a:gd name="connsiteY23" fmla="*/ 977110 h 1068227"/>
                        <a:gd name="connsiteX24" fmla="*/ 737797 w 948730"/>
                        <a:gd name="connsiteY24" fmla="*/ 975156 h 1068227"/>
                        <a:gd name="connsiteX25" fmla="*/ 739532 w 948730"/>
                        <a:gd name="connsiteY25" fmla="*/ 973986 h 1068227"/>
                        <a:gd name="connsiteX26" fmla="*/ 911775 w 948730"/>
                        <a:gd name="connsiteY26" fmla="*/ 641471 h 1068227"/>
                        <a:gd name="connsiteX27" fmla="*/ 911968 w 948730"/>
                        <a:gd name="connsiteY27" fmla="*/ 562789 h 1068227"/>
                        <a:gd name="connsiteX28" fmla="*/ 655269 w 948730"/>
                        <a:gd name="connsiteY28" fmla="*/ 51563 h 1068227"/>
                        <a:gd name="connsiteX29" fmla="*/ 388360 w 948730"/>
                        <a:gd name="connsiteY29" fmla="*/ 6943 h 1068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48730" h="1068227">
                          <a:moveTo>
                            <a:pt x="459340" y="1068228"/>
                          </a:moveTo>
                          <a:cubicBezTo>
                            <a:pt x="362103" y="1068228"/>
                            <a:pt x="264865" y="1039810"/>
                            <a:pt x="180010" y="982961"/>
                          </a:cubicBezTo>
                          <a:cubicBezTo>
                            <a:pt x="178595" y="981971"/>
                            <a:pt x="177207" y="981019"/>
                            <a:pt x="175805" y="980068"/>
                          </a:cubicBezTo>
                          <a:cubicBezTo>
                            <a:pt x="65541" y="904420"/>
                            <a:pt x="0" y="777954"/>
                            <a:pt x="0" y="641471"/>
                          </a:cubicBezTo>
                          <a:lnTo>
                            <a:pt x="0" y="563933"/>
                          </a:lnTo>
                          <a:cubicBezTo>
                            <a:pt x="13" y="563740"/>
                            <a:pt x="283" y="558751"/>
                            <a:pt x="849" y="549788"/>
                          </a:cubicBezTo>
                          <a:cubicBezTo>
                            <a:pt x="7677" y="433057"/>
                            <a:pt x="23879" y="160618"/>
                            <a:pt x="26965" y="152350"/>
                          </a:cubicBezTo>
                          <a:cubicBezTo>
                            <a:pt x="53158" y="81833"/>
                            <a:pt x="141974" y="29575"/>
                            <a:pt x="270638" y="9001"/>
                          </a:cubicBezTo>
                          <a:cubicBezTo>
                            <a:pt x="394828" y="-10866"/>
                            <a:pt x="539502" y="2597"/>
                            <a:pt x="657609" y="45018"/>
                          </a:cubicBezTo>
                          <a:cubicBezTo>
                            <a:pt x="775537" y="87362"/>
                            <a:pt x="1036943" y="222752"/>
                            <a:pt x="918745" y="564537"/>
                          </a:cubicBezTo>
                          <a:lnTo>
                            <a:pt x="918745" y="641497"/>
                          </a:lnTo>
                          <a:cubicBezTo>
                            <a:pt x="918745" y="777915"/>
                            <a:pt x="853217" y="904368"/>
                            <a:pt x="743467" y="979772"/>
                          </a:cubicBezTo>
                          <a:lnTo>
                            <a:pt x="741654" y="980981"/>
                          </a:lnTo>
                          <a:cubicBezTo>
                            <a:pt x="740703" y="981611"/>
                            <a:pt x="739764" y="982241"/>
                            <a:pt x="738851" y="982884"/>
                          </a:cubicBezTo>
                          <a:cubicBezTo>
                            <a:pt x="653945" y="1039758"/>
                            <a:pt x="556642" y="1068228"/>
                            <a:pt x="459340" y="1068228"/>
                          </a:cubicBezTo>
                          <a:close/>
                          <a:moveTo>
                            <a:pt x="388360" y="6943"/>
                          </a:moveTo>
                          <a:cubicBezTo>
                            <a:pt x="348485" y="6943"/>
                            <a:pt x="309176" y="9875"/>
                            <a:pt x="271744" y="15867"/>
                          </a:cubicBezTo>
                          <a:cubicBezTo>
                            <a:pt x="145638" y="36030"/>
                            <a:pt x="58803" y="86655"/>
                            <a:pt x="33510" y="154767"/>
                          </a:cubicBezTo>
                          <a:cubicBezTo>
                            <a:pt x="31093" y="163704"/>
                            <a:pt x="18157" y="373392"/>
                            <a:pt x="7805" y="550200"/>
                          </a:cubicBezTo>
                          <a:cubicBezTo>
                            <a:pt x="7252" y="559149"/>
                            <a:pt x="6969" y="564113"/>
                            <a:pt x="6969" y="564126"/>
                          </a:cubicBezTo>
                          <a:lnTo>
                            <a:pt x="6969" y="641471"/>
                          </a:lnTo>
                          <a:cubicBezTo>
                            <a:pt x="6969" y="775652"/>
                            <a:pt x="71392" y="899971"/>
                            <a:pt x="179290" y="973999"/>
                          </a:cubicBezTo>
                          <a:cubicBezTo>
                            <a:pt x="181167" y="975272"/>
                            <a:pt x="182594" y="976249"/>
                            <a:pt x="183970" y="977213"/>
                          </a:cubicBezTo>
                          <a:cubicBezTo>
                            <a:pt x="351275" y="1089303"/>
                            <a:pt x="567560" y="1089277"/>
                            <a:pt x="734903" y="977110"/>
                          </a:cubicBezTo>
                          <a:cubicBezTo>
                            <a:pt x="735804" y="976467"/>
                            <a:pt x="736794" y="975812"/>
                            <a:pt x="737797" y="975156"/>
                          </a:cubicBezTo>
                          <a:lnTo>
                            <a:pt x="739532" y="973986"/>
                          </a:lnTo>
                          <a:cubicBezTo>
                            <a:pt x="847379" y="899893"/>
                            <a:pt x="911775" y="775588"/>
                            <a:pt x="911775" y="641471"/>
                          </a:cubicBezTo>
                          <a:lnTo>
                            <a:pt x="911968" y="562789"/>
                          </a:lnTo>
                          <a:cubicBezTo>
                            <a:pt x="1028610" y="226468"/>
                            <a:pt x="771306" y="93238"/>
                            <a:pt x="655269" y="51563"/>
                          </a:cubicBezTo>
                          <a:cubicBezTo>
                            <a:pt x="573809" y="22297"/>
                            <a:pt x="479593" y="6943"/>
                            <a:pt x="388360" y="6943"/>
                          </a:cubicBezTo>
                          <a:close/>
                        </a:path>
                      </a:pathLst>
                    </a:custGeom>
                    <a:solidFill>
                      <a:srgbClr val="000072"/>
                    </a:solidFill>
                    <a:ln w="1286" cap="flat">
                      <a:noFill/>
                      <a:prstDash val="solid"/>
                      <a:miter/>
                    </a:ln>
                  </p:spPr>
                  <p:txBody>
                    <a:bodyPr rtlCol="0" anchor="ctr"/>
                    <a:lstStyle/>
                    <a:p>
                      <a:endParaRPr lang="en-US"/>
                    </a:p>
                  </p:txBody>
                </p:sp>
              </p:grpSp>
              <p:sp>
                <p:nvSpPr>
                  <p:cNvPr id="107" name="Freeform: Shape 106">
                    <a:extLst>
                      <a:ext uri="{FF2B5EF4-FFF2-40B4-BE49-F238E27FC236}">
                        <a16:creationId xmlns:a16="http://schemas.microsoft.com/office/drawing/2014/main" id="{E1BE1AE9-A281-D77B-8246-50F315AA3270}"/>
                      </a:ext>
                    </a:extLst>
                  </p:cNvPr>
                  <p:cNvSpPr/>
                  <p:nvPr/>
                </p:nvSpPr>
                <p:spPr>
                  <a:xfrm>
                    <a:off x="4280646" y="2227135"/>
                    <a:ext cx="777920" cy="988545"/>
                  </a:xfrm>
                  <a:custGeom>
                    <a:avLst/>
                    <a:gdLst>
                      <a:gd name="connsiteX0" fmla="*/ 748289 w 777920"/>
                      <a:gd name="connsiteY0" fmla="*/ 488157 h 988545"/>
                      <a:gd name="connsiteX1" fmla="*/ 748289 w 777920"/>
                      <a:gd name="connsiteY1" fmla="*/ 565695 h 988545"/>
                      <a:gd name="connsiteX2" fmla="*/ 574516 w 777920"/>
                      <a:gd name="connsiteY2" fmla="*/ 901103 h 988545"/>
                      <a:gd name="connsiteX3" fmla="*/ 569874 w 777920"/>
                      <a:gd name="connsiteY3" fmla="*/ 904240 h 988545"/>
                      <a:gd name="connsiteX4" fmla="*/ 14993 w 777920"/>
                      <a:gd name="connsiteY4" fmla="*/ 904292 h 988545"/>
                      <a:gd name="connsiteX5" fmla="*/ 10351 w 777920"/>
                      <a:gd name="connsiteY5" fmla="*/ 901103 h 988545"/>
                      <a:gd name="connsiteX6" fmla="*/ 0 w 777920"/>
                      <a:gd name="connsiteY6" fmla="*/ 893722 h 988545"/>
                      <a:gd name="connsiteX7" fmla="*/ 495306 w 777920"/>
                      <a:gd name="connsiteY7" fmla="*/ 859479 h 988545"/>
                      <a:gd name="connsiteX8" fmla="*/ 499948 w 777920"/>
                      <a:gd name="connsiteY8" fmla="*/ 856341 h 988545"/>
                      <a:gd name="connsiteX9" fmla="*/ 673721 w 777920"/>
                      <a:gd name="connsiteY9" fmla="*/ 520934 h 988545"/>
                      <a:gd name="connsiteX10" fmla="*/ 680356 w 777920"/>
                      <a:gd name="connsiteY10" fmla="*/ 423182 h 988545"/>
                      <a:gd name="connsiteX11" fmla="*/ 554444 w 777920"/>
                      <a:gd name="connsiteY11" fmla="*/ 0 h 988545"/>
                      <a:gd name="connsiteX12" fmla="*/ 748289 w 777920"/>
                      <a:gd name="connsiteY12" fmla="*/ 488157 h 98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7920" h="988545">
                        <a:moveTo>
                          <a:pt x="748289" y="488157"/>
                        </a:moveTo>
                        <a:lnTo>
                          <a:pt x="748289" y="565695"/>
                        </a:lnTo>
                        <a:cubicBezTo>
                          <a:pt x="748289" y="699079"/>
                          <a:pt x="684458" y="825570"/>
                          <a:pt x="574516" y="901103"/>
                        </a:cubicBezTo>
                        <a:cubicBezTo>
                          <a:pt x="572947" y="902170"/>
                          <a:pt x="571379" y="903173"/>
                          <a:pt x="569874" y="904240"/>
                        </a:cubicBezTo>
                        <a:cubicBezTo>
                          <a:pt x="402196" y="1016639"/>
                          <a:pt x="182658" y="1016639"/>
                          <a:pt x="14993" y="904292"/>
                        </a:cubicBezTo>
                        <a:cubicBezTo>
                          <a:pt x="13489" y="903224"/>
                          <a:pt x="11920" y="902170"/>
                          <a:pt x="10351" y="901103"/>
                        </a:cubicBezTo>
                        <a:cubicBezTo>
                          <a:pt x="6879" y="898698"/>
                          <a:pt x="3407" y="896229"/>
                          <a:pt x="0" y="893722"/>
                        </a:cubicBezTo>
                        <a:cubicBezTo>
                          <a:pt x="157777" y="970424"/>
                          <a:pt x="346878" y="959006"/>
                          <a:pt x="495306" y="859479"/>
                        </a:cubicBezTo>
                        <a:cubicBezTo>
                          <a:pt x="496811" y="858412"/>
                          <a:pt x="498379" y="857409"/>
                          <a:pt x="499948" y="856341"/>
                        </a:cubicBezTo>
                        <a:cubicBezTo>
                          <a:pt x="609890" y="780809"/>
                          <a:pt x="673721" y="654318"/>
                          <a:pt x="673721" y="520934"/>
                        </a:cubicBezTo>
                        <a:lnTo>
                          <a:pt x="680356" y="423182"/>
                        </a:lnTo>
                        <a:cubicBezTo>
                          <a:pt x="752532" y="215114"/>
                          <a:pt x="678646" y="90307"/>
                          <a:pt x="554444" y="0"/>
                        </a:cubicBezTo>
                        <a:cubicBezTo>
                          <a:pt x="723446" y="83325"/>
                          <a:pt x="833826" y="241423"/>
                          <a:pt x="748289" y="488157"/>
                        </a:cubicBezTo>
                        <a:close/>
                      </a:path>
                    </a:pathLst>
                  </a:custGeom>
                  <a:solidFill>
                    <a:srgbClr val="000072"/>
                  </a:solidFill>
                  <a:ln w="1286"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B77A64C5-BFAE-54DC-3559-C0107C648B5F}"/>
                      </a:ext>
                    </a:extLst>
                  </p:cNvPr>
                  <p:cNvSpPr/>
                  <p:nvPr/>
                </p:nvSpPr>
                <p:spPr>
                  <a:xfrm>
                    <a:off x="4117996" y="2154750"/>
                    <a:ext cx="940581" cy="592045"/>
                  </a:xfrm>
                  <a:custGeom>
                    <a:avLst/>
                    <a:gdLst>
                      <a:gd name="connsiteX0" fmla="*/ 910940 w 940581"/>
                      <a:gd name="connsiteY0" fmla="*/ 560542 h 592045"/>
                      <a:gd name="connsiteX1" fmla="*/ 910940 w 940581"/>
                      <a:gd name="connsiteY1" fmla="*/ 592046 h 592045"/>
                      <a:gd name="connsiteX2" fmla="*/ 851134 w 940581"/>
                      <a:gd name="connsiteY2" fmla="*/ 316676 h 592045"/>
                      <a:gd name="connsiteX3" fmla="*/ 388424 w 940581"/>
                      <a:gd name="connsiteY3" fmla="*/ 327374 h 592045"/>
                      <a:gd name="connsiteX4" fmla="*/ 373559 w 940581"/>
                      <a:gd name="connsiteY4" fmla="*/ 341776 h 592045"/>
                      <a:gd name="connsiteX5" fmla="*/ 376517 w 940581"/>
                      <a:gd name="connsiteY5" fmla="*/ 347473 h 592045"/>
                      <a:gd name="connsiteX6" fmla="*/ 188715 w 940581"/>
                      <a:gd name="connsiteY6" fmla="*/ 314040 h 592045"/>
                      <a:gd name="connsiteX7" fmla="*/ 149084 w 940581"/>
                      <a:gd name="connsiteY7" fmla="*/ 333276 h 592045"/>
                      <a:gd name="connsiteX8" fmla="*/ 6326 w 940581"/>
                      <a:gd name="connsiteY8" fmla="*/ 560529 h 592045"/>
                      <a:gd name="connsiteX9" fmla="*/ 0 w 940581"/>
                      <a:gd name="connsiteY9" fmla="*/ 546603 h 592045"/>
                      <a:gd name="connsiteX10" fmla="*/ 25897 w 940581"/>
                      <a:gd name="connsiteY10" fmla="*/ 150155 h 592045"/>
                      <a:gd name="connsiteX11" fmla="*/ 910940 w 940581"/>
                      <a:gd name="connsiteY11" fmla="*/ 560542 h 59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0581" h="592045">
                        <a:moveTo>
                          <a:pt x="910940" y="560542"/>
                        </a:moveTo>
                        <a:lnTo>
                          <a:pt x="910940" y="592046"/>
                        </a:lnTo>
                        <a:cubicBezTo>
                          <a:pt x="860816" y="518198"/>
                          <a:pt x="851134" y="316676"/>
                          <a:pt x="851134" y="316676"/>
                        </a:cubicBezTo>
                        <a:cubicBezTo>
                          <a:pt x="807311" y="364266"/>
                          <a:pt x="561169" y="419147"/>
                          <a:pt x="388424" y="327374"/>
                        </a:cubicBezTo>
                        <a:cubicBezTo>
                          <a:pt x="379102" y="322424"/>
                          <a:pt x="368879" y="332325"/>
                          <a:pt x="373559" y="341776"/>
                        </a:cubicBezTo>
                        <a:cubicBezTo>
                          <a:pt x="375668" y="346032"/>
                          <a:pt x="376517" y="347473"/>
                          <a:pt x="376517" y="347473"/>
                        </a:cubicBezTo>
                        <a:cubicBezTo>
                          <a:pt x="353796" y="361540"/>
                          <a:pt x="246772" y="347833"/>
                          <a:pt x="188715" y="314040"/>
                        </a:cubicBezTo>
                        <a:cubicBezTo>
                          <a:pt x="172564" y="304640"/>
                          <a:pt x="151977" y="314824"/>
                          <a:pt x="149084" y="333276"/>
                        </a:cubicBezTo>
                        <a:cubicBezTo>
                          <a:pt x="136071" y="416280"/>
                          <a:pt x="94756" y="474067"/>
                          <a:pt x="6326" y="560529"/>
                        </a:cubicBezTo>
                        <a:cubicBezTo>
                          <a:pt x="4140" y="555887"/>
                          <a:pt x="2019" y="551245"/>
                          <a:pt x="0" y="546603"/>
                        </a:cubicBezTo>
                        <a:cubicBezTo>
                          <a:pt x="4140" y="475829"/>
                          <a:pt x="22888" y="158269"/>
                          <a:pt x="25897" y="150155"/>
                        </a:cubicBezTo>
                        <a:cubicBezTo>
                          <a:pt x="125720" y="-118490"/>
                          <a:pt x="1123598" y="-52640"/>
                          <a:pt x="910940" y="560542"/>
                        </a:cubicBezTo>
                        <a:close/>
                      </a:path>
                    </a:pathLst>
                  </a:custGeom>
                  <a:solidFill>
                    <a:srgbClr val="000072"/>
                  </a:solidFill>
                  <a:ln w="1286"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5E1F12F0-7018-F92D-66E9-43FC38CE6BA7}"/>
                      </a:ext>
                    </a:extLst>
                  </p:cNvPr>
                  <p:cNvSpPr/>
                  <p:nvPr/>
                </p:nvSpPr>
                <p:spPr>
                  <a:xfrm>
                    <a:off x="4117160" y="2181834"/>
                    <a:ext cx="645071" cy="1033827"/>
                  </a:xfrm>
                  <a:custGeom>
                    <a:avLst/>
                    <a:gdLst>
                      <a:gd name="connsiteX0" fmla="*/ 645072 w 645071"/>
                      <a:gd name="connsiteY0" fmla="*/ 996592 h 1033827"/>
                      <a:gd name="connsiteX1" fmla="*/ 178466 w 645071"/>
                      <a:gd name="connsiteY1" fmla="*/ 949593 h 1033827"/>
                      <a:gd name="connsiteX2" fmla="*/ 173825 w 645071"/>
                      <a:gd name="connsiteY2" fmla="*/ 946404 h 1033827"/>
                      <a:gd name="connsiteX3" fmla="*/ 0 w 645071"/>
                      <a:gd name="connsiteY3" fmla="*/ 610996 h 1033827"/>
                      <a:gd name="connsiteX4" fmla="*/ 0 w 645071"/>
                      <a:gd name="connsiteY4" fmla="*/ 533458 h 1033827"/>
                      <a:gd name="connsiteX5" fmla="*/ 26746 w 645071"/>
                      <a:gd name="connsiteY5" fmla="*/ 123084 h 1033827"/>
                      <a:gd name="connsiteX6" fmla="*/ 189049 w 645071"/>
                      <a:gd name="connsiteY6" fmla="*/ 0 h 1033827"/>
                      <a:gd name="connsiteX7" fmla="*/ 66351 w 645071"/>
                      <a:gd name="connsiteY7" fmla="*/ 108759 h 1033827"/>
                      <a:gd name="connsiteX8" fmla="*/ 39605 w 645071"/>
                      <a:gd name="connsiteY8" fmla="*/ 519133 h 1033827"/>
                      <a:gd name="connsiteX9" fmla="*/ 39605 w 645071"/>
                      <a:gd name="connsiteY9" fmla="*/ 596672 h 1033827"/>
                      <a:gd name="connsiteX10" fmla="*/ 213430 w 645071"/>
                      <a:gd name="connsiteY10" fmla="*/ 932131 h 1033827"/>
                      <a:gd name="connsiteX11" fmla="*/ 218123 w 645071"/>
                      <a:gd name="connsiteY11" fmla="*/ 935268 h 1033827"/>
                      <a:gd name="connsiteX12" fmla="*/ 645072 w 645071"/>
                      <a:gd name="connsiteY12" fmla="*/ 996592 h 1033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071" h="1033827">
                        <a:moveTo>
                          <a:pt x="645072" y="996592"/>
                        </a:moveTo>
                        <a:cubicBezTo>
                          <a:pt x="493455" y="1058751"/>
                          <a:pt x="318010" y="1043089"/>
                          <a:pt x="178466" y="949593"/>
                        </a:cubicBezTo>
                        <a:cubicBezTo>
                          <a:pt x="176962" y="948526"/>
                          <a:pt x="175393" y="947471"/>
                          <a:pt x="173825" y="946404"/>
                        </a:cubicBezTo>
                        <a:cubicBezTo>
                          <a:pt x="63831" y="870936"/>
                          <a:pt x="0" y="744432"/>
                          <a:pt x="0" y="610996"/>
                        </a:cubicBezTo>
                        <a:lnTo>
                          <a:pt x="0" y="533458"/>
                        </a:lnTo>
                        <a:cubicBezTo>
                          <a:pt x="0" y="533458"/>
                          <a:pt x="23326" y="132201"/>
                          <a:pt x="26746" y="123084"/>
                        </a:cubicBezTo>
                        <a:cubicBezTo>
                          <a:pt x="47732" y="66634"/>
                          <a:pt x="108322" y="24959"/>
                          <a:pt x="189049" y="0"/>
                        </a:cubicBezTo>
                        <a:cubicBezTo>
                          <a:pt x="128343" y="25345"/>
                          <a:pt x="83762" y="61992"/>
                          <a:pt x="66351" y="108759"/>
                        </a:cubicBezTo>
                        <a:cubicBezTo>
                          <a:pt x="62944" y="117940"/>
                          <a:pt x="39605" y="519133"/>
                          <a:pt x="39605" y="519133"/>
                        </a:cubicBezTo>
                        <a:lnTo>
                          <a:pt x="39605" y="596672"/>
                        </a:lnTo>
                        <a:cubicBezTo>
                          <a:pt x="39605" y="730107"/>
                          <a:pt x="103436" y="856598"/>
                          <a:pt x="213430" y="932131"/>
                        </a:cubicBezTo>
                        <a:cubicBezTo>
                          <a:pt x="214998" y="933134"/>
                          <a:pt x="216721" y="933995"/>
                          <a:pt x="218123" y="935268"/>
                        </a:cubicBezTo>
                        <a:cubicBezTo>
                          <a:pt x="327011" y="1033844"/>
                          <a:pt x="503189" y="1041173"/>
                          <a:pt x="645072" y="996592"/>
                        </a:cubicBezTo>
                        <a:close/>
                      </a:path>
                    </a:pathLst>
                  </a:custGeom>
                  <a:solidFill>
                    <a:srgbClr val="FFFFFF"/>
                  </a:solidFill>
                  <a:ln w="1286"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F0808112-87CD-1388-F46B-CFF3F115AA63}"/>
                      </a:ext>
                    </a:extLst>
                  </p:cNvPr>
                  <p:cNvSpPr/>
                  <p:nvPr/>
                </p:nvSpPr>
                <p:spPr>
                  <a:xfrm>
                    <a:off x="4100379" y="2138571"/>
                    <a:ext cx="975136" cy="1094349"/>
                  </a:xfrm>
                  <a:custGeom>
                    <a:avLst/>
                    <a:gdLst>
                      <a:gd name="connsiteX0" fmla="*/ 472675 w 975136"/>
                      <a:gd name="connsiteY0" fmla="*/ 1094349 h 1094349"/>
                      <a:gd name="connsiteX1" fmla="*/ 185938 w 975136"/>
                      <a:gd name="connsiteY1" fmla="*/ 1006794 h 1094349"/>
                      <a:gd name="connsiteX2" fmla="*/ 181115 w 975136"/>
                      <a:gd name="connsiteY2" fmla="*/ 1003528 h 1094349"/>
                      <a:gd name="connsiteX3" fmla="*/ 0 w 975136"/>
                      <a:gd name="connsiteY3" fmla="*/ 654259 h 1094349"/>
                      <a:gd name="connsiteX4" fmla="*/ 0 w 975136"/>
                      <a:gd name="connsiteY4" fmla="*/ 576720 h 1094349"/>
                      <a:gd name="connsiteX5" fmla="*/ 26 w 975136"/>
                      <a:gd name="connsiteY5" fmla="*/ 575743 h 1094349"/>
                      <a:gd name="connsiteX6" fmla="*/ 27801 w 975136"/>
                      <a:gd name="connsiteY6" fmla="*/ 160483 h 1094349"/>
                      <a:gd name="connsiteX7" fmla="*/ 27801 w 975136"/>
                      <a:gd name="connsiteY7" fmla="*/ 160483 h 1094349"/>
                      <a:gd name="connsiteX8" fmla="*/ 675457 w 975136"/>
                      <a:gd name="connsiteY8" fmla="*/ 45294 h 1094349"/>
                      <a:gd name="connsiteX9" fmla="*/ 925997 w 975136"/>
                      <a:gd name="connsiteY9" fmla="*/ 233778 h 1094349"/>
                      <a:gd name="connsiteX10" fmla="*/ 945337 w 975136"/>
                      <a:gd name="connsiteY10" fmla="*/ 579536 h 1094349"/>
                      <a:gd name="connsiteX11" fmla="*/ 945337 w 975136"/>
                      <a:gd name="connsiteY11" fmla="*/ 654271 h 1094349"/>
                      <a:gd name="connsiteX12" fmla="*/ 764260 w 975136"/>
                      <a:gd name="connsiteY12" fmla="*/ 1003502 h 1094349"/>
                      <a:gd name="connsiteX13" fmla="*/ 759477 w 975136"/>
                      <a:gd name="connsiteY13" fmla="*/ 1006743 h 1094349"/>
                      <a:gd name="connsiteX14" fmla="*/ 472675 w 975136"/>
                      <a:gd name="connsiteY14" fmla="*/ 1094349 h 1094349"/>
                      <a:gd name="connsiteX15" fmla="*/ 33561 w 975136"/>
                      <a:gd name="connsiteY15" fmla="*/ 577209 h 1094349"/>
                      <a:gd name="connsiteX16" fmla="*/ 33561 w 975136"/>
                      <a:gd name="connsiteY16" fmla="*/ 654259 h 1094349"/>
                      <a:gd name="connsiteX17" fmla="*/ 200121 w 975136"/>
                      <a:gd name="connsiteY17" fmla="*/ 975856 h 1094349"/>
                      <a:gd name="connsiteX18" fmla="*/ 204621 w 975136"/>
                      <a:gd name="connsiteY18" fmla="*/ 978903 h 1094349"/>
                      <a:gd name="connsiteX19" fmla="*/ 740780 w 975136"/>
                      <a:gd name="connsiteY19" fmla="*/ 978878 h 1094349"/>
                      <a:gd name="connsiteX20" fmla="*/ 745255 w 975136"/>
                      <a:gd name="connsiteY20" fmla="*/ 975843 h 1094349"/>
                      <a:gd name="connsiteX21" fmla="*/ 911776 w 975136"/>
                      <a:gd name="connsiteY21" fmla="*/ 654271 h 1094349"/>
                      <a:gd name="connsiteX22" fmla="*/ 911776 w 975136"/>
                      <a:gd name="connsiteY22" fmla="*/ 576733 h 1094349"/>
                      <a:gd name="connsiteX23" fmla="*/ 912701 w 975136"/>
                      <a:gd name="connsiteY23" fmla="*/ 571230 h 1094349"/>
                      <a:gd name="connsiteX24" fmla="*/ 664103 w 975136"/>
                      <a:gd name="connsiteY24" fmla="*/ 76901 h 1094349"/>
                      <a:gd name="connsiteX25" fmla="*/ 59729 w 975136"/>
                      <a:gd name="connsiteY25" fmla="*/ 170975 h 1094349"/>
                      <a:gd name="connsiteX26" fmla="*/ 33561 w 975136"/>
                      <a:gd name="connsiteY26" fmla="*/ 577209 h 1094349"/>
                      <a:gd name="connsiteX27" fmla="*/ 59266 w 975136"/>
                      <a:gd name="connsiteY27" fmla="*/ 172171 h 1094349"/>
                      <a:gd name="connsiteX28" fmla="*/ 59266 w 975136"/>
                      <a:gd name="connsiteY28" fmla="*/ 172171 h 1094349"/>
                      <a:gd name="connsiteX29" fmla="*/ 59266 w 975136"/>
                      <a:gd name="connsiteY29" fmla="*/ 172171 h 1094349"/>
                      <a:gd name="connsiteX30" fmla="*/ 59382 w 975136"/>
                      <a:gd name="connsiteY30" fmla="*/ 171837 h 1094349"/>
                      <a:gd name="connsiteX31" fmla="*/ 59266 w 975136"/>
                      <a:gd name="connsiteY31" fmla="*/ 172145 h 1094349"/>
                      <a:gd name="connsiteX32" fmla="*/ 59382 w 975136"/>
                      <a:gd name="connsiteY32" fmla="*/ 171837 h 1094349"/>
                      <a:gd name="connsiteX33" fmla="*/ 43527 w 975136"/>
                      <a:gd name="connsiteY33" fmla="*/ 166320 h 1094349"/>
                      <a:gd name="connsiteX34" fmla="*/ 43591 w 975136"/>
                      <a:gd name="connsiteY34" fmla="*/ 166320 h 1094349"/>
                      <a:gd name="connsiteX35" fmla="*/ 43527 w 975136"/>
                      <a:gd name="connsiteY35" fmla="*/ 166320 h 109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75136" h="1094349">
                        <a:moveTo>
                          <a:pt x="472675" y="1094349"/>
                        </a:moveTo>
                        <a:cubicBezTo>
                          <a:pt x="372852" y="1094349"/>
                          <a:pt x="273043" y="1065160"/>
                          <a:pt x="185938" y="1006794"/>
                        </a:cubicBezTo>
                        <a:cubicBezTo>
                          <a:pt x="184330" y="1005727"/>
                          <a:pt x="182723" y="1004634"/>
                          <a:pt x="181115" y="1003528"/>
                        </a:cubicBezTo>
                        <a:cubicBezTo>
                          <a:pt x="67701" y="925707"/>
                          <a:pt x="0" y="795139"/>
                          <a:pt x="0" y="654259"/>
                        </a:cubicBezTo>
                        <a:lnTo>
                          <a:pt x="0" y="576720"/>
                        </a:lnTo>
                        <a:cubicBezTo>
                          <a:pt x="0" y="576399"/>
                          <a:pt x="13" y="576065"/>
                          <a:pt x="26" y="575743"/>
                        </a:cubicBezTo>
                        <a:cubicBezTo>
                          <a:pt x="23493" y="172287"/>
                          <a:pt x="26733" y="163337"/>
                          <a:pt x="27801" y="160483"/>
                        </a:cubicBezTo>
                        <a:lnTo>
                          <a:pt x="27801" y="160483"/>
                        </a:lnTo>
                        <a:cubicBezTo>
                          <a:pt x="89227" y="-4778"/>
                          <a:pt x="435256" y="-40975"/>
                          <a:pt x="675457" y="45294"/>
                        </a:cubicBezTo>
                        <a:cubicBezTo>
                          <a:pt x="789874" y="86391"/>
                          <a:pt x="876517" y="151571"/>
                          <a:pt x="925997" y="233778"/>
                        </a:cubicBezTo>
                        <a:cubicBezTo>
                          <a:pt x="984234" y="330527"/>
                          <a:pt x="990741" y="446847"/>
                          <a:pt x="945337" y="579536"/>
                        </a:cubicBezTo>
                        <a:lnTo>
                          <a:pt x="945337" y="654271"/>
                        </a:lnTo>
                        <a:cubicBezTo>
                          <a:pt x="945337" y="795113"/>
                          <a:pt x="877648" y="925668"/>
                          <a:pt x="764260" y="1003502"/>
                        </a:cubicBezTo>
                        <a:lnTo>
                          <a:pt x="759477" y="1006743"/>
                        </a:lnTo>
                        <a:cubicBezTo>
                          <a:pt x="672371" y="1065134"/>
                          <a:pt x="572523" y="1094336"/>
                          <a:pt x="472675" y="1094349"/>
                        </a:cubicBezTo>
                        <a:close/>
                        <a:moveTo>
                          <a:pt x="33561" y="577209"/>
                        </a:moveTo>
                        <a:lnTo>
                          <a:pt x="33561" y="654259"/>
                        </a:lnTo>
                        <a:cubicBezTo>
                          <a:pt x="33561" y="784068"/>
                          <a:pt x="95823" y="904284"/>
                          <a:pt x="200121" y="975856"/>
                        </a:cubicBezTo>
                        <a:cubicBezTo>
                          <a:pt x="201612" y="976885"/>
                          <a:pt x="203104" y="977888"/>
                          <a:pt x="204621" y="978903"/>
                        </a:cubicBezTo>
                        <a:cubicBezTo>
                          <a:pt x="367503" y="1088061"/>
                          <a:pt x="577949" y="1088049"/>
                          <a:pt x="740780" y="978878"/>
                        </a:cubicBezTo>
                        <a:lnTo>
                          <a:pt x="745255" y="975843"/>
                        </a:lnTo>
                        <a:cubicBezTo>
                          <a:pt x="849526" y="904259"/>
                          <a:pt x="911776" y="784055"/>
                          <a:pt x="911776" y="654271"/>
                        </a:cubicBezTo>
                        <a:lnTo>
                          <a:pt x="911776" y="576733"/>
                        </a:lnTo>
                        <a:cubicBezTo>
                          <a:pt x="911776" y="574856"/>
                          <a:pt x="912084" y="573004"/>
                          <a:pt x="912701" y="571230"/>
                        </a:cubicBezTo>
                        <a:cubicBezTo>
                          <a:pt x="1025460" y="246160"/>
                          <a:pt x="776411" y="117239"/>
                          <a:pt x="664103" y="76901"/>
                        </a:cubicBezTo>
                        <a:cubicBezTo>
                          <a:pt x="420687" y="-10526"/>
                          <a:pt x="110920" y="37887"/>
                          <a:pt x="59729" y="170975"/>
                        </a:cubicBezTo>
                        <a:cubicBezTo>
                          <a:pt x="56617" y="192642"/>
                          <a:pt x="42472" y="424228"/>
                          <a:pt x="33561" y="577209"/>
                        </a:cubicBezTo>
                        <a:close/>
                        <a:moveTo>
                          <a:pt x="59266" y="172171"/>
                        </a:moveTo>
                        <a:cubicBezTo>
                          <a:pt x="59253" y="172171"/>
                          <a:pt x="59253" y="172171"/>
                          <a:pt x="59266" y="172171"/>
                        </a:cubicBezTo>
                        <a:cubicBezTo>
                          <a:pt x="59253" y="172171"/>
                          <a:pt x="59253" y="172171"/>
                          <a:pt x="59266" y="172171"/>
                        </a:cubicBezTo>
                        <a:close/>
                        <a:moveTo>
                          <a:pt x="59382" y="171837"/>
                        </a:moveTo>
                        <a:cubicBezTo>
                          <a:pt x="59343" y="171940"/>
                          <a:pt x="59305" y="172056"/>
                          <a:pt x="59266" y="172145"/>
                        </a:cubicBezTo>
                        <a:cubicBezTo>
                          <a:pt x="59305" y="172068"/>
                          <a:pt x="59343" y="171965"/>
                          <a:pt x="59382" y="171837"/>
                        </a:cubicBezTo>
                        <a:close/>
                        <a:moveTo>
                          <a:pt x="43527" y="166320"/>
                        </a:moveTo>
                        <a:lnTo>
                          <a:pt x="43591" y="166320"/>
                        </a:lnTo>
                        <a:lnTo>
                          <a:pt x="43527" y="166320"/>
                        </a:lnTo>
                        <a:close/>
                      </a:path>
                    </a:pathLst>
                  </a:custGeom>
                  <a:solidFill>
                    <a:srgbClr val="000072"/>
                  </a:solidFill>
                  <a:ln w="1286" cap="flat">
                    <a:noFill/>
                    <a:prstDash val="solid"/>
                    <a:miter/>
                  </a:ln>
                </p:spPr>
                <p:txBody>
                  <a:bodyPr rtlCol="0" anchor="ctr"/>
                  <a:lstStyle/>
                  <a:p>
                    <a:endParaRPr lang="en-US"/>
                  </a:p>
                </p:txBody>
              </p:sp>
              <p:grpSp>
                <p:nvGrpSpPr>
                  <p:cNvPr id="111" name="Graphic 55">
                    <a:extLst>
                      <a:ext uri="{FF2B5EF4-FFF2-40B4-BE49-F238E27FC236}">
                        <a16:creationId xmlns:a16="http://schemas.microsoft.com/office/drawing/2014/main" id="{9E179E7D-5D35-4C72-0784-8A9CB15164F2}"/>
                      </a:ext>
                    </a:extLst>
                  </p:cNvPr>
                  <p:cNvGrpSpPr/>
                  <p:nvPr/>
                </p:nvGrpSpPr>
                <p:grpSpPr>
                  <a:xfrm>
                    <a:off x="4024272" y="1704208"/>
                    <a:ext cx="1127304" cy="1028211"/>
                    <a:chOff x="4024272" y="1704208"/>
                    <a:chExt cx="1127304" cy="1028211"/>
                  </a:xfrm>
                </p:grpSpPr>
                <p:sp>
                  <p:nvSpPr>
                    <p:cNvPr id="112" name="Freeform: Shape 111">
                      <a:extLst>
                        <a:ext uri="{FF2B5EF4-FFF2-40B4-BE49-F238E27FC236}">
                          <a16:creationId xmlns:a16="http://schemas.microsoft.com/office/drawing/2014/main" id="{6B762EE0-6E4C-A123-6FFF-3757F7286668}"/>
                        </a:ext>
                      </a:extLst>
                    </p:cNvPr>
                    <p:cNvSpPr/>
                    <p:nvPr/>
                  </p:nvSpPr>
                  <p:spPr>
                    <a:xfrm>
                      <a:off x="4027779" y="1704208"/>
                      <a:ext cx="1123797" cy="1023673"/>
                    </a:xfrm>
                    <a:custGeom>
                      <a:avLst/>
                      <a:gdLst>
                        <a:gd name="connsiteX0" fmla="*/ 995898 w 1087207"/>
                        <a:gd name="connsiteY0" fmla="*/ 258335 h 845787"/>
                        <a:gd name="connsiteX1" fmla="*/ 1000090 w 1087207"/>
                        <a:gd name="connsiteY1" fmla="*/ 845787 h 845787"/>
                        <a:gd name="connsiteX2" fmla="*/ 913589 w 1087207"/>
                        <a:gd name="connsiteY2" fmla="*/ 589320 h 845787"/>
                        <a:gd name="connsiteX3" fmla="*/ 351096 w 1087207"/>
                        <a:gd name="connsiteY3" fmla="*/ 457903 h 845787"/>
                        <a:gd name="connsiteX4" fmla="*/ 397310 w 1087207"/>
                        <a:gd name="connsiteY4" fmla="*/ 572873 h 845787"/>
                        <a:gd name="connsiteX5" fmla="*/ 336103 w 1087207"/>
                        <a:gd name="connsiteY5" fmla="*/ 563422 h 845787"/>
                        <a:gd name="connsiteX6" fmla="*/ 211231 w 1087207"/>
                        <a:gd name="connsiteY6" fmla="*/ 440171 h 845787"/>
                        <a:gd name="connsiteX7" fmla="*/ 89382 w 1087207"/>
                        <a:gd name="connsiteY7" fmla="*/ 833198 h 845787"/>
                        <a:gd name="connsiteX8" fmla="*/ 136663 w 1087207"/>
                        <a:gd name="connsiteY8" fmla="*/ 287267 h 845787"/>
                        <a:gd name="connsiteX9" fmla="*/ 188857 w 1087207"/>
                        <a:gd name="connsiteY9" fmla="*/ 191200 h 845787"/>
                        <a:gd name="connsiteX10" fmla="*/ 239212 w 1087207"/>
                        <a:gd name="connsiteY10" fmla="*/ 152032 h 845787"/>
                        <a:gd name="connsiteX11" fmla="*/ 1087208 w 1087207"/>
                        <a:gd name="connsiteY11" fmla="*/ 277919 h 845787"/>
                        <a:gd name="connsiteX12" fmla="*/ 996129 w 1087207"/>
                        <a:gd name="connsiteY12" fmla="*/ 258400 h 845787"/>
                        <a:gd name="connsiteX13" fmla="*/ 995898 w 1087207"/>
                        <a:gd name="connsiteY13" fmla="*/ 258335 h 845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7207" h="845787">
                          <a:moveTo>
                            <a:pt x="995898" y="258335"/>
                          </a:moveTo>
                          <a:cubicBezTo>
                            <a:pt x="1121785" y="419186"/>
                            <a:pt x="1106110" y="699082"/>
                            <a:pt x="1000090" y="845787"/>
                          </a:cubicBezTo>
                          <a:cubicBezTo>
                            <a:pt x="918964" y="801026"/>
                            <a:pt x="913589" y="589320"/>
                            <a:pt x="913589" y="589320"/>
                          </a:cubicBezTo>
                          <a:cubicBezTo>
                            <a:pt x="721582" y="641578"/>
                            <a:pt x="527274" y="609688"/>
                            <a:pt x="351096" y="457903"/>
                          </a:cubicBezTo>
                          <a:cubicBezTo>
                            <a:pt x="347341" y="517542"/>
                            <a:pt x="397310" y="572873"/>
                            <a:pt x="397310" y="572873"/>
                          </a:cubicBezTo>
                          <a:cubicBezTo>
                            <a:pt x="374653" y="572205"/>
                            <a:pt x="354336" y="568900"/>
                            <a:pt x="336103" y="563422"/>
                          </a:cubicBezTo>
                          <a:cubicBezTo>
                            <a:pt x="272375" y="544340"/>
                            <a:pt x="234441" y="498190"/>
                            <a:pt x="211231" y="440171"/>
                          </a:cubicBezTo>
                          <a:cubicBezTo>
                            <a:pt x="188857" y="641578"/>
                            <a:pt x="187455" y="686339"/>
                            <a:pt x="89382" y="833198"/>
                          </a:cubicBezTo>
                          <a:cubicBezTo>
                            <a:pt x="-8525" y="623395"/>
                            <a:pt x="-26540" y="364639"/>
                            <a:pt x="136663" y="287267"/>
                          </a:cubicBezTo>
                          <a:cubicBezTo>
                            <a:pt x="-90872" y="208945"/>
                            <a:pt x="-6956" y="50384"/>
                            <a:pt x="188857" y="191200"/>
                          </a:cubicBezTo>
                          <a:cubicBezTo>
                            <a:pt x="92789" y="53174"/>
                            <a:pt x="214034" y="-23"/>
                            <a:pt x="239212" y="152032"/>
                          </a:cubicBezTo>
                          <a:cubicBezTo>
                            <a:pt x="380812" y="-106609"/>
                            <a:pt x="1002893" y="-15813"/>
                            <a:pt x="1087208" y="277919"/>
                          </a:cubicBezTo>
                          <a:lnTo>
                            <a:pt x="996129" y="258400"/>
                          </a:lnTo>
                          <a:cubicBezTo>
                            <a:pt x="995949" y="258335"/>
                            <a:pt x="995898" y="258335"/>
                            <a:pt x="995898" y="258335"/>
                          </a:cubicBezTo>
                          <a:close/>
                        </a:path>
                      </a:pathLst>
                    </a:custGeom>
                    <a:solidFill>
                      <a:srgbClr val="AC3D50"/>
                    </a:solidFill>
                    <a:ln w="1286"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376E2DE2-4E0F-0519-A318-68DEDD9ACFDB}"/>
                        </a:ext>
                      </a:extLst>
                    </p:cNvPr>
                    <p:cNvSpPr/>
                    <p:nvPr/>
                  </p:nvSpPr>
                  <p:spPr>
                    <a:xfrm>
                      <a:off x="4024272" y="1878654"/>
                      <a:ext cx="1095664" cy="853765"/>
                    </a:xfrm>
                    <a:custGeom>
                      <a:avLst/>
                      <a:gdLst>
                        <a:gd name="connsiteX0" fmla="*/ 1004612 w 1095664"/>
                        <a:gd name="connsiteY0" fmla="*/ 853766 h 853765"/>
                        <a:gd name="connsiteX1" fmla="*/ 1001911 w 1095664"/>
                        <a:gd name="connsiteY1" fmla="*/ 852274 h 853765"/>
                        <a:gd name="connsiteX2" fmla="*/ 913764 w 1095664"/>
                        <a:gd name="connsiteY2" fmla="*/ 597273 h 853765"/>
                        <a:gd name="connsiteX3" fmla="*/ 357894 w 1095664"/>
                        <a:gd name="connsiteY3" fmla="*/ 468736 h 853765"/>
                        <a:gd name="connsiteX4" fmla="*/ 403414 w 1095664"/>
                        <a:gd name="connsiteY4" fmla="*/ 573972 h 853765"/>
                        <a:gd name="connsiteX5" fmla="*/ 408879 w 1095664"/>
                        <a:gd name="connsiteY5" fmla="*/ 580029 h 853765"/>
                        <a:gd name="connsiteX6" fmla="*/ 400726 w 1095664"/>
                        <a:gd name="connsiteY6" fmla="*/ 579785 h 853765"/>
                        <a:gd name="connsiteX7" fmla="*/ 338606 w 1095664"/>
                        <a:gd name="connsiteY7" fmla="*/ 570192 h 853765"/>
                        <a:gd name="connsiteX8" fmla="*/ 216743 w 1095664"/>
                        <a:gd name="connsiteY8" fmla="*/ 457228 h 853765"/>
                        <a:gd name="connsiteX9" fmla="*/ 215522 w 1095664"/>
                        <a:gd name="connsiteY9" fmla="*/ 468274 h 853765"/>
                        <a:gd name="connsiteX10" fmla="*/ 95781 w 1095664"/>
                        <a:gd name="connsiteY10" fmla="*/ 838567 h 853765"/>
                        <a:gd name="connsiteX11" fmla="*/ 92335 w 1095664"/>
                        <a:gd name="connsiteY11" fmla="*/ 843710 h 853765"/>
                        <a:gd name="connsiteX12" fmla="*/ 89712 w 1095664"/>
                        <a:gd name="connsiteY12" fmla="*/ 838104 h 853765"/>
                        <a:gd name="connsiteX13" fmla="*/ 131245 w 1095664"/>
                        <a:gd name="connsiteY13" fmla="*/ 291247 h 853765"/>
                        <a:gd name="connsiteX14" fmla="*/ 215 w 1095664"/>
                        <a:gd name="connsiteY14" fmla="*/ 181446 h 853765"/>
                        <a:gd name="connsiteX15" fmla="*/ 20107 w 1095664"/>
                        <a:gd name="connsiteY15" fmla="*/ 143127 h 853765"/>
                        <a:gd name="connsiteX16" fmla="*/ 179684 w 1095664"/>
                        <a:gd name="connsiteY16" fmla="*/ 181639 h 853765"/>
                        <a:gd name="connsiteX17" fmla="*/ 159946 w 1095664"/>
                        <a:gd name="connsiteY17" fmla="*/ 72957 h 853765"/>
                        <a:gd name="connsiteX18" fmla="*/ 189238 w 1095664"/>
                        <a:gd name="connsiteY18" fmla="*/ 60767 h 853765"/>
                        <a:gd name="connsiteX19" fmla="*/ 244415 w 1095664"/>
                        <a:gd name="connsiteY19" fmla="*/ 145480 h 853765"/>
                        <a:gd name="connsiteX20" fmla="*/ 662286 w 1095664"/>
                        <a:gd name="connsiteY20" fmla="*/ 4407 h 853765"/>
                        <a:gd name="connsiteX21" fmla="*/ 1094057 w 1095664"/>
                        <a:gd name="connsiteY21" fmla="*/ 280382 h 853765"/>
                        <a:gd name="connsiteX22" fmla="*/ 1095665 w 1095664"/>
                        <a:gd name="connsiteY22" fmla="*/ 285975 h 853765"/>
                        <a:gd name="connsiteX23" fmla="*/ 1007891 w 1095664"/>
                        <a:gd name="connsiteY23" fmla="*/ 267163 h 853765"/>
                        <a:gd name="connsiteX24" fmla="*/ 1006425 w 1095664"/>
                        <a:gd name="connsiteY24" fmla="*/ 851259 h 853765"/>
                        <a:gd name="connsiteX25" fmla="*/ 1004612 w 1095664"/>
                        <a:gd name="connsiteY25" fmla="*/ 853766 h 853765"/>
                        <a:gd name="connsiteX26" fmla="*/ 920477 w 1095664"/>
                        <a:gd name="connsiteY26" fmla="*/ 588233 h 853765"/>
                        <a:gd name="connsiteX27" fmla="*/ 920593 w 1095664"/>
                        <a:gd name="connsiteY27" fmla="*/ 592669 h 853765"/>
                        <a:gd name="connsiteX28" fmla="*/ 1002606 w 1095664"/>
                        <a:gd name="connsiteY28" fmla="*/ 844611 h 853765"/>
                        <a:gd name="connsiteX29" fmla="*/ 996665 w 1095664"/>
                        <a:gd name="connsiteY29" fmla="*/ 263922 h 853765"/>
                        <a:gd name="connsiteX30" fmla="*/ 992254 w 1095664"/>
                        <a:gd name="connsiteY30" fmla="*/ 258290 h 853765"/>
                        <a:gd name="connsiteX31" fmla="*/ 1000780 w 1095664"/>
                        <a:gd name="connsiteY31" fmla="*/ 258547 h 853765"/>
                        <a:gd name="connsiteX32" fmla="*/ 1085699 w 1095664"/>
                        <a:gd name="connsiteY32" fmla="*/ 276717 h 853765"/>
                        <a:gd name="connsiteX33" fmla="*/ 661540 w 1095664"/>
                        <a:gd name="connsiteY33" fmla="*/ 11351 h 853765"/>
                        <a:gd name="connsiteX34" fmla="*/ 245791 w 1095664"/>
                        <a:gd name="connsiteY34" fmla="*/ 157156 h 853765"/>
                        <a:gd name="connsiteX35" fmla="*/ 240943 w 1095664"/>
                        <a:gd name="connsiteY35" fmla="*/ 166016 h 853765"/>
                        <a:gd name="connsiteX36" fmla="*/ 239297 w 1095664"/>
                        <a:gd name="connsiteY36" fmla="*/ 156050 h 853765"/>
                        <a:gd name="connsiteX37" fmla="*/ 187811 w 1095664"/>
                        <a:gd name="connsiteY37" fmla="*/ 67595 h 853765"/>
                        <a:gd name="connsiteX38" fmla="*/ 165797 w 1095664"/>
                        <a:gd name="connsiteY38" fmla="*/ 76827 h 853765"/>
                        <a:gd name="connsiteX39" fmla="*/ 195256 w 1095664"/>
                        <a:gd name="connsiteY39" fmla="*/ 192659 h 853765"/>
                        <a:gd name="connsiteX40" fmla="*/ 206881 w 1095664"/>
                        <a:gd name="connsiteY40" fmla="*/ 209363 h 853765"/>
                        <a:gd name="connsiteX41" fmla="*/ 190357 w 1095664"/>
                        <a:gd name="connsiteY41" fmla="*/ 197481 h 853765"/>
                        <a:gd name="connsiteX42" fmla="*/ 23618 w 1095664"/>
                        <a:gd name="connsiteY42" fmla="*/ 149184 h 853765"/>
                        <a:gd name="connsiteX43" fmla="*/ 7197 w 1095664"/>
                        <a:gd name="connsiteY43" fmla="*/ 180803 h 853765"/>
                        <a:gd name="connsiteX44" fmla="*/ 141339 w 1095664"/>
                        <a:gd name="connsiteY44" fmla="*/ 287415 h 853765"/>
                        <a:gd name="connsiteX45" fmla="*/ 149428 w 1095664"/>
                        <a:gd name="connsiteY45" fmla="*/ 290206 h 853765"/>
                        <a:gd name="connsiteX46" fmla="*/ 141699 w 1095664"/>
                        <a:gd name="connsiteY46" fmla="*/ 293870 h 853765"/>
                        <a:gd name="connsiteX47" fmla="*/ 93479 w 1095664"/>
                        <a:gd name="connsiteY47" fmla="*/ 829527 h 853765"/>
                        <a:gd name="connsiteX48" fmla="*/ 208629 w 1095664"/>
                        <a:gd name="connsiteY48" fmla="*/ 467528 h 853765"/>
                        <a:gd name="connsiteX49" fmla="*/ 212860 w 1095664"/>
                        <a:gd name="connsiteY49" fmla="*/ 429414 h 853765"/>
                        <a:gd name="connsiteX50" fmla="*/ 218029 w 1095664"/>
                        <a:gd name="connsiteY50" fmla="*/ 442325 h 853765"/>
                        <a:gd name="connsiteX51" fmla="*/ 340663 w 1095664"/>
                        <a:gd name="connsiteY51" fmla="*/ 563531 h 853765"/>
                        <a:gd name="connsiteX52" fmla="*/ 393127 w 1095664"/>
                        <a:gd name="connsiteY52" fmla="*/ 572494 h 853765"/>
                        <a:gd name="connsiteX53" fmla="*/ 351181 w 1095664"/>
                        <a:gd name="connsiteY53" fmla="*/ 461137 h 853765"/>
                        <a:gd name="connsiteX54" fmla="*/ 351619 w 1095664"/>
                        <a:gd name="connsiteY54" fmla="*/ 454142 h 853765"/>
                        <a:gd name="connsiteX55" fmla="*/ 356929 w 1095664"/>
                        <a:gd name="connsiteY55" fmla="*/ 458719 h 853765"/>
                        <a:gd name="connsiteX56" fmla="*/ 916234 w 1095664"/>
                        <a:gd name="connsiteY56" fmla="*/ 589416 h 853765"/>
                        <a:gd name="connsiteX57" fmla="*/ 920477 w 1095664"/>
                        <a:gd name="connsiteY57" fmla="*/ 588233 h 85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095664" h="853765">
                          <a:moveTo>
                            <a:pt x="1004612" y="853766"/>
                          </a:moveTo>
                          <a:lnTo>
                            <a:pt x="1001911" y="852274"/>
                          </a:lnTo>
                          <a:cubicBezTo>
                            <a:pt x="925569" y="810162"/>
                            <a:pt x="915025" y="628867"/>
                            <a:pt x="913764" y="597273"/>
                          </a:cubicBezTo>
                          <a:cubicBezTo>
                            <a:pt x="709799" y="651485"/>
                            <a:pt x="522846" y="608254"/>
                            <a:pt x="357894" y="468736"/>
                          </a:cubicBezTo>
                          <a:cubicBezTo>
                            <a:pt x="358434" y="523450"/>
                            <a:pt x="402938" y="573458"/>
                            <a:pt x="403414" y="573972"/>
                          </a:cubicBezTo>
                          <a:lnTo>
                            <a:pt x="408879" y="580029"/>
                          </a:lnTo>
                          <a:lnTo>
                            <a:pt x="400726" y="579785"/>
                          </a:lnTo>
                          <a:cubicBezTo>
                            <a:pt x="378519" y="579129"/>
                            <a:pt x="357624" y="575901"/>
                            <a:pt x="338606" y="570192"/>
                          </a:cubicBezTo>
                          <a:cubicBezTo>
                            <a:pt x="283493" y="553694"/>
                            <a:pt x="243515" y="516674"/>
                            <a:pt x="216743" y="457228"/>
                          </a:cubicBezTo>
                          <a:lnTo>
                            <a:pt x="215522" y="468274"/>
                          </a:lnTo>
                          <a:cubicBezTo>
                            <a:pt x="195616" y="648618"/>
                            <a:pt x="190267" y="697095"/>
                            <a:pt x="95781" y="838567"/>
                          </a:cubicBezTo>
                          <a:lnTo>
                            <a:pt x="92335" y="843710"/>
                          </a:lnTo>
                          <a:lnTo>
                            <a:pt x="89712" y="838104"/>
                          </a:lnTo>
                          <a:cubicBezTo>
                            <a:pt x="-8889" y="626783"/>
                            <a:pt x="-25284" y="373363"/>
                            <a:pt x="131245" y="291247"/>
                          </a:cubicBezTo>
                          <a:cubicBezTo>
                            <a:pt x="39344" y="257879"/>
                            <a:pt x="3198" y="212937"/>
                            <a:pt x="215" y="181446"/>
                          </a:cubicBezTo>
                          <a:cubicBezTo>
                            <a:pt x="-1354" y="165000"/>
                            <a:pt x="5718" y="151382"/>
                            <a:pt x="20107" y="143127"/>
                          </a:cubicBezTo>
                          <a:cubicBezTo>
                            <a:pt x="47085" y="127645"/>
                            <a:pt x="102558" y="130410"/>
                            <a:pt x="179684" y="181639"/>
                          </a:cubicBezTo>
                          <a:cubicBezTo>
                            <a:pt x="147370" y="128764"/>
                            <a:pt x="148283" y="90496"/>
                            <a:pt x="159946" y="72957"/>
                          </a:cubicBezTo>
                          <a:cubicBezTo>
                            <a:pt x="166787" y="62683"/>
                            <a:pt x="177498" y="58234"/>
                            <a:pt x="189238" y="60767"/>
                          </a:cubicBezTo>
                          <a:cubicBezTo>
                            <a:pt x="208874" y="64985"/>
                            <a:pt x="233125" y="89545"/>
                            <a:pt x="244415" y="145480"/>
                          </a:cubicBezTo>
                          <a:cubicBezTo>
                            <a:pt x="322288" y="16096"/>
                            <a:pt x="510154" y="-12502"/>
                            <a:pt x="662286" y="4407"/>
                          </a:cubicBezTo>
                          <a:cubicBezTo>
                            <a:pt x="843556" y="24557"/>
                            <a:pt x="1047354" y="117705"/>
                            <a:pt x="1094057" y="280382"/>
                          </a:cubicBezTo>
                          <a:lnTo>
                            <a:pt x="1095665" y="285975"/>
                          </a:lnTo>
                          <a:lnTo>
                            <a:pt x="1007891" y="267163"/>
                          </a:lnTo>
                          <a:cubicBezTo>
                            <a:pt x="1130036" y="432372"/>
                            <a:pt x="1108819" y="709581"/>
                            <a:pt x="1006425" y="851259"/>
                          </a:cubicBezTo>
                          <a:lnTo>
                            <a:pt x="1004612" y="853766"/>
                          </a:lnTo>
                          <a:close/>
                          <a:moveTo>
                            <a:pt x="920477" y="588233"/>
                          </a:moveTo>
                          <a:lnTo>
                            <a:pt x="920593" y="592669"/>
                          </a:lnTo>
                          <a:cubicBezTo>
                            <a:pt x="920644" y="594739"/>
                            <a:pt x="926700" y="798139"/>
                            <a:pt x="1002606" y="844611"/>
                          </a:cubicBezTo>
                          <a:cubicBezTo>
                            <a:pt x="1103534" y="701981"/>
                            <a:pt x="1122552" y="424785"/>
                            <a:pt x="996665" y="263922"/>
                          </a:cubicBezTo>
                          <a:lnTo>
                            <a:pt x="992254" y="258290"/>
                          </a:lnTo>
                          <a:lnTo>
                            <a:pt x="1000780" y="258547"/>
                          </a:lnTo>
                          <a:lnTo>
                            <a:pt x="1085699" y="276717"/>
                          </a:lnTo>
                          <a:cubicBezTo>
                            <a:pt x="1036836" y="120599"/>
                            <a:pt x="838387" y="30999"/>
                            <a:pt x="661540" y="11351"/>
                          </a:cubicBezTo>
                          <a:cubicBezTo>
                            <a:pt x="508470" y="-5661"/>
                            <a:pt x="318867" y="23695"/>
                            <a:pt x="245791" y="157156"/>
                          </a:cubicBezTo>
                          <a:lnTo>
                            <a:pt x="240943" y="166016"/>
                          </a:lnTo>
                          <a:lnTo>
                            <a:pt x="239297" y="156050"/>
                          </a:lnTo>
                          <a:cubicBezTo>
                            <a:pt x="229486" y="96823"/>
                            <a:pt x="205440" y="71388"/>
                            <a:pt x="187811" y="67595"/>
                          </a:cubicBezTo>
                          <a:cubicBezTo>
                            <a:pt x="178861" y="65679"/>
                            <a:pt x="171043" y="68945"/>
                            <a:pt x="165797" y="76827"/>
                          </a:cubicBezTo>
                          <a:cubicBezTo>
                            <a:pt x="154262" y="94161"/>
                            <a:pt x="155060" y="134898"/>
                            <a:pt x="195256" y="192659"/>
                          </a:cubicBezTo>
                          <a:lnTo>
                            <a:pt x="206881" y="209363"/>
                          </a:lnTo>
                          <a:lnTo>
                            <a:pt x="190357" y="197481"/>
                          </a:lnTo>
                          <a:cubicBezTo>
                            <a:pt x="108151" y="138369"/>
                            <a:pt x="49142" y="134525"/>
                            <a:pt x="23618" y="149184"/>
                          </a:cubicBezTo>
                          <a:cubicBezTo>
                            <a:pt x="11736" y="155999"/>
                            <a:pt x="5911" y="167225"/>
                            <a:pt x="7197" y="180803"/>
                          </a:cubicBezTo>
                          <a:cubicBezTo>
                            <a:pt x="9936" y="209633"/>
                            <a:pt x="46712" y="254857"/>
                            <a:pt x="141339" y="287415"/>
                          </a:cubicBezTo>
                          <a:lnTo>
                            <a:pt x="149428" y="290206"/>
                          </a:lnTo>
                          <a:lnTo>
                            <a:pt x="141699" y="293870"/>
                          </a:lnTo>
                          <a:cubicBezTo>
                            <a:pt x="-17183" y="369197"/>
                            <a:pt x="-2859" y="619222"/>
                            <a:pt x="93479" y="829527"/>
                          </a:cubicBezTo>
                          <a:cubicBezTo>
                            <a:pt x="183696" y="693443"/>
                            <a:pt x="189123" y="644310"/>
                            <a:pt x="208629" y="467528"/>
                          </a:cubicBezTo>
                          <a:lnTo>
                            <a:pt x="212860" y="429414"/>
                          </a:lnTo>
                          <a:lnTo>
                            <a:pt x="218029" y="442325"/>
                          </a:lnTo>
                          <a:cubicBezTo>
                            <a:pt x="243875" y="506914"/>
                            <a:pt x="283994" y="546571"/>
                            <a:pt x="340663" y="563531"/>
                          </a:cubicBezTo>
                          <a:cubicBezTo>
                            <a:pt x="356839" y="568392"/>
                            <a:pt x="374456" y="571401"/>
                            <a:pt x="393127" y="572494"/>
                          </a:cubicBezTo>
                          <a:cubicBezTo>
                            <a:pt x="380216" y="556266"/>
                            <a:pt x="348070" y="510579"/>
                            <a:pt x="351181" y="461137"/>
                          </a:cubicBezTo>
                          <a:lnTo>
                            <a:pt x="351619" y="454142"/>
                          </a:lnTo>
                          <a:lnTo>
                            <a:pt x="356929" y="458719"/>
                          </a:lnTo>
                          <a:cubicBezTo>
                            <a:pt x="522511" y="601375"/>
                            <a:pt x="710686" y="645364"/>
                            <a:pt x="916234" y="589416"/>
                          </a:cubicBezTo>
                          <a:lnTo>
                            <a:pt x="920477" y="588233"/>
                          </a:lnTo>
                          <a:close/>
                        </a:path>
                      </a:pathLst>
                    </a:custGeom>
                    <a:solidFill>
                      <a:srgbClr val="000072"/>
                    </a:solidFill>
                    <a:ln w="1286" cap="flat">
                      <a:noFill/>
                      <a:prstDash val="solid"/>
                      <a:miter/>
                    </a:ln>
                  </p:spPr>
                  <p:txBody>
                    <a:bodyPr rtlCol="0" anchor="ctr"/>
                    <a:lstStyle/>
                    <a:p>
                      <a:endParaRPr lang="en-US"/>
                    </a:p>
                  </p:txBody>
                </p:sp>
              </p:grpSp>
              <p:sp>
                <p:nvSpPr>
                  <p:cNvPr id="114" name="Freeform: Shape 113">
                    <a:extLst>
                      <a:ext uri="{FF2B5EF4-FFF2-40B4-BE49-F238E27FC236}">
                        <a16:creationId xmlns:a16="http://schemas.microsoft.com/office/drawing/2014/main" id="{DEF7D1A7-AF7F-C5AE-943A-1C0BE1C8CE25}"/>
                      </a:ext>
                    </a:extLst>
                  </p:cNvPr>
                  <p:cNvSpPr/>
                  <p:nvPr/>
                </p:nvSpPr>
                <p:spPr>
                  <a:xfrm>
                    <a:off x="4087173" y="2280315"/>
                    <a:ext cx="149547" cy="434976"/>
                  </a:xfrm>
                  <a:custGeom>
                    <a:avLst/>
                    <a:gdLst>
                      <a:gd name="connsiteX0" fmla="*/ 128549 w 149547"/>
                      <a:gd name="connsiteY0" fmla="*/ 6883 h 434976"/>
                      <a:gd name="connsiteX1" fmla="*/ 149547 w 149547"/>
                      <a:gd name="connsiteY1" fmla="*/ 62652 h 434976"/>
                      <a:gd name="connsiteX2" fmla="*/ 29987 w 149547"/>
                      <a:gd name="connsiteY2" fmla="*/ 434977 h 434976"/>
                      <a:gd name="connsiteX3" fmla="*/ 0 w 149547"/>
                      <a:gd name="connsiteY3" fmla="*/ 362183 h 434976"/>
                      <a:gd name="connsiteX4" fmla="*/ 104709 w 149547"/>
                      <a:gd name="connsiteY4" fmla="*/ 11268 h 434976"/>
                      <a:gd name="connsiteX5" fmla="*/ 128549 w 149547"/>
                      <a:gd name="connsiteY5" fmla="*/ 6883 h 43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547" h="434976">
                        <a:moveTo>
                          <a:pt x="128549" y="6883"/>
                        </a:moveTo>
                        <a:cubicBezTo>
                          <a:pt x="136894" y="22982"/>
                          <a:pt x="144507" y="41126"/>
                          <a:pt x="149547" y="62652"/>
                        </a:cubicBezTo>
                        <a:cubicBezTo>
                          <a:pt x="129243" y="246661"/>
                          <a:pt x="124588" y="293261"/>
                          <a:pt x="29987" y="434977"/>
                        </a:cubicBezTo>
                        <a:cubicBezTo>
                          <a:pt x="18915" y="411201"/>
                          <a:pt x="8834" y="386859"/>
                          <a:pt x="0" y="362183"/>
                        </a:cubicBezTo>
                        <a:cubicBezTo>
                          <a:pt x="77680" y="241684"/>
                          <a:pt x="86771" y="173610"/>
                          <a:pt x="104709" y="11268"/>
                        </a:cubicBezTo>
                        <a:cubicBezTo>
                          <a:pt x="106098" y="-1205"/>
                          <a:pt x="122775" y="-4265"/>
                          <a:pt x="128549" y="6883"/>
                        </a:cubicBezTo>
                        <a:close/>
                      </a:path>
                    </a:pathLst>
                  </a:custGeom>
                  <a:solidFill>
                    <a:srgbClr val="000072"/>
                  </a:solidFill>
                  <a:ln w="1286"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0DDD5210-16F2-AEEC-0789-5C47EB1B0F9F}"/>
                      </a:ext>
                    </a:extLst>
                  </p:cNvPr>
                  <p:cNvSpPr/>
                  <p:nvPr/>
                </p:nvSpPr>
                <p:spPr>
                  <a:xfrm>
                    <a:off x="4027787" y="2017074"/>
                    <a:ext cx="151866" cy="139633"/>
                  </a:xfrm>
                  <a:custGeom>
                    <a:avLst/>
                    <a:gdLst>
                      <a:gd name="connsiteX0" fmla="*/ 151866 w 151866"/>
                      <a:gd name="connsiteY0" fmla="*/ 32327 h 139633"/>
                      <a:gd name="connsiteX1" fmla="*/ 104083 w 151866"/>
                      <a:gd name="connsiteY1" fmla="*/ 139633 h 139633"/>
                      <a:gd name="connsiteX2" fmla="*/ 151866 w 151866"/>
                      <a:gd name="connsiteY2" fmla="*/ 32327 h 139633"/>
                    </a:gdLst>
                    <a:ahLst/>
                    <a:cxnLst>
                      <a:cxn ang="0">
                        <a:pos x="connsiteX0" y="connsiteY0"/>
                      </a:cxn>
                      <a:cxn ang="0">
                        <a:pos x="connsiteX1" y="connsiteY1"/>
                      </a:cxn>
                      <a:cxn ang="0">
                        <a:pos x="connsiteX2" y="connsiteY2"/>
                      </a:cxn>
                    </a:cxnLst>
                    <a:rect l="l" t="t" r="r" b="b"/>
                    <a:pathLst>
                      <a:path w="151866" h="139633">
                        <a:moveTo>
                          <a:pt x="151866" y="32327"/>
                        </a:moveTo>
                        <a:cubicBezTo>
                          <a:pt x="28667" y="-19867"/>
                          <a:pt x="-15915" y="70376"/>
                          <a:pt x="104083" y="139633"/>
                        </a:cubicBezTo>
                        <a:cubicBezTo>
                          <a:pt x="-69124" y="64114"/>
                          <a:pt x="-7363" y="-58867"/>
                          <a:pt x="151866" y="32327"/>
                        </a:cubicBezTo>
                        <a:close/>
                      </a:path>
                    </a:pathLst>
                  </a:custGeom>
                  <a:solidFill>
                    <a:srgbClr val="FFFFFF"/>
                  </a:solidFill>
                  <a:ln w="1286"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C1831FE0-251B-4C15-5296-F9C6D81A5F12}"/>
                      </a:ext>
                    </a:extLst>
                  </p:cNvPr>
                  <p:cNvSpPr/>
                  <p:nvPr/>
                </p:nvSpPr>
                <p:spPr>
                  <a:xfrm>
                    <a:off x="4042567" y="2171315"/>
                    <a:ext cx="132141" cy="543976"/>
                  </a:xfrm>
                  <a:custGeom>
                    <a:avLst/>
                    <a:gdLst>
                      <a:gd name="connsiteX0" fmla="*/ 117952 w 132141"/>
                      <a:gd name="connsiteY0" fmla="*/ 0 h 543976"/>
                      <a:gd name="connsiteX1" fmla="*/ 118300 w 132141"/>
                      <a:gd name="connsiteY1" fmla="*/ 154 h 543976"/>
                      <a:gd name="connsiteX2" fmla="*/ 124035 w 132141"/>
                      <a:gd name="connsiteY2" fmla="*/ 38191 h 543976"/>
                      <a:gd name="connsiteX3" fmla="*/ 90370 w 132141"/>
                      <a:gd name="connsiteY3" fmla="*/ 519866 h 543976"/>
                      <a:gd name="connsiteX4" fmla="*/ 74593 w 132141"/>
                      <a:gd name="connsiteY4" fmla="*/ 543976 h 543976"/>
                      <a:gd name="connsiteX5" fmla="*/ 117952 w 132141"/>
                      <a:gd name="connsiteY5" fmla="*/ 0 h 543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141" h="543976">
                        <a:moveTo>
                          <a:pt x="117952" y="0"/>
                        </a:moveTo>
                        <a:cubicBezTo>
                          <a:pt x="118068" y="51"/>
                          <a:pt x="118184" y="103"/>
                          <a:pt x="118300" y="154"/>
                        </a:cubicBezTo>
                        <a:cubicBezTo>
                          <a:pt x="133807" y="7008"/>
                          <a:pt x="137086" y="27363"/>
                          <a:pt x="124035" y="38191"/>
                        </a:cubicBezTo>
                        <a:cubicBezTo>
                          <a:pt x="12562" y="130619"/>
                          <a:pt x="16805" y="338571"/>
                          <a:pt x="90370" y="519866"/>
                        </a:cubicBezTo>
                        <a:cubicBezTo>
                          <a:pt x="85445" y="527582"/>
                          <a:pt x="80186" y="535644"/>
                          <a:pt x="74593" y="543976"/>
                        </a:cubicBezTo>
                        <a:cubicBezTo>
                          <a:pt x="-22529" y="335845"/>
                          <a:pt x="-41046" y="79609"/>
                          <a:pt x="117952" y="0"/>
                        </a:cubicBezTo>
                        <a:close/>
                      </a:path>
                    </a:pathLst>
                  </a:custGeom>
                  <a:solidFill>
                    <a:srgbClr val="FFFFFF"/>
                  </a:solidFill>
                  <a:ln w="1286"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BD0DAE1F-D4DE-524B-E2C4-DCCD446FC963}"/>
                      </a:ext>
                    </a:extLst>
                  </p:cNvPr>
                  <p:cNvSpPr/>
                  <p:nvPr/>
                </p:nvSpPr>
                <p:spPr>
                  <a:xfrm>
                    <a:off x="4179615" y="1943132"/>
                    <a:ext cx="62621" cy="129928"/>
                  </a:xfrm>
                  <a:custGeom>
                    <a:avLst/>
                    <a:gdLst>
                      <a:gd name="connsiteX0" fmla="*/ 29356 w 62621"/>
                      <a:gd name="connsiteY0" fmla="*/ 127923 h 129928"/>
                      <a:gd name="connsiteX1" fmla="*/ 28983 w 62621"/>
                      <a:gd name="connsiteY1" fmla="*/ 127718 h 129928"/>
                      <a:gd name="connsiteX2" fmla="*/ 62622 w 62621"/>
                      <a:gd name="connsiteY2" fmla="*/ 16142 h 129928"/>
                      <a:gd name="connsiteX3" fmla="*/ 52078 w 62621"/>
                      <a:gd name="connsiteY3" fmla="*/ 106488 h 129928"/>
                      <a:gd name="connsiteX4" fmla="*/ 29356 w 62621"/>
                      <a:gd name="connsiteY4" fmla="*/ 127923 h 12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21" h="129928">
                        <a:moveTo>
                          <a:pt x="29356" y="127923"/>
                        </a:moveTo>
                        <a:lnTo>
                          <a:pt x="28983" y="127718"/>
                        </a:lnTo>
                        <a:cubicBezTo>
                          <a:pt x="-36031" y="27625"/>
                          <a:pt x="23120" y="-30008"/>
                          <a:pt x="62622" y="16142"/>
                        </a:cubicBezTo>
                        <a:cubicBezTo>
                          <a:pt x="40800" y="19357"/>
                          <a:pt x="27852" y="53098"/>
                          <a:pt x="52078" y="106488"/>
                        </a:cubicBezTo>
                        <a:cubicBezTo>
                          <a:pt x="58494" y="120645"/>
                          <a:pt x="42999" y="135381"/>
                          <a:pt x="29356" y="127923"/>
                        </a:cubicBezTo>
                        <a:close/>
                      </a:path>
                    </a:pathLst>
                  </a:custGeom>
                  <a:solidFill>
                    <a:srgbClr val="FFFFFF"/>
                  </a:solidFill>
                  <a:ln w="1286"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E944AE71-02AE-110A-1DC7-66088AB828AF}"/>
                      </a:ext>
                    </a:extLst>
                  </p:cNvPr>
                  <p:cNvSpPr/>
                  <p:nvPr/>
                </p:nvSpPr>
                <p:spPr>
                  <a:xfrm>
                    <a:off x="4277341" y="1895034"/>
                    <a:ext cx="714162" cy="136525"/>
                  </a:xfrm>
                  <a:custGeom>
                    <a:avLst/>
                    <a:gdLst>
                      <a:gd name="connsiteX0" fmla="*/ 714162 w 714162"/>
                      <a:gd name="connsiteY0" fmla="*/ 113927 h 136525"/>
                      <a:gd name="connsiteX1" fmla="*/ 333106 w 714162"/>
                      <a:gd name="connsiteY1" fmla="*/ 30795 h 136525"/>
                      <a:gd name="connsiteX2" fmla="*/ 216850 w 714162"/>
                      <a:gd name="connsiteY2" fmla="*/ 40027 h 136525"/>
                      <a:gd name="connsiteX3" fmla="*/ 42794 w 714162"/>
                      <a:gd name="connsiteY3" fmla="*/ 127197 h 136525"/>
                      <a:gd name="connsiteX4" fmla="*/ 1337 w 714162"/>
                      <a:gd name="connsiteY4" fmla="*/ 124625 h 136525"/>
                      <a:gd name="connsiteX5" fmla="*/ 0 w 714162"/>
                      <a:gd name="connsiteY5" fmla="*/ 122053 h 136525"/>
                      <a:gd name="connsiteX6" fmla="*/ 714162 w 714162"/>
                      <a:gd name="connsiteY6" fmla="*/ 113927 h 13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162" h="136525">
                        <a:moveTo>
                          <a:pt x="714162" y="113927"/>
                        </a:moveTo>
                        <a:cubicBezTo>
                          <a:pt x="606971" y="64472"/>
                          <a:pt x="463404" y="31399"/>
                          <a:pt x="333106" y="30795"/>
                        </a:cubicBezTo>
                        <a:cubicBezTo>
                          <a:pt x="313021" y="69345"/>
                          <a:pt x="245319" y="67442"/>
                          <a:pt x="216850" y="40027"/>
                        </a:cubicBezTo>
                        <a:cubicBezTo>
                          <a:pt x="143555" y="53169"/>
                          <a:pt x="81512" y="80931"/>
                          <a:pt x="42794" y="127197"/>
                        </a:cubicBezTo>
                        <a:cubicBezTo>
                          <a:pt x="31723" y="140454"/>
                          <a:pt x="10069" y="139567"/>
                          <a:pt x="1337" y="124625"/>
                        </a:cubicBezTo>
                        <a:cubicBezTo>
                          <a:pt x="836" y="123841"/>
                          <a:pt x="386" y="123005"/>
                          <a:pt x="0" y="122053"/>
                        </a:cubicBezTo>
                        <a:cubicBezTo>
                          <a:pt x="121400" y="-32779"/>
                          <a:pt x="530938" y="-45535"/>
                          <a:pt x="714162" y="113927"/>
                        </a:cubicBezTo>
                        <a:close/>
                      </a:path>
                    </a:pathLst>
                  </a:custGeom>
                  <a:solidFill>
                    <a:srgbClr val="FFFFFF"/>
                  </a:solidFill>
                  <a:ln w="1286"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78262A38-FF9D-80C9-44CB-80D0BCD00C8E}"/>
                      </a:ext>
                    </a:extLst>
                  </p:cNvPr>
                  <p:cNvSpPr/>
                  <p:nvPr/>
                </p:nvSpPr>
                <p:spPr>
                  <a:xfrm>
                    <a:off x="4010983" y="1865391"/>
                    <a:ext cx="1120796" cy="879269"/>
                  </a:xfrm>
                  <a:custGeom>
                    <a:avLst/>
                    <a:gdLst>
                      <a:gd name="connsiteX0" fmla="*/ 1016872 w 1120796"/>
                      <a:gd name="connsiteY0" fmla="*/ 879270 h 879269"/>
                      <a:gd name="connsiteX1" fmla="*/ 1008784 w 1120796"/>
                      <a:gd name="connsiteY1" fmla="*/ 877174 h 879269"/>
                      <a:gd name="connsiteX2" fmla="*/ 914581 w 1120796"/>
                      <a:gd name="connsiteY2" fmla="*/ 627418 h 879269"/>
                      <a:gd name="connsiteX3" fmla="*/ 390047 w 1120796"/>
                      <a:gd name="connsiteY3" fmla="*/ 514351 h 879269"/>
                      <a:gd name="connsiteX4" fmla="*/ 426578 w 1120796"/>
                      <a:gd name="connsiteY4" fmla="*/ 578349 h 879269"/>
                      <a:gd name="connsiteX5" fmla="*/ 429317 w 1120796"/>
                      <a:gd name="connsiteY5" fmla="*/ 596648 h 879269"/>
                      <a:gd name="connsiteX6" fmla="*/ 414106 w 1120796"/>
                      <a:gd name="connsiteY6" fmla="*/ 606369 h 879269"/>
                      <a:gd name="connsiteX7" fmla="*/ 413591 w 1120796"/>
                      <a:gd name="connsiteY7" fmla="*/ 606369 h 879269"/>
                      <a:gd name="connsiteX8" fmla="*/ 238622 w 1120796"/>
                      <a:gd name="connsiteY8" fmla="*/ 513696 h 879269"/>
                      <a:gd name="connsiteX9" fmla="*/ 120129 w 1120796"/>
                      <a:gd name="connsiteY9" fmla="*/ 859236 h 879269"/>
                      <a:gd name="connsiteX10" fmla="*/ 104891 w 1120796"/>
                      <a:gd name="connsiteY10" fmla="*/ 866655 h 879269"/>
                      <a:gd name="connsiteX11" fmla="*/ 90965 w 1120796"/>
                      <a:gd name="connsiteY11" fmla="*/ 857011 h 879269"/>
                      <a:gd name="connsiteX12" fmla="*/ 114934 w 1120796"/>
                      <a:gd name="connsiteY12" fmla="*/ 307055 h 879269"/>
                      <a:gd name="connsiteX13" fmla="*/ 272 w 1120796"/>
                      <a:gd name="connsiteY13" fmla="*/ 195982 h 879269"/>
                      <a:gd name="connsiteX14" fmla="*/ 26787 w 1120796"/>
                      <a:gd name="connsiteY14" fmla="*/ 144868 h 879269"/>
                      <a:gd name="connsiteX15" fmla="*/ 161521 w 1120796"/>
                      <a:gd name="connsiteY15" fmla="*/ 161057 h 879269"/>
                      <a:gd name="connsiteX16" fmla="*/ 162190 w 1120796"/>
                      <a:gd name="connsiteY16" fmla="*/ 78864 h 879269"/>
                      <a:gd name="connsiteX17" fmla="*/ 205344 w 1120796"/>
                      <a:gd name="connsiteY17" fmla="*/ 61042 h 879269"/>
                      <a:gd name="connsiteX18" fmla="*/ 263105 w 1120796"/>
                      <a:gd name="connsiteY18" fmla="*/ 127483 h 879269"/>
                      <a:gd name="connsiteX19" fmla="*/ 677067 w 1120796"/>
                      <a:gd name="connsiteY19" fmla="*/ 4463 h 879269"/>
                      <a:gd name="connsiteX20" fmla="*/ 1120141 w 1120796"/>
                      <a:gd name="connsiteY20" fmla="*/ 289992 h 879269"/>
                      <a:gd name="connsiteX21" fmla="*/ 1116283 w 1120796"/>
                      <a:gd name="connsiteY21" fmla="*/ 306078 h 879269"/>
                      <a:gd name="connsiteX22" fmla="*/ 1100493 w 1120796"/>
                      <a:gd name="connsiteY22" fmla="*/ 311029 h 879269"/>
                      <a:gd name="connsiteX23" fmla="*/ 1050562 w 1120796"/>
                      <a:gd name="connsiteY23" fmla="*/ 300318 h 879269"/>
                      <a:gd name="connsiteX24" fmla="*/ 1118559 w 1120796"/>
                      <a:gd name="connsiteY24" fmla="*/ 574286 h 879269"/>
                      <a:gd name="connsiteX25" fmla="*/ 1030516 w 1120796"/>
                      <a:gd name="connsiteY25" fmla="*/ 872313 h 879269"/>
                      <a:gd name="connsiteX26" fmla="*/ 1016872 w 1120796"/>
                      <a:gd name="connsiteY26" fmla="*/ 879270 h 879269"/>
                      <a:gd name="connsiteX27" fmla="*/ 930384 w 1120796"/>
                      <a:gd name="connsiteY27" fmla="*/ 589241 h 879269"/>
                      <a:gd name="connsiteX28" fmla="*/ 940414 w 1120796"/>
                      <a:gd name="connsiteY28" fmla="*/ 592558 h 879269"/>
                      <a:gd name="connsiteX29" fmla="*/ 947165 w 1120796"/>
                      <a:gd name="connsiteY29" fmla="*/ 605597 h 879269"/>
                      <a:gd name="connsiteX30" fmla="*/ 1012719 w 1120796"/>
                      <a:gd name="connsiteY30" fmla="*/ 838842 h 879269"/>
                      <a:gd name="connsiteX31" fmla="*/ 999474 w 1120796"/>
                      <a:gd name="connsiteY31" fmla="*/ 285389 h 879269"/>
                      <a:gd name="connsiteX32" fmla="*/ 998459 w 1120796"/>
                      <a:gd name="connsiteY32" fmla="*/ 266139 h 879269"/>
                      <a:gd name="connsiteX33" fmla="*/ 1016204 w 1120796"/>
                      <a:gd name="connsiteY33" fmla="*/ 258630 h 879269"/>
                      <a:gd name="connsiteX34" fmla="*/ 1078144 w 1120796"/>
                      <a:gd name="connsiteY34" fmla="*/ 271913 h 879269"/>
                      <a:gd name="connsiteX35" fmla="*/ 673325 w 1120796"/>
                      <a:gd name="connsiteY35" fmla="*/ 37819 h 879269"/>
                      <a:gd name="connsiteX36" fmla="*/ 270705 w 1120796"/>
                      <a:gd name="connsiteY36" fmla="*/ 176796 h 879269"/>
                      <a:gd name="connsiteX37" fmla="*/ 253165 w 1120796"/>
                      <a:gd name="connsiteY37" fmla="*/ 185283 h 879269"/>
                      <a:gd name="connsiteX38" fmla="*/ 239419 w 1120796"/>
                      <a:gd name="connsiteY38" fmla="*/ 171473 h 879269"/>
                      <a:gd name="connsiteX39" fmla="*/ 198259 w 1120796"/>
                      <a:gd name="connsiteY39" fmla="*/ 93857 h 879269"/>
                      <a:gd name="connsiteX40" fmla="*/ 190093 w 1120796"/>
                      <a:gd name="connsiteY40" fmla="*/ 97458 h 879269"/>
                      <a:gd name="connsiteX41" fmla="*/ 219385 w 1120796"/>
                      <a:gd name="connsiteY41" fmla="*/ 198322 h 879269"/>
                      <a:gd name="connsiteX42" fmla="*/ 217392 w 1120796"/>
                      <a:gd name="connsiteY42" fmla="*/ 219873 h 879269"/>
                      <a:gd name="connsiteX43" fmla="*/ 195815 w 1120796"/>
                      <a:gd name="connsiteY43" fmla="*/ 221545 h 879269"/>
                      <a:gd name="connsiteX44" fmla="*/ 43465 w 1120796"/>
                      <a:gd name="connsiteY44" fmla="*/ 173993 h 879269"/>
                      <a:gd name="connsiteX45" fmla="*/ 33667 w 1120796"/>
                      <a:gd name="connsiteY45" fmla="*/ 192818 h 879269"/>
                      <a:gd name="connsiteX46" fmla="*/ 158885 w 1120796"/>
                      <a:gd name="connsiteY46" fmla="*/ 288127 h 879269"/>
                      <a:gd name="connsiteX47" fmla="*/ 170175 w 1120796"/>
                      <a:gd name="connsiteY47" fmla="*/ 303069 h 879269"/>
                      <a:gd name="connsiteX48" fmla="*/ 160608 w 1120796"/>
                      <a:gd name="connsiteY48" fmla="*/ 319168 h 879269"/>
                      <a:gd name="connsiteX49" fmla="*/ 48634 w 1120796"/>
                      <a:gd name="connsiteY49" fmla="*/ 527917 h 879269"/>
                      <a:gd name="connsiteX50" fmla="*/ 108954 w 1120796"/>
                      <a:gd name="connsiteY50" fmla="*/ 815002 h 879269"/>
                      <a:gd name="connsiteX51" fmla="*/ 208610 w 1120796"/>
                      <a:gd name="connsiteY51" fmla="*/ 479350 h 879269"/>
                      <a:gd name="connsiteX52" fmla="*/ 211297 w 1120796"/>
                      <a:gd name="connsiteY52" fmla="*/ 455047 h 879269"/>
                      <a:gd name="connsiteX53" fmla="*/ 225725 w 1120796"/>
                      <a:gd name="connsiteY53" fmla="*/ 440272 h 879269"/>
                      <a:gd name="connsiteX54" fmla="*/ 243560 w 1120796"/>
                      <a:gd name="connsiteY54" fmla="*/ 450675 h 879269"/>
                      <a:gd name="connsiteX55" fmla="*/ 378628 w 1120796"/>
                      <a:gd name="connsiteY55" fmla="*/ 569091 h 879269"/>
                      <a:gd name="connsiteX56" fmla="*/ 351085 w 1120796"/>
                      <a:gd name="connsiteY56" fmla="*/ 473589 h 879269"/>
                      <a:gd name="connsiteX57" fmla="*/ 361320 w 1120796"/>
                      <a:gd name="connsiteY57" fmla="*/ 459175 h 879269"/>
                      <a:gd name="connsiteX58" fmla="*/ 378783 w 1120796"/>
                      <a:gd name="connsiteY58" fmla="*/ 461926 h 879269"/>
                      <a:gd name="connsiteX59" fmla="*/ 925910 w 1120796"/>
                      <a:gd name="connsiteY59" fmla="*/ 589858 h 879269"/>
                      <a:gd name="connsiteX60" fmla="*/ 930384 w 1120796"/>
                      <a:gd name="connsiteY60" fmla="*/ 589241 h 879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120796" h="879269">
                        <a:moveTo>
                          <a:pt x="1016872" y="879270"/>
                        </a:moveTo>
                        <a:cubicBezTo>
                          <a:pt x="1014121" y="879270"/>
                          <a:pt x="1011330" y="878588"/>
                          <a:pt x="1008784" y="877174"/>
                        </a:cubicBezTo>
                        <a:cubicBezTo>
                          <a:pt x="934769" y="836335"/>
                          <a:pt x="918233" y="685553"/>
                          <a:pt x="914581" y="627418"/>
                        </a:cubicBezTo>
                        <a:cubicBezTo>
                          <a:pt x="723487" y="673761"/>
                          <a:pt x="547348" y="635764"/>
                          <a:pt x="390047" y="514351"/>
                        </a:cubicBezTo>
                        <a:cubicBezTo>
                          <a:pt x="401414" y="549957"/>
                          <a:pt x="426244" y="577977"/>
                          <a:pt x="426578" y="578349"/>
                        </a:cubicBezTo>
                        <a:cubicBezTo>
                          <a:pt x="431066" y="583351"/>
                          <a:pt x="432146" y="590552"/>
                          <a:pt x="429317" y="596648"/>
                        </a:cubicBezTo>
                        <a:cubicBezTo>
                          <a:pt x="426553" y="602588"/>
                          <a:pt x="420612" y="606369"/>
                          <a:pt x="414106" y="606369"/>
                        </a:cubicBezTo>
                        <a:cubicBezTo>
                          <a:pt x="413938" y="606369"/>
                          <a:pt x="413771" y="606369"/>
                          <a:pt x="413591" y="606369"/>
                        </a:cubicBezTo>
                        <a:cubicBezTo>
                          <a:pt x="336529" y="604003"/>
                          <a:pt x="277880" y="572884"/>
                          <a:pt x="238622" y="513696"/>
                        </a:cubicBezTo>
                        <a:cubicBezTo>
                          <a:pt x="220903" y="671974"/>
                          <a:pt x="210796" y="723473"/>
                          <a:pt x="120129" y="859236"/>
                        </a:cubicBezTo>
                        <a:cubicBezTo>
                          <a:pt x="116760" y="864277"/>
                          <a:pt x="110999" y="867093"/>
                          <a:pt x="104891" y="866655"/>
                        </a:cubicBezTo>
                        <a:cubicBezTo>
                          <a:pt x="98848" y="866193"/>
                          <a:pt x="93524" y="862515"/>
                          <a:pt x="90965" y="857011"/>
                        </a:cubicBezTo>
                        <a:cubicBezTo>
                          <a:pt x="-5244" y="650834"/>
                          <a:pt x="-23812" y="404949"/>
                          <a:pt x="114934" y="307055"/>
                        </a:cubicBezTo>
                        <a:cubicBezTo>
                          <a:pt x="35583" y="272581"/>
                          <a:pt x="3346" y="228308"/>
                          <a:pt x="272" y="195982"/>
                        </a:cubicBezTo>
                        <a:cubicBezTo>
                          <a:pt x="-1785" y="174353"/>
                          <a:pt x="7885" y="155721"/>
                          <a:pt x="26787" y="144868"/>
                        </a:cubicBezTo>
                        <a:cubicBezTo>
                          <a:pt x="52183" y="130273"/>
                          <a:pt x="98860" y="129206"/>
                          <a:pt x="161521" y="161057"/>
                        </a:cubicBezTo>
                        <a:cubicBezTo>
                          <a:pt x="147698" y="123471"/>
                          <a:pt x="151324" y="95195"/>
                          <a:pt x="162190" y="78864"/>
                        </a:cubicBezTo>
                        <a:cubicBezTo>
                          <a:pt x="172078" y="64025"/>
                          <a:pt x="188229" y="57364"/>
                          <a:pt x="205344" y="61042"/>
                        </a:cubicBezTo>
                        <a:cubicBezTo>
                          <a:pt x="229994" y="66340"/>
                          <a:pt x="250452" y="90360"/>
                          <a:pt x="263105" y="127483"/>
                        </a:cubicBezTo>
                        <a:cubicBezTo>
                          <a:pt x="351856" y="13516"/>
                          <a:pt x="530709" y="-11790"/>
                          <a:pt x="677067" y="4463"/>
                        </a:cubicBezTo>
                        <a:cubicBezTo>
                          <a:pt x="862734" y="25102"/>
                          <a:pt x="1071753" y="121388"/>
                          <a:pt x="1120141" y="289992"/>
                        </a:cubicBezTo>
                        <a:cubicBezTo>
                          <a:pt x="1121774" y="295663"/>
                          <a:pt x="1120308" y="301771"/>
                          <a:pt x="1116283" y="306078"/>
                        </a:cubicBezTo>
                        <a:cubicBezTo>
                          <a:pt x="1112259" y="310386"/>
                          <a:pt x="1106279" y="312263"/>
                          <a:pt x="1100493" y="311029"/>
                        </a:cubicBezTo>
                        <a:lnTo>
                          <a:pt x="1050562" y="300318"/>
                        </a:lnTo>
                        <a:cubicBezTo>
                          <a:pt x="1095992" y="374847"/>
                          <a:pt x="1119935" y="470413"/>
                          <a:pt x="1118559" y="574286"/>
                        </a:cubicBezTo>
                        <a:cubicBezTo>
                          <a:pt x="1117042" y="688356"/>
                          <a:pt x="1084959" y="796974"/>
                          <a:pt x="1030516" y="872313"/>
                        </a:cubicBezTo>
                        <a:cubicBezTo>
                          <a:pt x="1027237" y="876827"/>
                          <a:pt x="1022106" y="879270"/>
                          <a:pt x="1016872" y="879270"/>
                        </a:cubicBezTo>
                        <a:close/>
                        <a:moveTo>
                          <a:pt x="930384" y="589241"/>
                        </a:moveTo>
                        <a:cubicBezTo>
                          <a:pt x="933959" y="589241"/>
                          <a:pt x="937482" y="590385"/>
                          <a:pt x="940414" y="592558"/>
                        </a:cubicBezTo>
                        <a:cubicBezTo>
                          <a:pt x="944542" y="595632"/>
                          <a:pt x="947036" y="600441"/>
                          <a:pt x="947165" y="605597"/>
                        </a:cubicBezTo>
                        <a:cubicBezTo>
                          <a:pt x="948515" y="657752"/>
                          <a:pt x="963084" y="793258"/>
                          <a:pt x="1012719" y="838842"/>
                        </a:cubicBezTo>
                        <a:cubicBezTo>
                          <a:pt x="1104157" y="697151"/>
                          <a:pt x="1118624" y="437623"/>
                          <a:pt x="999474" y="285389"/>
                        </a:cubicBezTo>
                        <a:cubicBezTo>
                          <a:pt x="995115" y="279821"/>
                          <a:pt x="994717" y="272131"/>
                          <a:pt x="998459" y="266139"/>
                        </a:cubicBezTo>
                        <a:cubicBezTo>
                          <a:pt x="1002201" y="260147"/>
                          <a:pt x="1009273" y="257151"/>
                          <a:pt x="1016204" y="258630"/>
                        </a:cubicBezTo>
                        <a:lnTo>
                          <a:pt x="1078144" y="271913"/>
                        </a:lnTo>
                        <a:cubicBezTo>
                          <a:pt x="1019984" y="135070"/>
                          <a:pt x="837249" y="56040"/>
                          <a:pt x="673325" y="37819"/>
                        </a:cubicBezTo>
                        <a:cubicBezTo>
                          <a:pt x="486320" y="17052"/>
                          <a:pt x="328299" y="71586"/>
                          <a:pt x="270705" y="176796"/>
                        </a:cubicBezTo>
                        <a:cubicBezTo>
                          <a:pt x="267259" y="183084"/>
                          <a:pt x="260225" y="186492"/>
                          <a:pt x="253165" y="185283"/>
                        </a:cubicBezTo>
                        <a:cubicBezTo>
                          <a:pt x="246106" y="184087"/>
                          <a:pt x="240590" y="178545"/>
                          <a:pt x="239419" y="171473"/>
                        </a:cubicBezTo>
                        <a:cubicBezTo>
                          <a:pt x="230071" y="115062"/>
                          <a:pt x="208404" y="96031"/>
                          <a:pt x="198259" y="93857"/>
                        </a:cubicBezTo>
                        <a:cubicBezTo>
                          <a:pt x="195764" y="93317"/>
                          <a:pt x="192845" y="93317"/>
                          <a:pt x="190093" y="97458"/>
                        </a:cubicBezTo>
                        <a:cubicBezTo>
                          <a:pt x="183175" y="107848"/>
                          <a:pt x="180411" y="142296"/>
                          <a:pt x="219385" y="198322"/>
                        </a:cubicBezTo>
                        <a:cubicBezTo>
                          <a:pt x="224053" y="205034"/>
                          <a:pt x="223205" y="214125"/>
                          <a:pt x="217392" y="219873"/>
                        </a:cubicBezTo>
                        <a:cubicBezTo>
                          <a:pt x="211554" y="225608"/>
                          <a:pt x="202438" y="226303"/>
                          <a:pt x="195815" y="221545"/>
                        </a:cubicBezTo>
                        <a:cubicBezTo>
                          <a:pt x="123691" y="169673"/>
                          <a:pt x="67318" y="160286"/>
                          <a:pt x="43465" y="173993"/>
                        </a:cubicBezTo>
                        <a:cubicBezTo>
                          <a:pt x="36071" y="178237"/>
                          <a:pt x="32856" y="184396"/>
                          <a:pt x="33667" y="192818"/>
                        </a:cubicBezTo>
                        <a:cubicBezTo>
                          <a:pt x="36213" y="219680"/>
                          <a:pt x="75933" y="259568"/>
                          <a:pt x="158885" y="288127"/>
                        </a:cubicBezTo>
                        <a:cubicBezTo>
                          <a:pt x="165340" y="290352"/>
                          <a:pt x="169802" y="296254"/>
                          <a:pt x="170175" y="303069"/>
                        </a:cubicBezTo>
                        <a:cubicBezTo>
                          <a:pt x="170548" y="309884"/>
                          <a:pt x="166768" y="316250"/>
                          <a:pt x="160608" y="319168"/>
                        </a:cubicBezTo>
                        <a:cubicBezTo>
                          <a:pt x="72821" y="360792"/>
                          <a:pt x="51270" y="455664"/>
                          <a:pt x="48634" y="527917"/>
                        </a:cubicBezTo>
                        <a:cubicBezTo>
                          <a:pt x="45522" y="613582"/>
                          <a:pt x="67356" y="716761"/>
                          <a:pt x="108954" y="815002"/>
                        </a:cubicBezTo>
                        <a:cubicBezTo>
                          <a:pt x="184577" y="697100"/>
                          <a:pt x="189939" y="648533"/>
                          <a:pt x="208610" y="479350"/>
                        </a:cubicBezTo>
                        <a:lnTo>
                          <a:pt x="211297" y="455047"/>
                        </a:lnTo>
                        <a:cubicBezTo>
                          <a:pt x="212146" y="447396"/>
                          <a:pt x="218100" y="441301"/>
                          <a:pt x="225725" y="440272"/>
                        </a:cubicBezTo>
                        <a:cubicBezTo>
                          <a:pt x="233376" y="439231"/>
                          <a:pt x="240705" y="443525"/>
                          <a:pt x="243560" y="450675"/>
                        </a:cubicBezTo>
                        <a:cubicBezTo>
                          <a:pt x="270589" y="518260"/>
                          <a:pt x="314952" y="557274"/>
                          <a:pt x="378628" y="569091"/>
                        </a:cubicBezTo>
                        <a:cubicBezTo>
                          <a:pt x="364201" y="545264"/>
                          <a:pt x="348770" y="510532"/>
                          <a:pt x="351085" y="473589"/>
                        </a:cubicBezTo>
                        <a:cubicBezTo>
                          <a:pt x="351484" y="467224"/>
                          <a:pt x="355444" y="461643"/>
                          <a:pt x="361320" y="459175"/>
                        </a:cubicBezTo>
                        <a:cubicBezTo>
                          <a:pt x="367184" y="456706"/>
                          <a:pt x="373961" y="457760"/>
                          <a:pt x="378783" y="461926"/>
                        </a:cubicBezTo>
                        <a:cubicBezTo>
                          <a:pt x="540829" y="601521"/>
                          <a:pt x="724889" y="644572"/>
                          <a:pt x="925910" y="589858"/>
                        </a:cubicBezTo>
                        <a:cubicBezTo>
                          <a:pt x="927440" y="589434"/>
                          <a:pt x="928919" y="589241"/>
                          <a:pt x="930384" y="589241"/>
                        </a:cubicBezTo>
                        <a:close/>
                      </a:path>
                    </a:pathLst>
                  </a:custGeom>
                  <a:solidFill>
                    <a:srgbClr val="000072"/>
                  </a:solidFill>
                  <a:ln w="1286"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CBB2F2B2-8A3E-9CF3-E9AB-81302054634C}"/>
                      </a:ext>
                    </a:extLst>
                  </p:cNvPr>
                  <p:cNvSpPr/>
                  <p:nvPr/>
                </p:nvSpPr>
                <p:spPr>
                  <a:xfrm>
                    <a:off x="4924594" y="2434143"/>
                    <a:ext cx="97685" cy="54063"/>
                  </a:xfrm>
                  <a:custGeom>
                    <a:avLst/>
                    <a:gdLst>
                      <a:gd name="connsiteX0" fmla="*/ 16773 w 97685"/>
                      <a:gd name="connsiteY0" fmla="*/ 54064 h 54063"/>
                      <a:gd name="connsiteX1" fmla="*/ 584 w 97685"/>
                      <a:gd name="connsiteY1" fmla="*/ 41629 h 54063"/>
                      <a:gd name="connsiteX2" fmla="*/ 12427 w 97685"/>
                      <a:gd name="connsiteY2" fmla="*/ 21055 h 54063"/>
                      <a:gd name="connsiteX3" fmla="*/ 75075 w 97685"/>
                      <a:gd name="connsiteY3" fmla="*/ 1047 h 54063"/>
                      <a:gd name="connsiteX4" fmla="*/ 96639 w 97685"/>
                      <a:gd name="connsiteY4" fmla="*/ 10961 h 54063"/>
                      <a:gd name="connsiteX5" fmla="*/ 86725 w 97685"/>
                      <a:gd name="connsiteY5" fmla="*/ 32525 h 54063"/>
                      <a:gd name="connsiteX6" fmla="*/ 21132 w 97685"/>
                      <a:gd name="connsiteY6" fmla="*/ 53472 h 54063"/>
                      <a:gd name="connsiteX7" fmla="*/ 16773 w 97685"/>
                      <a:gd name="connsiteY7" fmla="*/ 54064 h 54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685" h="54063">
                        <a:moveTo>
                          <a:pt x="16773" y="54064"/>
                        </a:moveTo>
                        <a:cubicBezTo>
                          <a:pt x="9366" y="54064"/>
                          <a:pt x="2590" y="49126"/>
                          <a:pt x="584" y="41629"/>
                        </a:cubicBezTo>
                        <a:cubicBezTo>
                          <a:pt x="-1833" y="32679"/>
                          <a:pt x="3477" y="23473"/>
                          <a:pt x="12427" y="21055"/>
                        </a:cubicBezTo>
                        <a:cubicBezTo>
                          <a:pt x="33271" y="15449"/>
                          <a:pt x="54346" y="8724"/>
                          <a:pt x="75075" y="1047"/>
                        </a:cubicBezTo>
                        <a:cubicBezTo>
                          <a:pt x="83767" y="-2168"/>
                          <a:pt x="93424" y="2268"/>
                          <a:pt x="96639" y="10961"/>
                        </a:cubicBezTo>
                        <a:cubicBezTo>
                          <a:pt x="99854" y="19654"/>
                          <a:pt x="95417" y="29310"/>
                          <a:pt x="86725" y="32525"/>
                        </a:cubicBezTo>
                        <a:cubicBezTo>
                          <a:pt x="65032" y="40549"/>
                          <a:pt x="42979" y="47596"/>
                          <a:pt x="21132" y="53472"/>
                        </a:cubicBezTo>
                        <a:cubicBezTo>
                          <a:pt x="19679" y="53871"/>
                          <a:pt x="18213" y="54064"/>
                          <a:pt x="16773" y="54064"/>
                        </a:cubicBezTo>
                        <a:close/>
                      </a:path>
                    </a:pathLst>
                  </a:custGeom>
                  <a:solidFill>
                    <a:srgbClr val="000072"/>
                  </a:solidFill>
                  <a:ln w="1286"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BC8105A3-8BE5-CFA4-6B34-A63F2271890C}"/>
                      </a:ext>
                    </a:extLst>
                  </p:cNvPr>
                  <p:cNvSpPr/>
                  <p:nvPr/>
                </p:nvSpPr>
                <p:spPr>
                  <a:xfrm>
                    <a:off x="4313777" y="2140441"/>
                    <a:ext cx="799013" cy="587439"/>
                  </a:xfrm>
                  <a:custGeom>
                    <a:avLst/>
                    <a:gdLst>
                      <a:gd name="connsiteX0" fmla="*/ 714091 w 799013"/>
                      <a:gd name="connsiteY0" fmla="*/ 587439 h 587439"/>
                      <a:gd name="connsiteX1" fmla="*/ 627590 w 799013"/>
                      <a:gd name="connsiteY1" fmla="*/ 330971 h 587439"/>
                      <a:gd name="connsiteX2" fmla="*/ 65097 w 799013"/>
                      <a:gd name="connsiteY2" fmla="*/ 199555 h 587439"/>
                      <a:gd name="connsiteX3" fmla="*/ 111311 w 799013"/>
                      <a:gd name="connsiteY3" fmla="*/ 314525 h 587439"/>
                      <a:gd name="connsiteX4" fmla="*/ 50104 w 799013"/>
                      <a:gd name="connsiteY4" fmla="*/ 305074 h 587439"/>
                      <a:gd name="connsiteX5" fmla="*/ 129442 w 799013"/>
                      <a:gd name="connsiteY5" fmla="*/ 164541 h 587439"/>
                      <a:gd name="connsiteX6" fmla="*/ 709899 w 799013"/>
                      <a:gd name="connsiteY6" fmla="*/ 0 h 587439"/>
                      <a:gd name="connsiteX7" fmla="*/ 714091 w 799013"/>
                      <a:gd name="connsiteY7" fmla="*/ 587439 h 58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9013" h="587439">
                        <a:moveTo>
                          <a:pt x="714091" y="587439"/>
                        </a:moveTo>
                        <a:cubicBezTo>
                          <a:pt x="632965" y="542678"/>
                          <a:pt x="627590" y="330971"/>
                          <a:pt x="627590" y="330971"/>
                        </a:cubicBezTo>
                        <a:cubicBezTo>
                          <a:pt x="435583" y="383229"/>
                          <a:pt x="241274" y="351340"/>
                          <a:pt x="65097" y="199555"/>
                        </a:cubicBezTo>
                        <a:cubicBezTo>
                          <a:pt x="61342" y="259194"/>
                          <a:pt x="111311" y="314525"/>
                          <a:pt x="111311" y="314525"/>
                        </a:cubicBezTo>
                        <a:cubicBezTo>
                          <a:pt x="88654" y="313856"/>
                          <a:pt x="68337" y="310552"/>
                          <a:pt x="50104" y="305074"/>
                        </a:cubicBezTo>
                        <a:cubicBezTo>
                          <a:pt x="-41759" y="153675"/>
                          <a:pt x="-2656" y="117992"/>
                          <a:pt x="129442" y="164541"/>
                        </a:cubicBezTo>
                        <a:cubicBezTo>
                          <a:pt x="496006" y="282815"/>
                          <a:pt x="762877" y="301332"/>
                          <a:pt x="709899" y="0"/>
                        </a:cubicBezTo>
                        <a:cubicBezTo>
                          <a:pt x="835786" y="160837"/>
                          <a:pt x="820111" y="440747"/>
                          <a:pt x="714091" y="587439"/>
                        </a:cubicBezTo>
                        <a:close/>
                      </a:path>
                    </a:pathLst>
                  </a:custGeom>
                  <a:solidFill>
                    <a:srgbClr val="000072"/>
                  </a:solidFill>
                  <a:ln w="1286"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316DFCD8-43EE-FEE2-A432-F9652A444980}"/>
                      </a:ext>
                    </a:extLst>
                  </p:cNvPr>
                  <p:cNvSpPr/>
                  <p:nvPr/>
                </p:nvSpPr>
                <p:spPr>
                  <a:xfrm>
                    <a:off x="4712430" y="2254228"/>
                    <a:ext cx="222379" cy="72111"/>
                  </a:xfrm>
                  <a:custGeom>
                    <a:avLst/>
                    <a:gdLst>
                      <a:gd name="connsiteX0" fmla="*/ 222379 w 222379"/>
                      <a:gd name="connsiteY0" fmla="*/ 26078 h 72111"/>
                      <a:gd name="connsiteX1" fmla="*/ 111190 w 222379"/>
                      <a:gd name="connsiteY1" fmla="*/ 72112 h 72111"/>
                      <a:gd name="connsiteX2" fmla="*/ 0 w 222379"/>
                      <a:gd name="connsiteY2" fmla="*/ 26078 h 72111"/>
                      <a:gd name="connsiteX3" fmla="*/ 111190 w 222379"/>
                      <a:gd name="connsiteY3" fmla="*/ 0 h 72111"/>
                      <a:gd name="connsiteX4" fmla="*/ 222379 w 222379"/>
                      <a:gd name="connsiteY4" fmla="*/ 26078 h 72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379" h="72111">
                        <a:moveTo>
                          <a:pt x="222379" y="26078"/>
                        </a:moveTo>
                        <a:cubicBezTo>
                          <a:pt x="222379" y="51499"/>
                          <a:pt x="172603" y="72112"/>
                          <a:pt x="111190" y="72112"/>
                        </a:cubicBezTo>
                        <a:cubicBezTo>
                          <a:pt x="49789" y="72112"/>
                          <a:pt x="0" y="51499"/>
                          <a:pt x="0" y="26078"/>
                        </a:cubicBezTo>
                        <a:cubicBezTo>
                          <a:pt x="0" y="656"/>
                          <a:pt x="49776" y="0"/>
                          <a:pt x="111190" y="0"/>
                        </a:cubicBezTo>
                        <a:cubicBezTo>
                          <a:pt x="172603" y="0"/>
                          <a:pt x="222379" y="656"/>
                          <a:pt x="222379" y="26078"/>
                        </a:cubicBezTo>
                        <a:close/>
                      </a:path>
                    </a:pathLst>
                  </a:custGeom>
                  <a:solidFill>
                    <a:srgbClr val="FEFEFE"/>
                  </a:solidFill>
                  <a:ln w="1286"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DBAE0B1E-1445-4034-145D-CE57ED97CAE0}"/>
                      </a:ext>
                    </a:extLst>
                  </p:cNvPr>
                  <p:cNvSpPr/>
                  <p:nvPr/>
                </p:nvSpPr>
                <p:spPr>
                  <a:xfrm>
                    <a:off x="4443271" y="2994892"/>
                    <a:ext cx="188599" cy="65658"/>
                  </a:xfrm>
                  <a:custGeom>
                    <a:avLst/>
                    <a:gdLst>
                      <a:gd name="connsiteX0" fmla="*/ 188599 w 188599"/>
                      <a:gd name="connsiteY0" fmla="*/ 30758 h 65658"/>
                      <a:gd name="connsiteX1" fmla="*/ 101790 w 188599"/>
                      <a:gd name="connsiteY1" fmla="*/ 46137 h 65658"/>
                      <a:gd name="connsiteX2" fmla="*/ 0 w 188599"/>
                      <a:gd name="connsiteY2" fmla="*/ 0 h 65658"/>
                      <a:gd name="connsiteX3" fmla="*/ 100324 w 188599"/>
                      <a:gd name="connsiteY3" fmla="*/ 65541 h 65658"/>
                      <a:gd name="connsiteX4" fmla="*/ 188599 w 188599"/>
                      <a:gd name="connsiteY4" fmla="*/ 30758 h 65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599" h="65658">
                        <a:moveTo>
                          <a:pt x="188599" y="30758"/>
                        </a:moveTo>
                        <a:cubicBezTo>
                          <a:pt x="188599" y="30758"/>
                          <a:pt x="164528" y="46137"/>
                          <a:pt x="101790" y="46137"/>
                        </a:cubicBezTo>
                        <a:cubicBezTo>
                          <a:pt x="88172" y="47076"/>
                          <a:pt x="49223" y="44941"/>
                          <a:pt x="0" y="0"/>
                        </a:cubicBezTo>
                        <a:cubicBezTo>
                          <a:pt x="0" y="0"/>
                          <a:pt x="22734" y="65541"/>
                          <a:pt x="100324" y="65541"/>
                        </a:cubicBezTo>
                        <a:cubicBezTo>
                          <a:pt x="100324" y="65541"/>
                          <a:pt x="144455" y="69553"/>
                          <a:pt x="188599" y="30758"/>
                        </a:cubicBezTo>
                        <a:close/>
                      </a:path>
                    </a:pathLst>
                  </a:custGeom>
                  <a:solidFill>
                    <a:srgbClr val="000072"/>
                  </a:solidFill>
                  <a:ln w="1286"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D31D1A58-0ABB-E432-E1DC-E1BAA0F70CA3}"/>
                      </a:ext>
                    </a:extLst>
                  </p:cNvPr>
                  <p:cNvSpPr/>
                  <p:nvPr/>
                </p:nvSpPr>
                <p:spPr>
                  <a:xfrm>
                    <a:off x="4275657" y="2678883"/>
                    <a:ext cx="172705" cy="55503"/>
                  </a:xfrm>
                  <a:custGeom>
                    <a:avLst/>
                    <a:gdLst>
                      <a:gd name="connsiteX0" fmla="*/ 0 w 172705"/>
                      <a:gd name="connsiteY0" fmla="*/ 55504 h 55503"/>
                      <a:gd name="connsiteX1" fmla="*/ 33420 w 172705"/>
                      <a:gd name="connsiteY1" fmla="*/ 14446 h 55503"/>
                      <a:gd name="connsiteX2" fmla="*/ 86321 w 172705"/>
                      <a:gd name="connsiteY2" fmla="*/ 5 h 55503"/>
                      <a:gd name="connsiteX3" fmla="*/ 138810 w 172705"/>
                      <a:gd name="connsiteY3" fmla="*/ 15089 h 55503"/>
                      <a:gd name="connsiteX4" fmla="*/ 172706 w 172705"/>
                      <a:gd name="connsiteY4" fmla="*/ 55504 h 55503"/>
                      <a:gd name="connsiteX5" fmla="*/ 127250 w 172705"/>
                      <a:gd name="connsiteY5" fmla="*/ 42092 h 55503"/>
                      <a:gd name="connsiteX6" fmla="*/ 85986 w 172705"/>
                      <a:gd name="connsiteY6" fmla="*/ 37347 h 55503"/>
                      <a:gd name="connsiteX7" fmla="*/ 44890 w 172705"/>
                      <a:gd name="connsiteY7" fmla="*/ 41372 h 55503"/>
                      <a:gd name="connsiteX8" fmla="*/ 0 w 172705"/>
                      <a:gd name="connsiteY8" fmla="*/ 55504 h 55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705" h="55503">
                        <a:moveTo>
                          <a:pt x="0" y="55504"/>
                        </a:moveTo>
                        <a:cubicBezTo>
                          <a:pt x="5272" y="38389"/>
                          <a:pt x="17886" y="24141"/>
                          <a:pt x="33420" y="14446"/>
                        </a:cubicBezTo>
                        <a:cubicBezTo>
                          <a:pt x="49043" y="4763"/>
                          <a:pt x="67766" y="-188"/>
                          <a:pt x="86321" y="5"/>
                        </a:cubicBezTo>
                        <a:cubicBezTo>
                          <a:pt x="104902" y="134"/>
                          <a:pt x="123354" y="5458"/>
                          <a:pt x="138810" y="15089"/>
                        </a:cubicBezTo>
                        <a:cubicBezTo>
                          <a:pt x="154189" y="24746"/>
                          <a:pt x="166817" y="38582"/>
                          <a:pt x="172706" y="55504"/>
                        </a:cubicBezTo>
                        <a:cubicBezTo>
                          <a:pt x="155822" y="49704"/>
                          <a:pt x="141446" y="45063"/>
                          <a:pt x="127250" y="42092"/>
                        </a:cubicBezTo>
                        <a:cubicBezTo>
                          <a:pt x="113157" y="39044"/>
                          <a:pt x="99552" y="37540"/>
                          <a:pt x="85986" y="37347"/>
                        </a:cubicBezTo>
                        <a:cubicBezTo>
                          <a:pt x="72408" y="37206"/>
                          <a:pt x="58855" y="38414"/>
                          <a:pt x="44890" y="41372"/>
                        </a:cubicBezTo>
                        <a:cubicBezTo>
                          <a:pt x="30810" y="44278"/>
                          <a:pt x="16601" y="49023"/>
                          <a:pt x="0" y="55504"/>
                        </a:cubicBezTo>
                        <a:close/>
                      </a:path>
                    </a:pathLst>
                  </a:custGeom>
                  <a:solidFill>
                    <a:srgbClr val="000072"/>
                  </a:solidFill>
                  <a:ln w="1286"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8BF5188A-0758-DA95-694D-AB5519533F4A}"/>
                      </a:ext>
                    </a:extLst>
                  </p:cNvPr>
                  <p:cNvSpPr/>
                  <p:nvPr/>
                </p:nvSpPr>
                <p:spPr>
                  <a:xfrm>
                    <a:off x="4704496" y="2678883"/>
                    <a:ext cx="172693" cy="55503"/>
                  </a:xfrm>
                  <a:custGeom>
                    <a:avLst/>
                    <a:gdLst>
                      <a:gd name="connsiteX0" fmla="*/ 172693 w 172693"/>
                      <a:gd name="connsiteY0" fmla="*/ 55504 h 55503"/>
                      <a:gd name="connsiteX1" fmla="*/ 127816 w 172693"/>
                      <a:gd name="connsiteY1" fmla="*/ 41372 h 55503"/>
                      <a:gd name="connsiteX2" fmla="*/ 86719 w 172693"/>
                      <a:gd name="connsiteY2" fmla="*/ 37347 h 55503"/>
                      <a:gd name="connsiteX3" fmla="*/ 45455 w 172693"/>
                      <a:gd name="connsiteY3" fmla="*/ 42092 h 55503"/>
                      <a:gd name="connsiteX4" fmla="*/ 0 w 172693"/>
                      <a:gd name="connsiteY4" fmla="*/ 55504 h 55503"/>
                      <a:gd name="connsiteX5" fmla="*/ 33895 w 172693"/>
                      <a:gd name="connsiteY5" fmla="*/ 15089 h 55503"/>
                      <a:gd name="connsiteX6" fmla="*/ 86385 w 172693"/>
                      <a:gd name="connsiteY6" fmla="*/ 5 h 55503"/>
                      <a:gd name="connsiteX7" fmla="*/ 139286 w 172693"/>
                      <a:gd name="connsiteY7" fmla="*/ 14446 h 55503"/>
                      <a:gd name="connsiteX8" fmla="*/ 172693 w 172693"/>
                      <a:gd name="connsiteY8" fmla="*/ 55504 h 55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693" h="55503">
                        <a:moveTo>
                          <a:pt x="172693" y="55504"/>
                        </a:moveTo>
                        <a:cubicBezTo>
                          <a:pt x="156079" y="49036"/>
                          <a:pt x="141883" y="44278"/>
                          <a:pt x="127816" y="41372"/>
                        </a:cubicBezTo>
                        <a:cubicBezTo>
                          <a:pt x="113839" y="38401"/>
                          <a:pt x="100298" y="37206"/>
                          <a:pt x="86719" y="37347"/>
                        </a:cubicBezTo>
                        <a:cubicBezTo>
                          <a:pt x="73140" y="37540"/>
                          <a:pt x="59549" y="39044"/>
                          <a:pt x="45455" y="42092"/>
                        </a:cubicBezTo>
                        <a:cubicBezTo>
                          <a:pt x="31260" y="45075"/>
                          <a:pt x="16883" y="49704"/>
                          <a:pt x="0" y="55504"/>
                        </a:cubicBezTo>
                        <a:cubicBezTo>
                          <a:pt x="5889" y="38595"/>
                          <a:pt x="18516" y="24746"/>
                          <a:pt x="33895" y="15089"/>
                        </a:cubicBezTo>
                        <a:cubicBezTo>
                          <a:pt x="49339" y="5458"/>
                          <a:pt x="67804" y="134"/>
                          <a:pt x="86385" y="5"/>
                        </a:cubicBezTo>
                        <a:cubicBezTo>
                          <a:pt x="104953" y="-188"/>
                          <a:pt x="123663" y="4763"/>
                          <a:pt x="139286" y="14446"/>
                        </a:cubicBezTo>
                        <a:cubicBezTo>
                          <a:pt x="154806" y="24141"/>
                          <a:pt x="167421" y="38376"/>
                          <a:pt x="172693" y="55504"/>
                        </a:cubicBezTo>
                        <a:close/>
                      </a:path>
                    </a:pathLst>
                  </a:custGeom>
                  <a:solidFill>
                    <a:srgbClr val="000072"/>
                  </a:solidFill>
                  <a:ln w="1286"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24CD9871-4B1E-C438-68FE-DF34E0171125}"/>
                      </a:ext>
                    </a:extLst>
                  </p:cNvPr>
                  <p:cNvSpPr/>
                  <p:nvPr/>
                </p:nvSpPr>
                <p:spPr>
                  <a:xfrm>
                    <a:off x="4321190" y="2760516"/>
                    <a:ext cx="115394" cy="152221"/>
                  </a:xfrm>
                  <a:custGeom>
                    <a:avLst/>
                    <a:gdLst>
                      <a:gd name="connsiteX0" fmla="*/ 115394 w 115394"/>
                      <a:gd name="connsiteY0" fmla="*/ 76111 h 152221"/>
                      <a:gd name="connsiteX1" fmla="*/ 57697 w 115394"/>
                      <a:gd name="connsiteY1" fmla="*/ 152222 h 152221"/>
                      <a:gd name="connsiteX2" fmla="*/ 0 w 115394"/>
                      <a:gd name="connsiteY2" fmla="*/ 76111 h 152221"/>
                      <a:gd name="connsiteX3" fmla="*/ 57697 w 115394"/>
                      <a:gd name="connsiteY3" fmla="*/ 0 h 152221"/>
                      <a:gd name="connsiteX4" fmla="*/ 115394 w 115394"/>
                      <a:gd name="connsiteY4" fmla="*/ 76111 h 152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4" h="152221">
                        <a:moveTo>
                          <a:pt x="115394" y="76111"/>
                        </a:moveTo>
                        <a:cubicBezTo>
                          <a:pt x="115394" y="118146"/>
                          <a:pt x="89562" y="152222"/>
                          <a:pt x="57697" y="152222"/>
                        </a:cubicBezTo>
                        <a:cubicBezTo>
                          <a:pt x="25832" y="152222"/>
                          <a:pt x="0" y="118146"/>
                          <a:pt x="0" y="76111"/>
                        </a:cubicBezTo>
                        <a:cubicBezTo>
                          <a:pt x="0" y="34076"/>
                          <a:pt x="25832" y="0"/>
                          <a:pt x="57697" y="0"/>
                        </a:cubicBezTo>
                        <a:cubicBezTo>
                          <a:pt x="89562" y="0"/>
                          <a:pt x="115394" y="34076"/>
                          <a:pt x="115394" y="76111"/>
                        </a:cubicBezTo>
                        <a:close/>
                      </a:path>
                    </a:pathLst>
                  </a:custGeom>
                  <a:solidFill>
                    <a:srgbClr val="000072"/>
                  </a:solidFill>
                  <a:ln w="1286" cap="flat">
                    <a:noFill/>
                    <a:prstDash val="solid"/>
                    <a:miter/>
                  </a:ln>
                </p:spPr>
                <p:txBody>
                  <a:bodyPr rtlCol="0" anchor="ctr"/>
                  <a:lstStyle/>
                  <a:p>
                    <a:endParaRPr lang="en-US"/>
                  </a:p>
                </p:txBody>
              </p:sp>
              <p:grpSp>
                <p:nvGrpSpPr>
                  <p:cNvPr id="127" name="Graphic 55">
                    <a:extLst>
                      <a:ext uri="{FF2B5EF4-FFF2-40B4-BE49-F238E27FC236}">
                        <a16:creationId xmlns:a16="http://schemas.microsoft.com/office/drawing/2014/main" id="{90782E3C-AB62-6052-DC06-9CE6FD256DCE}"/>
                      </a:ext>
                    </a:extLst>
                  </p:cNvPr>
                  <p:cNvGrpSpPr/>
                  <p:nvPr/>
                </p:nvGrpSpPr>
                <p:grpSpPr>
                  <a:xfrm>
                    <a:off x="4372702" y="2789924"/>
                    <a:ext cx="41829" cy="58096"/>
                    <a:chOff x="4372702" y="2789924"/>
                    <a:chExt cx="41829" cy="58096"/>
                  </a:xfrm>
                </p:grpSpPr>
                <p:sp>
                  <p:nvSpPr>
                    <p:cNvPr id="128" name="Freeform: Shape 127">
                      <a:extLst>
                        <a:ext uri="{FF2B5EF4-FFF2-40B4-BE49-F238E27FC236}">
                          <a16:creationId xmlns:a16="http://schemas.microsoft.com/office/drawing/2014/main" id="{4B28DC07-AED4-8B4B-558F-0A49DC44B38A}"/>
                        </a:ext>
                      </a:extLst>
                    </p:cNvPr>
                    <p:cNvSpPr/>
                    <p:nvPr/>
                  </p:nvSpPr>
                  <p:spPr>
                    <a:xfrm>
                      <a:off x="4376186" y="2793409"/>
                      <a:ext cx="34872" cy="51126"/>
                    </a:xfrm>
                    <a:custGeom>
                      <a:avLst/>
                      <a:gdLst>
                        <a:gd name="connsiteX0" fmla="*/ 34873 w 34872"/>
                        <a:gd name="connsiteY0" fmla="*/ 25563 h 51126"/>
                        <a:gd name="connsiteX1" fmla="*/ 17436 w 34872"/>
                        <a:gd name="connsiteY1" fmla="*/ 51126 h 51126"/>
                        <a:gd name="connsiteX2" fmla="*/ 0 w 34872"/>
                        <a:gd name="connsiteY2" fmla="*/ 25563 h 51126"/>
                        <a:gd name="connsiteX3" fmla="*/ 17436 w 34872"/>
                        <a:gd name="connsiteY3" fmla="*/ 0 h 51126"/>
                        <a:gd name="connsiteX4" fmla="*/ 34873 w 34872"/>
                        <a:gd name="connsiteY4" fmla="*/ 25563 h 51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72" h="51126">
                          <a:moveTo>
                            <a:pt x="34873" y="25563"/>
                          </a:moveTo>
                          <a:cubicBezTo>
                            <a:pt x="34873" y="39681"/>
                            <a:pt x="27066" y="51126"/>
                            <a:pt x="17436" y="51126"/>
                          </a:cubicBezTo>
                          <a:cubicBezTo>
                            <a:pt x="7806" y="51126"/>
                            <a:pt x="0" y="39681"/>
                            <a:pt x="0" y="25563"/>
                          </a:cubicBezTo>
                          <a:cubicBezTo>
                            <a:pt x="0" y="11445"/>
                            <a:pt x="7806" y="0"/>
                            <a:pt x="17436" y="0"/>
                          </a:cubicBezTo>
                          <a:cubicBezTo>
                            <a:pt x="27066" y="0"/>
                            <a:pt x="34873" y="11445"/>
                            <a:pt x="34873" y="25563"/>
                          </a:cubicBezTo>
                          <a:close/>
                        </a:path>
                      </a:pathLst>
                    </a:custGeom>
                    <a:solidFill>
                      <a:srgbClr val="FFFFFF"/>
                    </a:solidFill>
                    <a:ln w="1286"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9D464440-5364-B27B-BDF0-68298F01C4D7}"/>
                        </a:ext>
                      </a:extLst>
                    </p:cNvPr>
                    <p:cNvSpPr/>
                    <p:nvPr/>
                  </p:nvSpPr>
                  <p:spPr>
                    <a:xfrm>
                      <a:off x="4372702" y="2789924"/>
                      <a:ext cx="41829" cy="58096"/>
                    </a:xfrm>
                    <a:custGeom>
                      <a:avLst/>
                      <a:gdLst>
                        <a:gd name="connsiteX0" fmla="*/ 20921 w 41829"/>
                        <a:gd name="connsiteY0" fmla="*/ 58096 h 58096"/>
                        <a:gd name="connsiteX1" fmla="*/ 0 w 41829"/>
                        <a:gd name="connsiteY1" fmla="*/ 29048 h 58096"/>
                        <a:gd name="connsiteX2" fmla="*/ 20921 w 41829"/>
                        <a:gd name="connsiteY2" fmla="*/ 0 h 58096"/>
                        <a:gd name="connsiteX3" fmla="*/ 41830 w 41829"/>
                        <a:gd name="connsiteY3" fmla="*/ 29048 h 58096"/>
                        <a:gd name="connsiteX4" fmla="*/ 20921 w 41829"/>
                        <a:gd name="connsiteY4" fmla="*/ 58096 h 58096"/>
                        <a:gd name="connsiteX5" fmla="*/ 20921 w 41829"/>
                        <a:gd name="connsiteY5" fmla="*/ 6970 h 58096"/>
                        <a:gd name="connsiteX6" fmla="*/ 6969 w 41829"/>
                        <a:gd name="connsiteY6" fmla="*/ 29035 h 58096"/>
                        <a:gd name="connsiteX7" fmla="*/ 20921 w 41829"/>
                        <a:gd name="connsiteY7" fmla="*/ 51114 h 58096"/>
                        <a:gd name="connsiteX8" fmla="*/ 34860 w 41829"/>
                        <a:gd name="connsiteY8" fmla="*/ 29035 h 58096"/>
                        <a:gd name="connsiteX9" fmla="*/ 20921 w 41829"/>
                        <a:gd name="connsiteY9" fmla="*/ 6970 h 5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829" h="58096">
                          <a:moveTo>
                            <a:pt x="20921" y="58096"/>
                          </a:moveTo>
                          <a:cubicBezTo>
                            <a:pt x="9181" y="58096"/>
                            <a:pt x="0" y="45340"/>
                            <a:pt x="0" y="29048"/>
                          </a:cubicBezTo>
                          <a:cubicBezTo>
                            <a:pt x="0" y="12756"/>
                            <a:pt x="9181" y="0"/>
                            <a:pt x="20921" y="0"/>
                          </a:cubicBezTo>
                          <a:cubicBezTo>
                            <a:pt x="32648" y="0"/>
                            <a:pt x="41830" y="12756"/>
                            <a:pt x="41830" y="29048"/>
                          </a:cubicBezTo>
                          <a:cubicBezTo>
                            <a:pt x="41830" y="45340"/>
                            <a:pt x="32648" y="58096"/>
                            <a:pt x="20921" y="58096"/>
                          </a:cubicBezTo>
                          <a:close/>
                          <a:moveTo>
                            <a:pt x="20921" y="6970"/>
                          </a:moveTo>
                          <a:cubicBezTo>
                            <a:pt x="13360" y="6970"/>
                            <a:pt x="6969" y="17076"/>
                            <a:pt x="6969" y="29035"/>
                          </a:cubicBezTo>
                          <a:cubicBezTo>
                            <a:pt x="6969" y="40994"/>
                            <a:pt x="13360" y="51114"/>
                            <a:pt x="20921" y="51114"/>
                          </a:cubicBezTo>
                          <a:cubicBezTo>
                            <a:pt x="28482" y="51114"/>
                            <a:pt x="34860" y="41007"/>
                            <a:pt x="34860" y="29035"/>
                          </a:cubicBezTo>
                          <a:cubicBezTo>
                            <a:pt x="34860" y="17064"/>
                            <a:pt x="28482" y="6970"/>
                            <a:pt x="20921" y="6970"/>
                          </a:cubicBezTo>
                          <a:close/>
                        </a:path>
                      </a:pathLst>
                    </a:custGeom>
                    <a:solidFill>
                      <a:srgbClr val="000072"/>
                    </a:solidFill>
                    <a:ln w="1286" cap="flat">
                      <a:noFill/>
                      <a:prstDash val="solid"/>
                      <a:miter/>
                    </a:ln>
                  </p:spPr>
                  <p:txBody>
                    <a:bodyPr rtlCol="0" anchor="ctr"/>
                    <a:lstStyle/>
                    <a:p>
                      <a:endParaRPr lang="en-US"/>
                    </a:p>
                  </p:txBody>
                </p:sp>
              </p:grpSp>
              <p:sp>
                <p:nvSpPr>
                  <p:cNvPr id="130" name="Freeform: Shape 129">
                    <a:extLst>
                      <a:ext uri="{FF2B5EF4-FFF2-40B4-BE49-F238E27FC236}">
                        <a16:creationId xmlns:a16="http://schemas.microsoft.com/office/drawing/2014/main" id="{11AEBE01-3813-64C2-E754-C7C8E2DB2E9F}"/>
                      </a:ext>
                    </a:extLst>
                  </p:cNvPr>
                  <p:cNvSpPr/>
                  <p:nvPr/>
                </p:nvSpPr>
                <p:spPr>
                  <a:xfrm>
                    <a:off x="4720132" y="2760516"/>
                    <a:ext cx="115394" cy="152221"/>
                  </a:xfrm>
                  <a:custGeom>
                    <a:avLst/>
                    <a:gdLst>
                      <a:gd name="connsiteX0" fmla="*/ 115394 w 115394"/>
                      <a:gd name="connsiteY0" fmla="*/ 76111 h 152221"/>
                      <a:gd name="connsiteX1" fmla="*/ 57697 w 115394"/>
                      <a:gd name="connsiteY1" fmla="*/ 152222 h 152221"/>
                      <a:gd name="connsiteX2" fmla="*/ 0 w 115394"/>
                      <a:gd name="connsiteY2" fmla="*/ 76111 h 152221"/>
                      <a:gd name="connsiteX3" fmla="*/ 57697 w 115394"/>
                      <a:gd name="connsiteY3" fmla="*/ 0 h 152221"/>
                      <a:gd name="connsiteX4" fmla="*/ 115394 w 115394"/>
                      <a:gd name="connsiteY4" fmla="*/ 76111 h 152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94" h="152221">
                        <a:moveTo>
                          <a:pt x="115394" y="76111"/>
                        </a:moveTo>
                        <a:cubicBezTo>
                          <a:pt x="115394" y="118146"/>
                          <a:pt x="89563" y="152222"/>
                          <a:pt x="57697" y="152222"/>
                        </a:cubicBezTo>
                        <a:cubicBezTo>
                          <a:pt x="25832" y="152222"/>
                          <a:pt x="0" y="118146"/>
                          <a:pt x="0" y="76111"/>
                        </a:cubicBezTo>
                        <a:cubicBezTo>
                          <a:pt x="0" y="34076"/>
                          <a:pt x="25831" y="0"/>
                          <a:pt x="57697" y="0"/>
                        </a:cubicBezTo>
                        <a:cubicBezTo>
                          <a:pt x="89562" y="0"/>
                          <a:pt x="115394" y="34076"/>
                          <a:pt x="115394" y="76111"/>
                        </a:cubicBezTo>
                        <a:close/>
                      </a:path>
                    </a:pathLst>
                  </a:custGeom>
                  <a:solidFill>
                    <a:srgbClr val="000072"/>
                  </a:solidFill>
                  <a:ln w="1286" cap="flat">
                    <a:noFill/>
                    <a:prstDash val="solid"/>
                    <a:miter/>
                  </a:ln>
                </p:spPr>
                <p:txBody>
                  <a:bodyPr rtlCol="0" anchor="ctr"/>
                  <a:lstStyle/>
                  <a:p>
                    <a:endParaRPr lang="en-US"/>
                  </a:p>
                </p:txBody>
              </p:sp>
              <p:grpSp>
                <p:nvGrpSpPr>
                  <p:cNvPr id="131" name="Graphic 55">
                    <a:extLst>
                      <a:ext uri="{FF2B5EF4-FFF2-40B4-BE49-F238E27FC236}">
                        <a16:creationId xmlns:a16="http://schemas.microsoft.com/office/drawing/2014/main" id="{D861506E-D4C6-1662-7264-22FBCE70089E}"/>
                      </a:ext>
                    </a:extLst>
                  </p:cNvPr>
                  <p:cNvGrpSpPr/>
                  <p:nvPr/>
                </p:nvGrpSpPr>
                <p:grpSpPr>
                  <a:xfrm>
                    <a:off x="4742172" y="2789924"/>
                    <a:ext cx="41829" cy="58096"/>
                    <a:chOff x="4742172" y="2789924"/>
                    <a:chExt cx="41829" cy="58096"/>
                  </a:xfrm>
                </p:grpSpPr>
                <p:sp>
                  <p:nvSpPr>
                    <p:cNvPr id="132" name="Freeform: Shape 131">
                      <a:extLst>
                        <a:ext uri="{FF2B5EF4-FFF2-40B4-BE49-F238E27FC236}">
                          <a16:creationId xmlns:a16="http://schemas.microsoft.com/office/drawing/2014/main" id="{776CDA0C-5F7A-DD2C-6680-C15F42CB5C71}"/>
                        </a:ext>
                      </a:extLst>
                    </p:cNvPr>
                    <p:cNvSpPr/>
                    <p:nvPr/>
                  </p:nvSpPr>
                  <p:spPr>
                    <a:xfrm>
                      <a:off x="4745657" y="2793409"/>
                      <a:ext cx="34872" cy="51126"/>
                    </a:xfrm>
                    <a:custGeom>
                      <a:avLst/>
                      <a:gdLst>
                        <a:gd name="connsiteX0" fmla="*/ 34873 w 34872"/>
                        <a:gd name="connsiteY0" fmla="*/ 25563 h 51126"/>
                        <a:gd name="connsiteX1" fmla="*/ 17436 w 34872"/>
                        <a:gd name="connsiteY1" fmla="*/ 51126 h 51126"/>
                        <a:gd name="connsiteX2" fmla="*/ 0 w 34872"/>
                        <a:gd name="connsiteY2" fmla="*/ 25563 h 51126"/>
                        <a:gd name="connsiteX3" fmla="*/ 17436 w 34872"/>
                        <a:gd name="connsiteY3" fmla="*/ 0 h 51126"/>
                        <a:gd name="connsiteX4" fmla="*/ 34873 w 34872"/>
                        <a:gd name="connsiteY4" fmla="*/ 25563 h 51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72" h="51126">
                          <a:moveTo>
                            <a:pt x="34873" y="25563"/>
                          </a:moveTo>
                          <a:cubicBezTo>
                            <a:pt x="34873" y="39681"/>
                            <a:pt x="27066" y="51126"/>
                            <a:pt x="17436" y="51126"/>
                          </a:cubicBezTo>
                          <a:cubicBezTo>
                            <a:pt x="7806" y="51126"/>
                            <a:pt x="0" y="39681"/>
                            <a:pt x="0" y="25563"/>
                          </a:cubicBezTo>
                          <a:cubicBezTo>
                            <a:pt x="0" y="11445"/>
                            <a:pt x="7806" y="0"/>
                            <a:pt x="17436" y="0"/>
                          </a:cubicBezTo>
                          <a:cubicBezTo>
                            <a:pt x="27066" y="0"/>
                            <a:pt x="34873" y="11445"/>
                            <a:pt x="34873" y="25563"/>
                          </a:cubicBezTo>
                          <a:close/>
                        </a:path>
                      </a:pathLst>
                    </a:custGeom>
                    <a:solidFill>
                      <a:srgbClr val="FFFFFF"/>
                    </a:solidFill>
                    <a:ln w="1286"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B19B3462-528A-9131-943E-A2CDEAB09727}"/>
                        </a:ext>
                      </a:extLst>
                    </p:cNvPr>
                    <p:cNvSpPr/>
                    <p:nvPr/>
                  </p:nvSpPr>
                  <p:spPr>
                    <a:xfrm>
                      <a:off x="4742172" y="2789924"/>
                      <a:ext cx="41829" cy="58096"/>
                    </a:xfrm>
                    <a:custGeom>
                      <a:avLst/>
                      <a:gdLst>
                        <a:gd name="connsiteX0" fmla="*/ 20921 w 41829"/>
                        <a:gd name="connsiteY0" fmla="*/ 58096 h 58096"/>
                        <a:gd name="connsiteX1" fmla="*/ 0 w 41829"/>
                        <a:gd name="connsiteY1" fmla="*/ 29048 h 58096"/>
                        <a:gd name="connsiteX2" fmla="*/ 20921 w 41829"/>
                        <a:gd name="connsiteY2" fmla="*/ 0 h 58096"/>
                        <a:gd name="connsiteX3" fmla="*/ 41830 w 41829"/>
                        <a:gd name="connsiteY3" fmla="*/ 29048 h 58096"/>
                        <a:gd name="connsiteX4" fmla="*/ 20921 w 41829"/>
                        <a:gd name="connsiteY4" fmla="*/ 58096 h 58096"/>
                        <a:gd name="connsiteX5" fmla="*/ 20921 w 41829"/>
                        <a:gd name="connsiteY5" fmla="*/ 6970 h 58096"/>
                        <a:gd name="connsiteX6" fmla="*/ 6969 w 41829"/>
                        <a:gd name="connsiteY6" fmla="*/ 29035 h 58096"/>
                        <a:gd name="connsiteX7" fmla="*/ 20921 w 41829"/>
                        <a:gd name="connsiteY7" fmla="*/ 51114 h 58096"/>
                        <a:gd name="connsiteX8" fmla="*/ 34860 w 41829"/>
                        <a:gd name="connsiteY8" fmla="*/ 29035 h 58096"/>
                        <a:gd name="connsiteX9" fmla="*/ 20921 w 41829"/>
                        <a:gd name="connsiteY9" fmla="*/ 6970 h 5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829" h="58096">
                          <a:moveTo>
                            <a:pt x="20921" y="58096"/>
                          </a:moveTo>
                          <a:cubicBezTo>
                            <a:pt x="9181" y="58096"/>
                            <a:pt x="0" y="45340"/>
                            <a:pt x="0" y="29048"/>
                          </a:cubicBezTo>
                          <a:cubicBezTo>
                            <a:pt x="0" y="12756"/>
                            <a:pt x="9181" y="0"/>
                            <a:pt x="20921" y="0"/>
                          </a:cubicBezTo>
                          <a:cubicBezTo>
                            <a:pt x="32648" y="0"/>
                            <a:pt x="41830" y="12756"/>
                            <a:pt x="41830" y="29048"/>
                          </a:cubicBezTo>
                          <a:cubicBezTo>
                            <a:pt x="41830" y="45340"/>
                            <a:pt x="32648" y="58096"/>
                            <a:pt x="20921" y="58096"/>
                          </a:cubicBezTo>
                          <a:close/>
                          <a:moveTo>
                            <a:pt x="20921" y="6970"/>
                          </a:moveTo>
                          <a:cubicBezTo>
                            <a:pt x="13360" y="6970"/>
                            <a:pt x="6969" y="17076"/>
                            <a:pt x="6969" y="29035"/>
                          </a:cubicBezTo>
                          <a:cubicBezTo>
                            <a:pt x="6969" y="40994"/>
                            <a:pt x="13360" y="51114"/>
                            <a:pt x="20921" y="51114"/>
                          </a:cubicBezTo>
                          <a:cubicBezTo>
                            <a:pt x="28482" y="51114"/>
                            <a:pt x="34860" y="41007"/>
                            <a:pt x="34860" y="29035"/>
                          </a:cubicBezTo>
                          <a:cubicBezTo>
                            <a:pt x="34860" y="17064"/>
                            <a:pt x="28482" y="6970"/>
                            <a:pt x="20921" y="6970"/>
                          </a:cubicBezTo>
                          <a:close/>
                        </a:path>
                      </a:pathLst>
                    </a:custGeom>
                    <a:solidFill>
                      <a:srgbClr val="000072"/>
                    </a:solidFill>
                    <a:ln w="1286" cap="flat">
                      <a:noFill/>
                      <a:prstDash val="solid"/>
                      <a:miter/>
                    </a:ln>
                  </p:spPr>
                  <p:txBody>
                    <a:bodyPr rtlCol="0" anchor="ctr"/>
                    <a:lstStyle/>
                    <a:p>
                      <a:endParaRPr lang="en-US"/>
                    </a:p>
                  </p:txBody>
                </p:sp>
              </p:grpSp>
            </p:grpSp>
          </p:grpSp>
          <p:grpSp>
            <p:nvGrpSpPr>
              <p:cNvPr id="135" name="Graphic 55">
                <a:extLst>
                  <a:ext uri="{FF2B5EF4-FFF2-40B4-BE49-F238E27FC236}">
                    <a16:creationId xmlns:a16="http://schemas.microsoft.com/office/drawing/2014/main" id="{62994A57-D236-69F0-BC1C-B54DE71AEA20}"/>
                  </a:ext>
                </a:extLst>
              </p:cNvPr>
              <p:cNvGrpSpPr/>
              <p:nvPr/>
            </p:nvGrpSpPr>
            <p:grpSpPr>
              <a:xfrm>
                <a:off x="3739840" y="3226170"/>
                <a:ext cx="1696703" cy="1137793"/>
                <a:chOff x="3739840" y="3226170"/>
                <a:chExt cx="1696703" cy="1137793"/>
              </a:xfrm>
            </p:grpSpPr>
            <p:grpSp>
              <p:nvGrpSpPr>
                <p:cNvPr id="136" name="Graphic 55">
                  <a:extLst>
                    <a:ext uri="{FF2B5EF4-FFF2-40B4-BE49-F238E27FC236}">
                      <a16:creationId xmlns:a16="http://schemas.microsoft.com/office/drawing/2014/main" id="{95570108-57F7-7A7D-40BA-FAEF887678B4}"/>
                    </a:ext>
                  </a:extLst>
                </p:cNvPr>
                <p:cNvGrpSpPr/>
                <p:nvPr/>
              </p:nvGrpSpPr>
              <p:grpSpPr>
                <a:xfrm>
                  <a:off x="3756459" y="4187348"/>
                  <a:ext cx="1663420" cy="159191"/>
                  <a:chOff x="3756459" y="4187348"/>
                  <a:chExt cx="1663420" cy="159191"/>
                </a:xfrm>
              </p:grpSpPr>
              <p:sp>
                <p:nvSpPr>
                  <p:cNvPr id="137" name="Freeform: Shape 136">
                    <a:extLst>
                      <a:ext uri="{FF2B5EF4-FFF2-40B4-BE49-F238E27FC236}">
                        <a16:creationId xmlns:a16="http://schemas.microsoft.com/office/drawing/2014/main" id="{5CE17521-A9AC-8367-2E31-05025CAA9E8C}"/>
                      </a:ext>
                    </a:extLst>
                  </p:cNvPr>
                  <p:cNvSpPr/>
                  <p:nvPr/>
                </p:nvSpPr>
                <p:spPr>
                  <a:xfrm>
                    <a:off x="3760741" y="4190821"/>
                    <a:ext cx="1654882" cy="152221"/>
                  </a:xfrm>
                  <a:custGeom>
                    <a:avLst/>
                    <a:gdLst>
                      <a:gd name="connsiteX0" fmla="*/ 1654883 w 1654882"/>
                      <a:gd name="connsiteY0" fmla="*/ 0 h 152221"/>
                      <a:gd name="connsiteX1" fmla="*/ 1588982 w 1654882"/>
                      <a:gd name="connsiteY1" fmla="*/ 109338 h 152221"/>
                      <a:gd name="connsiteX2" fmla="*/ 1468727 w 1654882"/>
                      <a:gd name="connsiteY2" fmla="*/ 152222 h 152221"/>
                      <a:gd name="connsiteX3" fmla="*/ 186156 w 1654882"/>
                      <a:gd name="connsiteY3" fmla="*/ 152222 h 152221"/>
                      <a:gd name="connsiteX4" fmla="*/ 0 w 1654882"/>
                      <a:gd name="connsiteY4" fmla="*/ 0 h 152221"/>
                      <a:gd name="connsiteX5" fmla="*/ 1654883 w 1654882"/>
                      <a:gd name="connsiteY5" fmla="*/ 0 h 15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4882" h="152221">
                        <a:moveTo>
                          <a:pt x="1654883" y="0"/>
                        </a:moveTo>
                        <a:cubicBezTo>
                          <a:pt x="1645933" y="44247"/>
                          <a:pt x="1621990" y="82309"/>
                          <a:pt x="1588982" y="109338"/>
                        </a:cubicBezTo>
                        <a:cubicBezTo>
                          <a:pt x="1555973" y="136303"/>
                          <a:pt x="1513886" y="152222"/>
                          <a:pt x="1468727" y="152222"/>
                        </a:cubicBezTo>
                        <a:lnTo>
                          <a:pt x="186156" y="152222"/>
                        </a:lnTo>
                        <a:cubicBezTo>
                          <a:pt x="95823" y="152222"/>
                          <a:pt x="17951" y="88545"/>
                          <a:pt x="0" y="0"/>
                        </a:cubicBezTo>
                        <a:lnTo>
                          <a:pt x="1654883" y="0"/>
                        </a:lnTo>
                        <a:close/>
                      </a:path>
                    </a:pathLst>
                  </a:custGeom>
                  <a:solidFill>
                    <a:srgbClr val="C6D3E3"/>
                  </a:solidFill>
                  <a:ln w="1286"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6B7D2391-88E6-29F7-9D75-2A2DBA0EF3FE}"/>
                      </a:ext>
                    </a:extLst>
                  </p:cNvPr>
                  <p:cNvSpPr/>
                  <p:nvPr/>
                </p:nvSpPr>
                <p:spPr>
                  <a:xfrm>
                    <a:off x="3756459" y="4187348"/>
                    <a:ext cx="1663420" cy="159191"/>
                  </a:xfrm>
                  <a:custGeom>
                    <a:avLst/>
                    <a:gdLst>
                      <a:gd name="connsiteX0" fmla="*/ 1472996 w 1663420"/>
                      <a:gd name="connsiteY0" fmla="*/ 159191 h 159191"/>
                      <a:gd name="connsiteX1" fmla="*/ 190425 w 1663420"/>
                      <a:gd name="connsiteY1" fmla="*/ 159191 h 159191"/>
                      <a:gd name="connsiteX2" fmla="*/ 849 w 1663420"/>
                      <a:gd name="connsiteY2" fmla="*/ 4179 h 159191"/>
                      <a:gd name="connsiteX3" fmla="*/ 0 w 1663420"/>
                      <a:gd name="connsiteY3" fmla="*/ 0 h 159191"/>
                      <a:gd name="connsiteX4" fmla="*/ 1663421 w 1663420"/>
                      <a:gd name="connsiteY4" fmla="*/ 0 h 159191"/>
                      <a:gd name="connsiteX5" fmla="*/ 1662572 w 1663420"/>
                      <a:gd name="connsiteY5" fmla="*/ 4179 h 159191"/>
                      <a:gd name="connsiteX6" fmla="*/ 1595462 w 1663420"/>
                      <a:gd name="connsiteY6" fmla="*/ 115523 h 159191"/>
                      <a:gd name="connsiteX7" fmla="*/ 1472996 w 1663420"/>
                      <a:gd name="connsiteY7" fmla="*/ 159191 h 159191"/>
                      <a:gd name="connsiteX8" fmla="*/ 8590 w 1663420"/>
                      <a:gd name="connsiteY8" fmla="*/ 6970 h 159191"/>
                      <a:gd name="connsiteX9" fmla="*/ 190438 w 1663420"/>
                      <a:gd name="connsiteY9" fmla="*/ 152209 h 159191"/>
                      <a:gd name="connsiteX10" fmla="*/ 1473008 w 1663420"/>
                      <a:gd name="connsiteY10" fmla="*/ 152209 h 159191"/>
                      <a:gd name="connsiteX11" fmla="*/ 1591065 w 1663420"/>
                      <a:gd name="connsiteY11" fmla="*/ 110110 h 159191"/>
                      <a:gd name="connsiteX12" fmla="*/ 1654857 w 1663420"/>
                      <a:gd name="connsiteY12" fmla="*/ 6957 h 159191"/>
                      <a:gd name="connsiteX13" fmla="*/ 8590 w 1663420"/>
                      <a:gd name="connsiteY13" fmla="*/ 6957 h 159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3420" h="159191">
                        <a:moveTo>
                          <a:pt x="1472996" y="159191"/>
                        </a:moveTo>
                        <a:lnTo>
                          <a:pt x="190425" y="159191"/>
                        </a:lnTo>
                        <a:cubicBezTo>
                          <a:pt x="98794" y="159191"/>
                          <a:pt x="19057" y="93998"/>
                          <a:pt x="849" y="4179"/>
                        </a:cubicBezTo>
                        <a:lnTo>
                          <a:pt x="0" y="0"/>
                        </a:lnTo>
                        <a:lnTo>
                          <a:pt x="1663421" y="0"/>
                        </a:lnTo>
                        <a:lnTo>
                          <a:pt x="1662572" y="4179"/>
                        </a:lnTo>
                        <a:cubicBezTo>
                          <a:pt x="1653751" y="47758"/>
                          <a:pt x="1629924" y="87311"/>
                          <a:pt x="1595462" y="115523"/>
                        </a:cubicBezTo>
                        <a:cubicBezTo>
                          <a:pt x="1560988" y="143671"/>
                          <a:pt x="1517500" y="159191"/>
                          <a:pt x="1472996" y="159191"/>
                        </a:cubicBezTo>
                        <a:close/>
                        <a:moveTo>
                          <a:pt x="8590" y="6970"/>
                        </a:moveTo>
                        <a:cubicBezTo>
                          <a:pt x="27736" y="91387"/>
                          <a:pt x="103539" y="152209"/>
                          <a:pt x="190438" y="152209"/>
                        </a:cubicBezTo>
                        <a:lnTo>
                          <a:pt x="1473008" y="152209"/>
                        </a:lnTo>
                        <a:cubicBezTo>
                          <a:pt x="1515892" y="152209"/>
                          <a:pt x="1557825" y="137254"/>
                          <a:pt x="1591065" y="110110"/>
                        </a:cubicBezTo>
                        <a:cubicBezTo>
                          <a:pt x="1623173" y="83814"/>
                          <a:pt x="1645714" y="47307"/>
                          <a:pt x="1654857" y="6957"/>
                        </a:cubicBezTo>
                        <a:lnTo>
                          <a:pt x="8590" y="6957"/>
                        </a:lnTo>
                        <a:close/>
                      </a:path>
                    </a:pathLst>
                  </a:custGeom>
                  <a:solidFill>
                    <a:srgbClr val="000072"/>
                  </a:solidFill>
                  <a:ln w="1286" cap="flat">
                    <a:noFill/>
                    <a:prstDash val="solid"/>
                    <a:miter/>
                  </a:ln>
                </p:spPr>
                <p:txBody>
                  <a:bodyPr rtlCol="0" anchor="ctr"/>
                  <a:lstStyle/>
                  <a:p>
                    <a:endParaRPr lang="en-US"/>
                  </a:p>
                </p:txBody>
              </p:sp>
            </p:grpSp>
            <p:sp>
              <p:nvSpPr>
                <p:cNvPr id="139" name="Freeform: Shape 138">
                  <a:extLst>
                    <a:ext uri="{FF2B5EF4-FFF2-40B4-BE49-F238E27FC236}">
                      <a16:creationId xmlns:a16="http://schemas.microsoft.com/office/drawing/2014/main" id="{C42210E8-8750-CCA9-36DE-6822D3972ACF}"/>
                    </a:ext>
                  </a:extLst>
                </p:cNvPr>
                <p:cNvSpPr/>
                <p:nvPr/>
              </p:nvSpPr>
              <p:spPr>
                <a:xfrm>
                  <a:off x="3739840" y="4169925"/>
                  <a:ext cx="1696697" cy="194038"/>
                </a:xfrm>
                <a:custGeom>
                  <a:avLst/>
                  <a:gdLst>
                    <a:gd name="connsiteX0" fmla="*/ 1489641 w 1696697"/>
                    <a:gd name="connsiteY0" fmla="*/ 194038 h 194038"/>
                    <a:gd name="connsiteX1" fmla="*/ 207057 w 1696697"/>
                    <a:gd name="connsiteY1" fmla="*/ 194038 h 194038"/>
                    <a:gd name="connsiteX2" fmla="*/ 417 w 1696697"/>
                    <a:gd name="connsiteY2" fmla="*/ 25075 h 194038"/>
                    <a:gd name="connsiteX3" fmla="*/ 4725 w 1696697"/>
                    <a:gd name="connsiteY3" fmla="*/ 7677 h 194038"/>
                    <a:gd name="connsiteX4" fmla="*/ 20914 w 1696697"/>
                    <a:gd name="connsiteY4" fmla="*/ 0 h 194038"/>
                    <a:gd name="connsiteX5" fmla="*/ 1675784 w 1696697"/>
                    <a:gd name="connsiteY5" fmla="*/ 0 h 194038"/>
                    <a:gd name="connsiteX6" fmla="*/ 1691973 w 1696697"/>
                    <a:gd name="connsiteY6" fmla="*/ 7677 h 194038"/>
                    <a:gd name="connsiteX7" fmla="*/ 1696281 w 1696697"/>
                    <a:gd name="connsiteY7" fmla="*/ 25075 h 194038"/>
                    <a:gd name="connsiteX8" fmla="*/ 1489641 w 1696697"/>
                    <a:gd name="connsiteY8" fmla="*/ 194038 h 194038"/>
                    <a:gd name="connsiteX9" fmla="*/ 48573 w 1696697"/>
                    <a:gd name="connsiteY9" fmla="*/ 41842 h 194038"/>
                    <a:gd name="connsiteX10" fmla="*/ 207070 w 1696697"/>
                    <a:gd name="connsiteY10" fmla="*/ 152209 h 194038"/>
                    <a:gd name="connsiteX11" fmla="*/ 1489654 w 1696697"/>
                    <a:gd name="connsiteY11" fmla="*/ 152209 h 194038"/>
                    <a:gd name="connsiteX12" fmla="*/ 1648163 w 1696697"/>
                    <a:gd name="connsiteY12" fmla="*/ 41842 h 194038"/>
                    <a:gd name="connsiteX13" fmla="*/ 48573 w 1696697"/>
                    <a:gd name="connsiteY13" fmla="*/ 41842 h 19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96697" h="194038">
                      <a:moveTo>
                        <a:pt x="1489641" y="194038"/>
                      </a:moveTo>
                      <a:lnTo>
                        <a:pt x="207057" y="194038"/>
                      </a:lnTo>
                      <a:cubicBezTo>
                        <a:pt x="107158" y="194038"/>
                        <a:pt x="20258" y="122981"/>
                        <a:pt x="417" y="25075"/>
                      </a:cubicBezTo>
                      <a:cubicBezTo>
                        <a:pt x="-830" y="18928"/>
                        <a:pt x="752" y="12537"/>
                        <a:pt x="4725" y="7677"/>
                      </a:cubicBezTo>
                      <a:cubicBezTo>
                        <a:pt x="8698" y="2816"/>
                        <a:pt x="14639" y="0"/>
                        <a:pt x="20914" y="0"/>
                      </a:cubicBezTo>
                      <a:lnTo>
                        <a:pt x="1675784" y="0"/>
                      </a:lnTo>
                      <a:cubicBezTo>
                        <a:pt x="1682059" y="0"/>
                        <a:pt x="1688000" y="2816"/>
                        <a:pt x="1691973" y="7677"/>
                      </a:cubicBezTo>
                      <a:cubicBezTo>
                        <a:pt x="1695946" y="12537"/>
                        <a:pt x="1697528" y="18928"/>
                        <a:pt x="1696281" y="25075"/>
                      </a:cubicBezTo>
                      <a:cubicBezTo>
                        <a:pt x="1676453" y="122981"/>
                        <a:pt x="1589540" y="194038"/>
                        <a:pt x="1489641" y="194038"/>
                      </a:cubicBezTo>
                      <a:close/>
                      <a:moveTo>
                        <a:pt x="48573" y="41842"/>
                      </a:moveTo>
                      <a:cubicBezTo>
                        <a:pt x="72786" y="107100"/>
                        <a:pt x="135807" y="152209"/>
                        <a:pt x="207070" y="152209"/>
                      </a:cubicBezTo>
                      <a:lnTo>
                        <a:pt x="1489654" y="152209"/>
                      </a:lnTo>
                      <a:cubicBezTo>
                        <a:pt x="1560917" y="152209"/>
                        <a:pt x="1623937" y="107087"/>
                        <a:pt x="1648163" y="41842"/>
                      </a:cubicBezTo>
                      <a:lnTo>
                        <a:pt x="48573" y="41842"/>
                      </a:lnTo>
                      <a:close/>
                    </a:path>
                  </a:pathLst>
                </a:custGeom>
                <a:solidFill>
                  <a:srgbClr val="000072"/>
                </a:solidFill>
                <a:ln w="1286"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CCC29F25-D6BF-74AF-4ACD-719FDBEB12DA}"/>
                    </a:ext>
                  </a:extLst>
                </p:cNvPr>
                <p:cNvSpPr/>
                <p:nvPr/>
              </p:nvSpPr>
              <p:spPr>
                <a:xfrm>
                  <a:off x="4436147" y="4190821"/>
                  <a:ext cx="979476" cy="152221"/>
                </a:xfrm>
                <a:custGeom>
                  <a:avLst/>
                  <a:gdLst>
                    <a:gd name="connsiteX0" fmla="*/ 979477 w 979476"/>
                    <a:gd name="connsiteY0" fmla="*/ 0 h 152221"/>
                    <a:gd name="connsiteX1" fmla="*/ 913576 w 979476"/>
                    <a:gd name="connsiteY1" fmla="*/ 109338 h 152221"/>
                    <a:gd name="connsiteX2" fmla="*/ 793321 w 979476"/>
                    <a:gd name="connsiteY2" fmla="*/ 152222 h 152221"/>
                    <a:gd name="connsiteX3" fmla="*/ 0 w 979476"/>
                    <a:gd name="connsiteY3" fmla="*/ 152222 h 152221"/>
                    <a:gd name="connsiteX4" fmla="*/ 345412 w 979476"/>
                    <a:gd name="connsiteY4" fmla="*/ 41469 h 152221"/>
                    <a:gd name="connsiteX5" fmla="*/ 367439 w 979476"/>
                    <a:gd name="connsiteY5" fmla="*/ 0 h 152221"/>
                    <a:gd name="connsiteX6" fmla="*/ 979477 w 979476"/>
                    <a:gd name="connsiteY6" fmla="*/ 0 h 15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9476" h="152221">
                      <a:moveTo>
                        <a:pt x="979477" y="0"/>
                      </a:moveTo>
                      <a:cubicBezTo>
                        <a:pt x="970527" y="44247"/>
                        <a:pt x="946584" y="82309"/>
                        <a:pt x="913576" y="109338"/>
                      </a:cubicBezTo>
                      <a:cubicBezTo>
                        <a:pt x="880567" y="136303"/>
                        <a:pt x="838480" y="152222"/>
                        <a:pt x="793321" y="152222"/>
                      </a:cubicBezTo>
                      <a:lnTo>
                        <a:pt x="0" y="152222"/>
                      </a:lnTo>
                      <a:cubicBezTo>
                        <a:pt x="130375" y="146049"/>
                        <a:pt x="245950" y="110084"/>
                        <a:pt x="345412" y="41469"/>
                      </a:cubicBezTo>
                      <a:cubicBezTo>
                        <a:pt x="345412" y="41469"/>
                        <a:pt x="352266" y="24753"/>
                        <a:pt x="367439" y="0"/>
                      </a:cubicBezTo>
                      <a:lnTo>
                        <a:pt x="979477" y="0"/>
                      </a:lnTo>
                      <a:close/>
                    </a:path>
                  </a:pathLst>
                </a:custGeom>
                <a:solidFill>
                  <a:srgbClr val="000072"/>
                </a:solidFill>
                <a:ln w="1286" cap="flat">
                  <a:noFill/>
                  <a:prstDash val="solid"/>
                  <a:miter/>
                </a:ln>
              </p:spPr>
              <p:txBody>
                <a:bodyPr rtlCol="0" anchor="ctr"/>
                <a:lstStyle/>
                <a:p>
                  <a:endParaRPr lang="en-US"/>
                </a:p>
              </p:txBody>
            </p:sp>
            <p:grpSp>
              <p:nvGrpSpPr>
                <p:cNvPr id="141" name="Graphic 55">
                  <a:extLst>
                    <a:ext uri="{FF2B5EF4-FFF2-40B4-BE49-F238E27FC236}">
                      <a16:creationId xmlns:a16="http://schemas.microsoft.com/office/drawing/2014/main" id="{42B6B046-EB5B-8BCF-2463-08CF8B344E92}"/>
                    </a:ext>
                  </a:extLst>
                </p:cNvPr>
                <p:cNvGrpSpPr/>
                <p:nvPr/>
              </p:nvGrpSpPr>
              <p:grpSpPr>
                <a:xfrm>
                  <a:off x="3757306" y="3243568"/>
                  <a:ext cx="1661806" cy="992207"/>
                  <a:chOff x="3757306" y="3243568"/>
                  <a:chExt cx="1661806" cy="992207"/>
                </a:xfrm>
              </p:grpSpPr>
              <p:sp>
                <p:nvSpPr>
                  <p:cNvPr id="142" name="Freeform: Shape 141">
                    <a:extLst>
                      <a:ext uri="{FF2B5EF4-FFF2-40B4-BE49-F238E27FC236}">
                        <a16:creationId xmlns:a16="http://schemas.microsoft.com/office/drawing/2014/main" id="{DD8449C7-4BF4-976F-5AFD-433E1A93CAC4}"/>
                      </a:ext>
                    </a:extLst>
                  </p:cNvPr>
                  <p:cNvSpPr/>
                  <p:nvPr/>
                </p:nvSpPr>
                <p:spPr>
                  <a:xfrm>
                    <a:off x="3760778" y="3247065"/>
                    <a:ext cx="1654849" cy="985224"/>
                  </a:xfrm>
                  <a:custGeom>
                    <a:avLst/>
                    <a:gdLst>
                      <a:gd name="connsiteX0" fmla="*/ 1654344 w 1654849"/>
                      <a:gd name="connsiteY0" fmla="*/ 139517 h 985224"/>
                      <a:gd name="connsiteX1" fmla="*/ 1587402 w 1654849"/>
                      <a:gd name="connsiteY1" fmla="*/ 902916 h 985224"/>
                      <a:gd name="connsiteX2" fmla="*/ 1497557 w 1654849"/>
                      <a:gd name="connsiteY2" fmla="*/ 985225 h 985224"/>
                      <a:gd name="connsiteX3" fmla="*/ 157238 w 1654849"/>
                      <a:gd name="connsiteY3" fmla="*/ 985225 h 985224"/>
                      <a:gd name="connsiteX4" fmla="*/ 67394 w 1654849"/>
                      <a:gd name="connsiteY4" fmla="*/ 902916 h 985224"/>
                      <a:gd name="connsiteX5" fmla="*/ 503 w 1654849"/>
                      <a:gd name="connsiteY5" fmla="*/ 139517 h 985224"/>
                      <a:gd name="connsiteX6" fmla="*/ 128229 w 1654849"/>
                      <a:gd name="connsiteY6" fmla="*/ 0 h 985224"/>
                      <a:gd name="connsiteX7" fmla="*/ 1526554 w 1654849"/>
                      <a:gd name="connsiteY7" fmla="*/ 0 h 985224"/>
                      <a:gd name="connsiteX8" fmla="*/ 1593497 w 1654849"/>
                      <a:gd name="connsiteY8" fmla="*/ 18825 h 985224"/>
                      <a:gd name="connsiteX9" fmla="*/ 1654344 w 1654849"/>
                      <a:gd name="connsiteY9" fmla="*/ 139517 h 98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4849" h="985224">
                        <a:moveTo>
                          <a:pt x="1654344" y="139517"/>
                        </a:moveTo>
                        <a:lnTo>
                          <a:pt x="1587402" y="902916"/>
                        </a:lnTo>
                        <a:cubicBezTo>
                          <a:pt x="1583325" y="949503"/>
                          <a:pt x="1544337" y="985225"/>
                          <a:pt x="1497557" y="985225"/>
                        </a:cubicBezTo>
                        <a:lnTo>
                          <a:pt x="157238" y="985225"/>
                        </a:lnTo>
                        <a:cubicBezTo>
                          <a:pt x="110535" y="985225"/>
                          <a:pt x="71535" y="949503"/>
                          <a:pt x="67394" y="902916"/>
                        </a:cubicBezTo>
                        <a:lnTo>
                          <a:pt x="503" y="139517"/>
                        </a:lnTo>
                        <a:cubicBezTo>
                          <a:pt x="-6093" y="64551"/>
                          <a:pt x="53018" y="0"/>
                          <a:pt x="128229" y="0"/>
                        </a:cubicBezTo>
                        <a:lnTo>
                          <a:pt x="1526554" y="0"/>
                        </a:lnTo>
                        <a:cubicBezTo>
                          <a:pt x="1551178" y="0"/>
                          <a:pt x="1574067" y="6905"/>
                          <a:pt x="1593497" y="18825"/>
                        </a:cubicBezTo>
                        <a:cubicBezTo>
                          <a:pt x="1633487" y="43385"/>
                          <a:pt x="1658793" y="89111"/>
                          <a:pt x="1654344" y="139517"/>
                        </a:cubicBezTo>
                        <a:close/>
                      </a:path>
                    </a:pathLst>
                  </a:custGeom>
                  <a:solidFill>
                    <a:srgbClr val="C6D3E3"/>
                  </a:solidFill>
                  <a:ln w="1286"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56923EC4-36B0-8F04-96FC-EDB7C3E4BC83}"/>
                      </a:ext>
                    </a:extLst>
                  </p:cNvPr>
                  <p:cNvSpPr/>
                  <p:nvPr/>
                </p:nvSpPr>
                <p:spPr>
                  <a:xfrm>
                    <a:off x="3757306" y="3243568"/>
                    <a:ext cx="1661806" cy="992207"/>
                  </a:xfrm>
                  <a:custGeom>
                    <a:avLst/>
                    <a:gdLst>
                      <a:gd name="connsiteX0" fmla="*/ 1501029 w 1661806"/>
                      <a:gd name="connsiteY0" fmla="*/ 992207 h 992207"/>
                      <a:gd name="connsiteX1" fmla="*/ 160710 w 1661806"/>
                      <a:gd name="connsiteY1" fmla="*/ 992207 h 992207"/>
                      <a:gd name="connsiteX2" fmla="*/ 67394 w 1661806"/>
                      <a:gd name="connsiteY2" fmla="*/ 906709 h 992207"/>
                      <a:gd name="connsiteX3" fmla="*/ 503 w 1661806"/>
                      <a:gd name="connsiteY3" fmla="*/ 143311 h 992207"/>
                      <a:gd name="connsiteX4" fmla="*/ 34591 w 1661806"/>
                      <a:gd name="connsiteY4" fmla="*/ 42768 h 992207"/>
                      <a:gd name="connsiteX5" fmla="*/ 131701 w 1661806"/>
                      <a:gd name="connsiteY5" fmla="*/ 0 h 992207"/>
                      <a:gd name="connsiteX6" fmla="*/ 1530026 w 1661806"/>
                      <a:gd name="connsiteY6" fmla="*/ 0 h 992207"/>
                      <a:gd name="connsiteX7" fmla="*/ 1598794 w 1661806"/>
                      <a:gd name="connsiteY7" fmla="*/ 19340 h 992207"/>
                      <a:gd name="connsiteX8" fmla="*/ 1661287 w 1661806"/>
                      <a:gd name="connsiteY8" fmla="*/ 143311 h 992207"/>
                      <a:gd name="connsiteX9" fmla="*/ 1661287 w 1661806"/>
                      <a:gd name="connsiteY9" fmla="*/ 143311 h 992207"/>
                      <a:gd name="connsiteX10" fmla="*/ 1594332 w 1661806"/>
                      <a:gd name="connsiteY10" fmla="*/ 906709 h 992207"/>
                      <a:gd name="connsiteX11" fmla="*/ 1501029 w 1661806"/>
                      <a:gd name="connsiteY11" fmla="*/ 992207 h 992207"/>
                      <a:gd name="connsiteX12" fmla="*/ 131713 w 1661806"/>
                      <a:gd name="connsiteY12" fmla="*/ 6995 h 992207"/>
                      <a:gd name="connsiteX13" fmla="*/ 39748 w 1661806"/>
                      <a:gd name="connsiteY13" fmla="*/ 47500 h 992207"/>
                      <a:gd name="connsiteX14" fmla="*/ 7459 w 1661806"/>
                      <a:gd name="connsiteY14" fmla="*/ 142719 h 992207"/>
                      <a:gd name="connsiteX15" fmla="*/ 74351 w 1661806"/>
                      <a:gd name="connsiteY15" fmla="*/ 906117 h 992207"/>
                      <a:gd name="connsiteX16" fmla="*/ 160723 w 1661806"/>
                      <a:gd name="connsiteY16" fmla="*/ 985250 h 992207"/>
                      <a:gd name="connsiteX17" fmla="*/ 1501042 w 1661806"/>
                      <a:gd name="connsiteY17" fmla="*/ 985250 h 992207"/>
                      <a:gd name="connsiteX18" fmla="*/ 1587414 w 1661806"/>
                      <a:gd name="connsiteY18" fmla="*/ 906117 h 992207"/>
                      <a:gd name="connsiteX19" fmla="*/ 1654370 w 1661806"/>
                      <a:gd name="connsiteY19" fmla="*/ 142719 h 992207"/>
                      <a:gd name="connsiteX20" fmla="*/ 1595168 w 1661806"/>
                      <a:gd name="connsiteY20" fmla="*/ 25306 h 992207"/>
                      <a:gd name="connsiteX21" fmla="*/ 1530051 w 1661806"/>
                      <a:gd name="connsiteY21" fmla="*/ 7008 h 992207"/>
                      <a:gd name="connsiteX22" fmla="*/ 131713 w 1661806"/>
                      <a:gd name="connsiteY22" fmla="*/ 7008 h 992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61806" h="992207">
                        <a:moveTo>
                          <a:pt x="1501029" y="992207"/>
                        </a:moveTo>
                        <a:lnTo>
                          <a:pt x="160710" y="992207"/>
                        </a:lnTo>
                        <a:cubicBezTo>
                          <a:pt x="111834" y="992207"/>
                          <a:pt x="71715" y="955457"/>
                          <a:pt x="67394" y="906709"/>
                        </a:cubicBezTo>
                        <a:lnTo>
                          <a:pt x="503" y="143311"/>
                        </a:lnTo>
                        <a:cubicBezTo>
                          <a:pt x="-2725" y="106612"/>
                          <a:pt x="9697" y="69965"/>
                          <a:pt x="34591" y="42768"/>
                        </a:cubicBezTo>
                        <a:cubicBezTo>
                          <a:pt x="59486" y="15585"/>
                          <a:pt x="94873" y="0"/>
                          <a:pt x="131701" y="0"/>
                        </a:cubicBezTo>
                        <a:lnTo>
                          <a:pt x="1530026" y="0"/>
                        </a:lnTo>
                        <a:cubicBezTo>
                          <a:pt x="1554367" y="0"/>
                          <a:pt x="1578143" y="6686"/>
                          <a:pt x="1598794" y="19340"/>
                        </a:cubicBezTo>
                        <a:cubicBezTo>
                          <a:pt x="1641755" y="45726"/>
                          <a:pt x="1665698" y="93239"/>
                          <a:pt x="1661287" y="143311"/>
                        </a:cubicBezTo>
                        <a:lnTo>
                          <a:pt x="1661287" y="143311"/>
                        </a:lnTo>
                        <a:lnTo>
                          <a:pt x="1594332" y="906709"/>
                        </a:lnTo>
                        <a:cubicBezTo>
                          <a:pt x="1590089" y="955457"/>
                          <a:pt x="1549969" y="992207"/>
                          <a:pt x="1501029" y="992207"/>
                        </a:cubicBezTo>
                        <a:close/>
                        <a:moveTo>
                          <a:pt x="131713" y="6995"/>
                        </a:moveTo>
                        <a:cubicBezTo>
                          <a:pt x="96841" y="6995"/>
                          <a:pt x="63318" y="21757"/>
                          <a:pt x="39748" y="47500"/>
                        </a:cubicBezTo>
                        <a:cubicBezTo>
                          <a:pt x="16165" y="73243"/>
                          <a:pt x="4399" y="107949"/>
                          <a:pt x="7459" y="142719"/>
                        </a:cubicBezTo>
                        <a:lnTo>
                          <a:pt x="74351" y="906117"/>
                        </a:lnTo>
                        <a:cubicBezTo>
                          <a:pt x="78350" y="951226"/>
                          <a:pt x="115486" y="985250"/>
                          <a:pt x="160723" y="985250"/>
                        </a:cubicBezTo>
                        <a:lnTo>
                          <a:pt x="1501042" y="985250"/>
                        </a:lnTo>
                        <a:cubicBezTo>
                          <a:pt x="1546343" y="985250"/>
                          <a:pt x="1583467" y="951226"/>
                          <a:pt x="1587414" y="906117"/>
                        </a:cubicBezTo>
                        <a:lnTo>
                          <a:pt x="1654370" y="142719"/>
                        </a:lnTo>
                        <a:cubicBezTo>
                          <a:pt x="1658549" y="95296"/>
                          <a:pt x="1635879" y="50304"/>
                          <a:pt x="1595168" y="25306"/>
                        </a:cubicBezTo>
                        <a:cubicBezTo>
                          <a:pt x="1575623" y="13335"/>
                          <a:pt x="1553107" y="7008"/>
                          <a:pt x="1530051" y="7008"/>
                        </a:cubicBezTo>
                        <a:lnTo>
                          <a:pt x="131713" y="7008"/>
                        </a:lnTo>
                        <a:close/>
                      </a:path>
                    </a:pathLst>
                  </a:custGeom>
                  <a:solidFill>
                    <a:srgbClr val="000072"/>
                  </a:solidFill>
                  <a:ln w="1286" cap="flat">
                    <a:noFill/>
                    <a:prstDash val="solid"/>
                    <a:miter/>
                  </a:ln>
                </p:spPr>
                <p:txBody>
                  <a:bodyPr rtlCol="0" anchor="ctr"/>
                  <a:lstStyle/>
                  <a:p>
                    <a:endParaRPr lang="en-US"/>
                  </a:p>
                </p:txBody>
              </p:sp>
            </p:grpSp>
            <p:sp>
              <p:nvSpPr>
                <p:cNvPr id="144" name="Freeform: Shape 143">
                  <a:extLst>
                    <a:ext uri="{FF2B5EF4-FFF2-40B4-BE49-F238E27FC236}">
                      <a16:creationId xmlns:a16="http://schemas.microsoft.com/office/drawing/2014/main" id="{57B193E4-7903-B73C-3679-C0297E4C2F0E}"/>
                    </a:ext>
                  </a:extLst>
                </p:cNvPr>
                <p:cNvSpPr/>
                <p:nvPr/>
              </p:nvSpPr>
              <p:spPr>
                <a:xfrm>
                  <a:off x="3760778" y="3247078"/>
                  <a:ext cx="1632998" cy="980788"/>
                </a:xfrm>
                <a:custGeom>
                  <a:avLst/>
                  <a:gdLst>
                    <a:gd name="connsiteX0" fmla="*/ 1632999 w 1632998"/>
                    <a:gd name="connsiteY0" fmla="*/ 56643 h 980788"/>
                    <a:gd name="connsiteX1" fmla="*/ 1579005 w 1632998"/>
                    <a:gd name="connsiteY1" fmla="*/ 44736 h 980788"/>
                    <a:gd name="connsiteX2" fmla="*/ 180680 w 1632998"/>
                    <a:gd name="connsiteY2" fmla="*/ 44736 h 980788"/>
                    <a:gd name="connsiteX3" fmla="*/ 52954 w 1632998"/>
                    <a:gd name="connsiteY3" fmla="*/ 184253 h 980788"/>
                    <a:gd name="connsiteX4" fmla="*/ 119845 w 1632998"/>
                    <a:gd name="connsiteY4" fmla="*/ 947651 h 980788"/>
                    <a:gd name="connsiteX5" fmla="*/ 129412 w 1632998"/>
                    <a:gd name="connsiteY5" fmla="*/ 980788 h 980788"/>
                    <a:gd name="connsiteX6" fmla="*/ 67394 w 1632998"/>
                    <a:gd name="connsiteY6" fmla="*/ 902916 h 980788"/>
                    <a:gd name="connsiteX7" fmla="*/ 503 w 1632998"/>
                    <a:gd name="connsiteY7" fmla="*/ 139517 h 980788"/>
                    <a:gd name="connsiteX8" fmla="*/ 128229 w 1632998"/>
                    <a:gd name="connsiteY8" fmla="*/ 0 h 980788"/>
                    <a:gd name="connsiteX9" fmla="*/ 1526554 w 1632998"/>
                    <a:gd name="connsiteY9" fmla="*/ 0 h 980788"/>
                    <a:gd name="connsiteX10" fmla="*/ 1632999 w 1632998"/>
                    <a:gd name="connsiteY10" fmla="*/ 56643 h 980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2998" h="980788">
                      <a:moveTo>
                        <a:pt x="1632999" y="56643"/>
                      </a:moveTo>
                      <a:cubicBezTo>
                        <a:pt x="1616642" y="48992"/>
                        <a:pt x="1598383" y="44736"/>
                        <a:pt x="1579005" y="44736"/>
                      </a:cubicBezTo>
                      <a:lnTo>
                        <a:pt x="180680" y="44736"/>
                      </a:lnTo>
                      <a:cubicBezTo>
                        <a:pt x="105469" y="44736"/>
                        <a:pt x="46357" y="109274"/>
                        <a:pt x="52954" y="184253"/>
                      </a:cubicBezTo>
                      <a:lnTo>
                        <a:pt x="119845" y="947651"/>
                      </a:lnTo>
                      <a:cubicBezTo>
                        <a:pt x="120900" y="959559"/>
                        <a:pt x="124230" y="970733"/>
                        <a:pt x="129412" y="980788"/>
                      </a:cubicBezTo>
                      <a:cubicBezTo>
                        <a:pt x="95851" y="969923"/>
                        <a:pt x="70673" y="939821"/>
                        <a:pt x="67394" y="902916"/>
                      </a:cubicBezTo>
                      <a:lnTo>
                        <a:pt x="503" y="139517"/>
                      </a:lnTo>
                      <a:cubicBezTo>
                        <a:pt x="-6093" y="64551"/>
                        <a:pt x="53018" y="0"/>
                        <a:pt x="128229" y="0"/>
                      </a:cubicBezTo>
                      <a:lnTo>
                        <a:pt x="1526554" y="0"/>
                      </a:lnTo>
                      <a:cubicBezTo>
                        <a:pt x="1571109" y="0"/>
                        <a:pt x="1610046" y="22644"/>
                        <a:pt x="1632999" y="56643"/>
                      </a:cubicBezTo>
                      <a:close/>
                    </a:path>
                  </a:pathLst>
                </a:custGeom>
                <a:solidFill>
                  <a:srgbClr val="FFFFFF"/>
                </a:solidFill>
                <a:ln w="1286"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8B12D0D2-FC9E-A7D1-C993-F24217972354}"/>
                    </a:ext>
                  </a:extLst>
                </p:cNvPr>
                <p:cNvSpPr/>
                <p:nvPr/>
              </p:nvSpPr>
              <p:spPr>
                <a:xfrm>
                  <a:off x="3739846" y="3226170"/>
                  <a:ext cx="1696697" cy="1027015"/>
                </a:xfrm>
                <a:custGeom>
                  <a:avLst/>
                  <a:gdLst>
                    <a:gd name="connsiteX0" fmla="*/ 1518515 w 1696697"/>
                    <a:gd name="connsiteY0" fmla="*/ 1027016 h 1027015"/>
                    <a:gd name="connsiteX1" fmla="*/ 178183 w 1696697"/>
                    <a:gd name="connsiteY1" fmla="*/ 1027016 h 1027015"/>
                    <a:gd name="connsiteX2" fmla="*/ 67507 w 1696697"/>
                    <a:gd name="connsiteY2" fmla="*/ 925624 h 1027015"/>
                    <a:gd name="connsiteX3" fmla="*/ 565 w 1696697"/>
                    <a:gd name="connsiteY3" fmla="*/ 162213 h 1027015"/>
                    <a:gd name="connsiteX4" fmla="*/ 39180 w 1696697"/>
                    <a:gd name="connsiteY4" fmla="*/ 48401 h 1027015"/>
                    <a:gd name="connsiteX5" fmla="*/ 149186 w 1696697"/>
                    <a:gd name="connsiteY5" fmla="*/ 0 h 1027015"/>
                    <a:gd name="connsiteX6" fmla="*/ 1547511 w 1696697"/>
                    <a:gd name="connsiteY6" fmla="*/ 0 h 1027015"/>
                    <a:gd name="connsiteX7" fmla="*/ 1657518 w 1696697"/>
                    <a:gd name="connsiteY7" fmla="*/ 48401 h 1027015"/>
                    <a:gd name="connsiteX8" fmla="*/ 1696132 w 1696697"/>
                    <a:gd name="connsiteY8" fmla="*/ 162213 h 1027015"/>
                    <a:gd name="connsiteX9" fmla="*/ 1629190 w 1696697"/>
                    <a:gd name="connsiteY9" fmla="*/ 925612 h 1027015"/>
                    <a:gd name="connsiteX10" fmla="*/ 1518515 w 1696697"/>
                    <a:gd name="connsiteY10" fmla="*/ 1027016 h 1027015"/>
                    <a:gd name="connsiteX11" fmla="*/ 149186 w 1696697"/>
                    <a:gd name="connsiteY11" fmla="*/ 41830 h 1027015"/>
                    <a:gd name="connsiteX12" fmla="*/ 70028 w 1696697"/>
                    <a:gd name="connsiteY12" fmla="*/ 76664 h 1027015"/>
                    <a:gd name="connsiteX13" fmla="*/ 42240 w 1696697"/>
                    <a:gd name="connsiteY13" fmla="*/ 158561 h 1027015"/>
                    <a:gd name="connsiteX14" fmla="*/ 109183 w 1696697"/>
                    <a:gd name="connsiteY14" fmla="*/ 921960 h 1027015"/>
                    <a:gd name="connsiteX15" fmla="*/ 178183 w 1696697"/>
                    <a:gd name="connsiteY15" fmla="*/ 985173 h 1027015"/>
                    <a:gd name="connsiteX16" fmla="*/ 1518515 w 1696697"/>
                    <a:gd name="connsiteY16" fmla="*/ 985173 h 1027015"/>
                    <a:gd name="connsiteX17" fmla="*/ 1587515 w 1696697"/>
                    <a:gd name="connsiteY17" fmla="*/ 921960 h 1027015"/>
                    <a:gd name="connsiteX18" fmla="*/ 1654457 w 1696697"/>
                    <a:gd name="connsiteY18" fmla="*/ 158561 h 1027015"/>
                    <a:gd name="connsiteX19" fmla="*/ 1626669 w 1696697"/>
                    <a:gd name="connsiteY19" fmla="*/ 76664 h 1027015"/>
                    <a:gd name="connsiteX20" fmla="*/ 1547511 w 1696697"/>
                    <a:gd name="connsiteY20" fmla="*/ 41830 h 1027015"/>
                    <a:gd name="connsiteX21" fmla="*/ 149186 w 1696697"/>
                    <a:gd name="connsiteY21" fmla="*/ 41830 h 102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96697" h="1027015">
                      <a:moveTo>
                        <a:pt x="1518515" y="1027016"/>
                      </a:moveTo>
                      <a:lnTo>
                        <a:pt x="178183" y="1027016"/>
                      </a:lnTo>
                      <a:cubicBezTo>
                        <a:pt x="120164" y="1027016"/>
                        <a:pt x="72587" y="983424"/>
                        <a:pt x="67507" y="925624"/>
                      </a:cubicBezTo>
                      <a:lnTo>
                        <a:pt x="565" y="162213"/>
                      </a:lnTo>
                      <a:cubicBezTo>
                        <a:pt x="-3074" y="120654"/>
                        <a:pt x="10993" y="79171"/>
                        <a:pt x="39180" y="48401"/>
                      </a:cubicBezTo>
                      <a:cubicBezTo>
                        <a:pt x="67366" y="17642"/>
                        <a:pt x="107460" y="0"/>
                        <a:pt x="149186" y="0"/>
                      </a:cubicBezTo>
                      <a:lnTo>
                        <a:pt x="1547511" y="0"/>
                      </a:lnTo>
                      <a:cubicBezTo>
                        <a:pt x="1589238" y="0"/>
                        <a:pt x="1629331" y="17642"/>
                        <a:pt x="1657518" y="48401"/>
                      </a:cubicBezTo>
                      <a:cubicBezTo>
                        <a:pt x="1685704" y="79171"/>
                        <a:pt x="1699772" y="120654"/>
                        <a:pt x="1696132" y="162213"/>
                      </a:cubicBezTo>
                      <a:lnTo>
                        <a:pt x="1629190" y="925612"/>
                      </a:lnTo>
                      <a:cubicBezTo>
                        <a:pt x="1624123" y="983424"/>
                        <a:pt x="1576546" y="1027016"/>
                        <a:pt x="1518515" y="1027016"/>
                      </a:cubicBezTo>
                      <a:close/>
                      <a:moveTo>
                        <a:pt x="149186" y="41830"/>
                      </a:moveTo>
                      <a:cubicBezTo>
                        <a:pt x="118724" y="41830"/>
                        <a:pt x="90615" y="54200"/>
                        <a:pt x="70028" y="76664"/>
                      </a:cubicBezTo>
                      <a:cubicBezTo>
                        <a:pt x="49454" y="99128"/>
                        <a:pt x="39578" y="128215"/>
                        <a:pt x="42240" y="158561"/>
                      </a:cubicBezTo>
                      <a:lnTo>
                        <a:pt x="109183" y="921960"/>
                      </a:lnTo>
                      <a:cubicBezTo>
                        <a:pt x="112346" y="957990"/>
                        <a:pt x="142011" y="985173"/>
                        <a:pt x="178183" y="985173"/>
                      </a:cubicBezTo>
                      <a:lnTo>
                        <a:pt x="1518515" y="985173"/>
                      </a:lnTo>
                      <a:cubicBezTo>
                        <a:pt x="1554686" y="985173"/>
                        <a:pt x="1584351" y="957990"/>
                        <a:pt x="1587515" y="921960"/>
                      </a:cubicBezTo>
                      <a:lnTo>
                        <a:pt x="1654457" y="158561"/>
                      </a:lnTo>
                      <a:cubicBezTo>
                        <a:pt x="1657119" y="128215"/>
                        <a:pt x="1647243" y="99128"/>
                        <a:pt x="1626669" y="76664"/>
                      </a:cubicBezTo>
                      <a:cubicBezTo>
                        <a:pt x="1606083" y="54200"/>
                        <a:pt x="1577974" y="41830"/>
                        <a:pt x="1547511" y="41830"/>
                      </a:cubicBezTo>
                      <a:lnTo>
                        <a:pt x="149186" y="41830"/>
                      </a:lnTo>
                      <a:close/>
                    </a:path>
                  </a:pathLst>
                </a:custGeom>
                <a:solidFill>
                  <a:srgbClr val="000072"/>
                </a:solidFill>
                <a:ln w="1286"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A01E2AB3-2A90-2533-27EC-EE7BF3330864}"/>
                    </a:ext>
                  </a:extLst>
                </p:cNvPr>
                <p:cNvSpPr/>
                <p:nvPr/>
              </p:nvSpPr>
              <p:spPr>
                <a:xfrm>
                  <a:off x="4049317" y="3265826"/>
                  <a:ext cx="1366310" cy="966463"/>
                </a:xfrm>
                <a:custGeom>
                  <a:avLst/>
                  <a:gdLst>
                    <a:gd name="connsiteX0" fmla="*/ 1365805 w 1366310"/>
                    <a:gd name="connsiteY0" fmla="*/ 120756 h 966463"/>
                    <a:gd name="connsiteX1" fmla="*/ 1298863 w 1366310"/>
                    <a:gd name="connsiteY1" fmla="*/ 884155 h 966463"/>
                    <a:gd name="connsiteX2" fmla="*/ 1209018 w 1366310"/>
                    <a:gd name="connsiteY2" fmla="*/ 966464 h 966463"/>
                    <a:gd name="connsiteX3" fmla="*/ 0 w 1366310"/>
                    <a:gd name="connsiteY3" fmla="*/ 966464 h 966463"/>
                    <a:gd name="connsiteX4" fmla="*/ 1304726 w 1366310"/>
                    <a:gd name="connsiteY4" fmla="*/ 0 h 966463"/>
                    <a:gd name="connsiteX5" fmla="*/ 1304970 w 1366310"/>
                    <a:gd name="connsiteY5" fmla="*/ 64 h 966463"/>
                    <a:gd name="connsiteX6" fmla="*/ 1365805 w 1366310"/>
                    <a:gd name="connsiteY6" fmla="*/ 120756 h 96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6310" h="966463">
                      <a:moveTo>
                        <a:pt x="1365805" y="120756"/>
                      </a:moveTo>
                      <a:lnTo>
                        <a:pt x="1298863" y="884155"/>
                      </a:lnTo>
                      <a:cubicBezTo>
                        <a:pt x="1294786" y="930742"/>
                        <a:pt x="1255798" y="966464"/>
                        <a:pt x="1209018" y="966464"/>
                      </a:cubicBezTo>
                      <a:lnTo>
                        <a:pt x="0" y="966464"/>
                      </a:lnTo>
                      <a:cubicBezTo>
                        <a:pt x="743956" y="907905"/>
                        <a:pt x="1204261" y="607345"/>
                        <a:pt x="1304726" y="0"/>
                      </a:cubicBezTo>
                      <a:lnTo>
                        <a:pt x="1304970" y="64"/>
                      </a:lnTo>
                      <a:cubicBezTo>
                        <a:pt x="1344948" y="24624"/>
                        <a:pt x="1370254" y="70350"/>
                        <a:pt x="1365805" y="120756"/>
                      </a:cubicBezTo>
                      <a:close/>
                    </a:path>
                  </a:pathLst>
                </a:custGeom>
                <a:solidFill>
                  <a:srgbClr val="000072"/>
                </a:solidFill>
                <a:ln w="1286"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ABF1EB8A-15BF-718C-FBEE-E183A0427C40}"/>
                    </a:ext>
                  </a:extLst>
                </p:cNvPr>
                <p:cNvSpPr/>
                <p:nvPr/>
              </p:nvSpPr>
              <p:spPr>
                <a:xfrm>
                  <a:off x="3942518" y="3500620"/>
                  <a:ext cx="192007" cy="395253"/>
                </a:xfrm>
                <a:custGeom>
                  <a:avLst/>
                  <a:gdLst>
                    <a:gd name="connsiteX0" fmla="*/ 156099 w 192007"/>
                    <a:gd name="connsiteY0" fmla="*/ 387222 h 395253"/>
                    <a:gd name="connsiteX1" fmla="*/ 72132 w 192007"/>
                    <a:gd name="connsiteY1" fmla="*/ 395079 h 395253"/>
                    <a:gd name="connsiteX2" fmla="*/ 29016 w 192007"/>
                    <a:gd name="connsiteY2" fmla="*/ 359345 h 395253"/>
                    <a:gd name="connsiteX3" fmla="*/ 174 w 192007"/>
                    <a:gd name="connsiteY3" fmla="*/ 51146 h 395253"/>
                    <a:gd name="connsiteX4" fmla="*/ 35908 w 192007"/>
                    <a:gd name="connsiteY4" fmla="*/ 8031 h 395253"/>
                    <a:gd name="connsiteX5" fmla="*/ 119876 w 192007"/>
                    <a:gd name="connsiteY5" fmla="*/ 174 h 395253"/>
                    <a:gd name="connsiteX6" fmla="*/ 162991 w 192007"/>
                    <a:gd name="connsiteY6" fmla="*/ 35909 h 395253"/>
                    <a:gd name="connsiteX7" fmla="*/ 191834 w 192007"/>
                    <a:gd name="connsiteY7" fmla="*/ 344107 h 395253"/>
                    <a:gd name="connsiteX8" fmla="*/ 156099 w 192007"/>
                    <a:gd name="connsiteY8" fmla="*/ 387222 h 39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007" h="395253">
                      <a:moveTo>
                        <a:pt x="156099" y="387222"/>
                      </a:moveTo>
                      <a:lnTo>
                        <a:pt x="72132" y="395079"/>
                      </a:lnTo>
                      <a:cubicBezTo>
                        <a:pt x="50362" y="397111"/>
                        <a:pt x="31061" y="381114"/>
                        <a:pt x="29016" y="359345"/>
                      </a:cubicBezTo>
                      <a:lnTo>
                        <a:pt x="174" y="51146"/>
                      </a:lnTo>
                      <a:cubicBezTo>
                        <a:pt x="-1858" y="29376"/>
                        <a:pt x="14139" y="10075"/>
                        <a:pt x="35908" y="8031"/>
                      </a:cubicBezTo>
                      <a:lnTo>
                        <a:pt x="119876" y="174"/>
                      </a:lnTo>
                      <a:cubicBezTo>
                        <a:pt x="141646" y="-1858"/>
                        <a:pt x="160947" y="14139"/>
                        <a:pt x="162991" y="35909"/>
                      </a:cubicBezTo>
                      <a:lnTo>
                        <a:pt x="191834" y="344107"/>
                      </a:lnTo>
                      <a:cubicBezTo>
                        <a:pt x="193865" y="365877"/>
                        <a:pt x="177869" y="385178"/>
                        <a:pt x="156099" y="387222"/>
                      </a:cubicBezTo>
                      <a:close/>
                    </a:path>
                  </a:pathLst>
                </a:custGeom>
                <a:solidFill>
                  <a:srgbClr val="FFFFFF"/>
                </a:solidFill>
                <a:ln w="1286" cap="flat">
                  <a:noFill/>
                  <a:prstDash val="solid"/>
                  <a:miter/>
                </a:ln>
              </p:spPr>
              <p:txBody>
                <a:bodyPr rtlCol="0" anchor="ctr"/>
                <a:lstStyle/>
                <a:p>
                  <a:endParaRPr lang="en-US"/>
                </a:p>
              </p:txBody>
            </p:sp>
            <p:grpSp>
              <p:nvGrpSpPr>
                <p:cNvPr id="148" name="Graphic 55">
                  <a:extLst>
                    <a:ext uri="{FF2B5EF4-FFF2-40B4-BE49-F238E27FC236}">
                      <a16:creationId xmlns:a16="http://schemas.microsoft.com/office/drawing/2014/main" id="{62E4D010-429A-D5BF-2A7D-6D26EAD7AE1F}"/>
                    </a:ext>
                  </a:extLst>
                </p:cNvPr>
                <p:cNvGrpSpPr/>
                <p:nvPr/>
              </p:nvGrpSpPr>
              <p:grpSpPr>
                <a:xfrm>
                  <a:off x="4368478" y="3537223"/>
                  <a:ext cx="439481" cy="474629"/>
                  <a:chOff x="4368478" y="3537223"/>
                  <a:chExt cx="439481" cy="474629"/>
                </a:xfrm>
              </p:grpSpPr>
              <p:sp>
                <p:nvSpPr>
                  <p:cNvPr id="149" name="Freeform: Shape 148">
                    <a:extLst>
                      <a:ext uri="{FF2B5EF4-FFF2-40B4-BE49-F238E27FC236}">
                        <a16:creationId xmlns:a16="http://schemas.microsoft.com/office/drawing/2014/main" id="{8A1859C5-6A3C-CDAA-13E6-1F2BAAA3623B}"/>
                      </a:ext>
                    </a:extLst>
                  </p:cNvPr>
                  <p:cNvSpPr/>
                  <p:nvPr/>
                </p:nvSpPr>
                <p:spPr>
                  <a:xfrm>
                    <a:off x="4402289" y="3571018"/>
                    <a:ext cx="371873" cy="407023"/>
                  </a:xfrm>
                  <a:custGeom>
                    <a:avLst/>
                    <a:gdLst>
                      <a:gd name="connsiteX0" fmla="*/ 301899 w 371873"/>
                      <a:gd name="connsiteY0" fmla="*/ 337424 h 407023"/>
                      <a:gd name="connsiteX1" fmla="*/ 286558 w 371873"/>
                      <a:gd name="connsiteY1" fmla="*/ 349730 h 407023"/>
                      <a:gd name="connsiteX2" fmla="*/ 284719 w 371873"/>
                      <a:gd name="connsiteY2" fmla="*/ 388641 h 407023"/>
                      <a:gd name="connsiteX3" fmla="*/ 263824 w 371873"/>
                      <a:gd name="connsiteY3" fmla="*/ 407016 h 407023"/>
                      <a:gd name="connsiteX4" fmla="*/ 263734 w 371873"/>
                      <a:gd name="connsiteY4" fmla="*/ 407016 h 407023"/>
                      <a:gd name="connsiteX5" fmla="*/ 244369 w 371873"/>
                      <a:gd name="connsiteY5" fmla="*/ 387599 h 407023"/>
                      <a:gd name="connsiteX6" fmla="*/ 244896 w 371873"/>
                      <a:gd name="connsiteY6" fmla="*/ 371140 h 407023"/>
                      <a:gd name="connsiteX7" fmla="*/ 238968 w 371873"/>
                      <a:gd name="connsiteY7" fmla="*/ 365161 h 407023"/>
                      <a:gd name="connsiteX8" fmla="*/ 238968 w 371873"/>
                      <a:gd name="connsiteY8" fmla="*/ 365161 h 407023"/>
                      <a:gd name="connsiteX9" fmla="*/ 232693 w 371873"/>
                      <a:gd name="connsiteY9" fmla="*/ 370831 h 407023"/>
                      <a:gd name="connsiteX10" fmla="*/ 232243 w 371873"/>
                      <a:gd name="connsiteY10" fmla="*/ 387291 h 407023"/>
                      <a:gd name="connsiteX11" fmla="*/ 211784 w 371873"/>
                      <a:gd name="connsiteY11" fmla="*/ 405653 h 407023"/>
                      <a:gd name="connsiteX12" fmla="*/ 211784 w 371873"/>
                      <a:gd name="connsiteY12" fmla="*/ 405653 h 407023"/>
                      <a:gd name="connsiteX13" fmla="*/ 192098 w 371873"/>
                      <a:gd name="connsiteY13" fmla="*/ 386262 h 407023"/>
                      <a:gd name="connsiteX14" fmla="*/ 192265 w 371873"/>
                      <a:gd name="connsiteY14" fmla="*/ 372503 h 407023"/>
                      <a:gd name="connsiteX15" fmla="*/ 183431 w 371873"/>
                      <a:gd name="connsiteY15" fmla="*/ 363759 h 407023"/>
                      <a:gd name="connsiteX16" fmla="*/ 183431 w 371873"/>
                      <a:gd name="connsiteY16" fmla="*/ 363759 h 407023"/>
                      <a:gd name="connsiteX17" fmla="*/ 174443 w 371873"/>
                      <a:gd name="connsiteY17" fmla="*/ 372053 h 407023"/>
                      <a:gd name="connsiteX18" fmla="*/ 174366 w 371873"/>
                      <a:gd name="connsiteY18" fmla="*/ 385799 h 407023"/>
                      <a:gd name="connsiteX19" fmla="*/ 154370 w 371873"/>
                      <a:gd name="connsiteY19" fmla="*/ 404148 h 407023"/>
                      <a:gd name="connsiteX20" fmla="*/ 154370 w 371873"/>
                      <a:gd name="connsiteY20" fmla="*/ 404148 h 407023"/>
                      <a:gd name="connsiteX21" fmla="*/ 134336 w 371873"/>
                      <a:gd name="connsiteY21" fmla="*/ 384770 h 407023"/>
                      <a:gd name="connsiteX22" fmla="*/ 134182 w 371873"/>
                      <a:gd name="connsiteY22" fmla="*/ 368337 h 407023"/>
                      <a:gd name="connsiteX23" fmla="*/ 128048 w 371873"/>
                      <a:gd name="connsiteY23" fmla="*/ 362370 h 407023"/>
                      <a:gd name="connsiteX24" fmla="*/ 128048 w 371873"/>
                      <a:gd name="connsiteY24" fmla="*/ 362370 h 407023"/>
                      <a:gd name="connsiteX25" fmla="*/ 122043 w 371873"/>
                      <a:gd name="connsiteY25" fmla="*/ 368028 h 407023"/>
                      <a:gd name="connsiteX26" fmla="*/ 122262 w 371873"/>
                      <a:gd name="connsiteY26" fmla="*/ 384462 h 407023"/>
                      <a:gd name="connsiteX27" fmla="*/ 102678 w 371873"/>
                      <a:gd name="connsiteY27" fmla="*/ 402798 h 407023"/>
                      <a:gd name="connsiteX28" fmla="*/ 102588 w 371873"/>
                      <a:gd name="connsiteY28" fmla="*/ 402798 h 407023"/>
                      <a:gd name="connsiteX29" fmla="*/ 82245 w 371873"/>
                      <a:gd name="connsiteY29" fmla="*/ 383446 h 407023"/>
                      <a:gd name="connsiteX30" fmla="*/ 81140 w 371873"/>
                      <a:gd name="connsiteY30" fmla="*/ 344664 h 407023"/>
                      <a:gd name="connsiteX31" fmla="*/ 66198 w 371873"/>
                      <a:gd name="connsiteY31" fmla="*/ 331677 h 407023"/>
                      <a:gd name="connsiteX32" fmla="*/ 297 w 371873"/>
                      <a:gd name="connsiteY32" fmla="*/ 197380 h 407023"/>
                      <a:gd name="connsiteX33" fmla="*/ 186787 w 371873"/>
                      <a:gd name="connsiteY33" fmla="*/ 23 h 407023"/>
                      <a:gd name="connsiteX34" fmla="*/ 371336 w 371873"/>
                      <a:gd name="connsiteY34" fmla="*/ 205121 h 407023"/>
                      <a:gd name="connsiteX35" fmla="*/ 301899 w 371873"/>
                      <a:gd name="connsiteY35" fmla="*/ 337424 h 407023"/>
                      <a:gd name="connsiteX36" fmla="*/ 301899 w 371873"/>
                      <a:gd name="connsiteY36" fmla="*/ 337424 h 407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71873" h="407023">
                        <a:moveTo>
                          <a:pt x="301899" y="337424"/>
                        </a:moveTo>
                        <a:lnTo>
                          <a:pt x="286558" y="349730"/>
                        </a:lnTo>
                        <a:lnTo>
                          <a:pt x="284719" y="388641"/>
                        </a:lnTo>
                        <a:cubicBezTo>
                          <a:pt x="284231" y="399108"/>
                          <a:pt x="274870" y="407312"/>
                          <a:pt x="263824" y="407016"/>
                        </a:cubicBezTo>
                        <a:lnTo>
                          <a:pt x="263734" y="407016"/>
                        </a:lnTo>
                        <a:cubicBezTo>
                          <a:pt x="252701" y="406733"/>
                          <a:pt x="244021" y="398066"/>
                          <a:pt x="244369" y="387599"/>
                        </a:cubicBezTo>
                        <a:lnTo>
                          <a:pt x="244896" y="371140"/>
                        </a:lnTo>
                        <a:cubicBezTo>
                          <a:pt x="244999" y="367925"/>
                          <a:pt x="242337" y="365238"/>
                          <a:pt x="238968" y="365161"/>
                        </a:cubicBezTo>
                        <a:lnTo>
                          <a:pt x="238968" y="365161"/>
                        </a:lnTo>
                        <a:cubicBezTo>
                          <a:pt x="235586" y="365071"/>
                          <a:pt x="232783" y="367617"/>
                          <a:pt x="232693" y="370831"/>
                        </a:cubicBezTo>
                        <a:lnTo>
                          <a:pt x="232243" y="387291"/>
                        </a:lnTo>
                        <a:cubicBezTo>
                          <a:pt x="231960" y="397758"/>
                          <a:pt x="222792" y="405949"/>
                          <a:pt x="211784" y="405653"/>
                        </a:cubicBezTo>
                        <a:lnTo>
                          <a:pt x="211784" y="405653"/>
                        </a:lnTo>
                        <a:cubicBezTo>
                          <a:pt x="200777" y="405370"/>
                          <a:pt x="191969" y="396716"/>
                          <a:pt x="192098" y="386262"/>
                        </a:cubicBezTo>
                        <a:lnTo>
                          <a:pt x="192265" y="372503"/>
                        </a:lnTo>
                        <a:cubicBezTo>
                          <a:pt x="192329" y="367809"/>
                          <a:pt x="188369" y="363888"/>
                          <a:pt x="183431" y="363759"/>
                        </a:cubicBezTo>
                        <a:lnTo>
                          <a:pt x="183431" y="363759"/>
                        </a:lnTo>
                        <a:cubicBezTo>
                          <a:pt x="178493" y="363630"/>
                          <a:pt x="174481" y="367347"/>
                          <a:pt x="174443" y="372053"/>
                        </a:cubicBezTo>
                        <a:lnTo>
                          <a:pt x="174366" y="385799"/>
                        </a:lnTo>
                        <a:cubicBezTo>
                          <a:pt x="174301" y="396253"/>
                          <a:pt x="165352" y="404431"/>
                          <a:pt x="154370" y="404148"/>
                        </a:cubicBezTo>
                        <a:lnTo>
                          <a:pt x="154370" y="404148"/>
                        </a:lnTo>
                        <a:cubicBezTo>
                          <a:pt x="143402" y="403865"/>
                          <a:pt x="134426" y="395224"/>
                          <a:pt x="134336" y="384770"/>
                        </a:cubicBezTo>
                        <a:lnTo>
                          <a:pt x="134182" y="368337"/>
                        </a:lnTo>
                        <a:cubicBezTo>
                          <a:pt x="134156" y="365122"/>
                          <a:pt x="131404" y="362447"/>
                          <a:pt x="128048" y="362370"/>
                        </a:cubicBezTo>
                        <a:lnTo>
                          <a:pt x="128048" y="362370"/>
                        </a:lnTo>
                        <a:cubicBezTo>
                          <a:pt x="124692" y="362280"/>
                          <a:pt x="122005" y="364826"/>
                          <a:pt x="122043" y="368028"/>
                        </a:cubicBezTo>
                        <a:lnTo>
                          <a:pt x="122262" y="384462"/>
                        </a:lnTo>
                        <a:cubicBezTo>
                          <a:pt x="122403" y="394903"/>
                          <a:pt x="113634" y="403081"/>
                          <a:pt x="102678" y="402798"/>
                        </a:cubicBezTo>
                        <a:lnTo>
                          <a:pt x="102588" y="402798"/>
                        </a:lnTo>
                        <a:cubicBezTo>
                          <a:pt x="91645" y="402515"/>
                          <a:pt x="82541" y="393874"/>
                          <a:pt x="82245" y="383446"/>
                        </a:cubicBezTo>
                        <a:lnTo>
                          <a:pt x="81140" y="344664"/>
                        </a:lnTo>
                        <a:lnTo>
                          <a:pt x="66198" y="331677"/>
                        </a:lnTo>
                        <a:cubicBezTo>
                          <a:pt x="27403" y="297987"/>
                          <a:pt x="3164" y="249316"/>
                          <a:pt x="297" y="197380"/>
                        </a:cubicBezTo>
                        <a:cubicBezTo>
                          <a:pt x="-5618" y="90241"/>
                          <a:pt x="77642" y="-1687"/>
                          <a:pt x="186787" y="23"/>
                        </a:cubicBezTo>
                        <a:cubicBezTo>
                          <a:pt x="296549" y="1747"/>
                          <a:pt x="379360" y="97210"/>
                          <a:pt x="371336" y="205121"/>
                        </a:cubicBezTo>
                        <a:cubicBezTo>
                          <a:pt x="367427" y="257430"/>
                          <a:pt x="341851" y="305381"/>
                          <a:pt x="301899" y="337424"/>
                        </a:cubicBezTo>
                        <a:lnTo>
                          <a:pt x="301899" y="337424"/>
                        </a:lnTo>
                        <a:close/>
                      </a:path>
                    </a:pathLst>
                  </a:custGeom>
                  <a:solidFill>
                    <a:srgbClr val="FFFFFF"/>
                  </a:solidFill>
                  <a:ln w="1286"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865B4A25-3846-7A65-C2E5-C7F20DFFD729}"/>
                      </a:ext>
                    </a:extLst>
                  </p:cNvPr>
                  <p:cNvSpPr/>
                  <p:nvPr/>
                </p:nvSpPr>
                <p:spPr>
                  <a:xfrm>
                    <a:off x="4368478" y="3537223"/>
                    <a:ext cx="439481" cy="474629"/>
                  </a:xfrm>
                  <a:custGeom>
                    <a:avLst/>
                    <a:gdLst>
                      <a:gd name="connsiteX0" fmla="*/ 217576 w 439481"/>
                      <a:gd name="connsiteY0" fmla="*/ 33818 h 474629"/>
                      <a:gd name="connsiteX1" fmla="*/ 220572 w 439481"/>
                      <a:gd name="connsiteY1" fmla="*/ 33844 h 474629"/>
                      <a:gd name="connsiteX2" fmla="*/ 405121 w 439481"/>
                      <a:gd name="connsiteY2" fmla="*/ 238941 h 474629"/>
                      <a:gd name="connsiteX3" fmla="*/ 335696 w 439481"/>
                      <a:gd name="connsiteY3" fmla="*/ 371232 h 474629"/>
                      <a:gd name="connsiteX4" fmla="*/ 320356 w 439481"/>
                      <a:gd name="connsiteY4" fmla="*/ 383551 h 474629"/>
                      <a:gd name="connsiteX5" fmla="*/ 318517 w 439481"/>
                      <a:gd name="connsiteY5" fmla="*/ 422461 h 474629"/>
                      <a:gd name="connsiteX6" fmla="*/ 298188 w 439481"/>
                      <a:gd name="connsiteY6" fmla="*/ 440849 h 474629"/>
                      <a:gd name="connsiteX7" fmla="*/ 297622 w 439481"/>
                      <a:gd name="connsiteY7" fmla="*/ 440849 h 474629"/>
                      <a:gd name="connsiteX8" fmla="*/ 297532 w 439481"/>
                      <a:gd name="connsiteY8" fmla="*/ 440849 h 474629"/>
                      <a:gd name="connsiteX9" fmla="*/ 278166 w 439481"/>
                      <a:gd name="connsiteY9" fmla="*/ 421433 h 474629"/>
                      <a:gd name="connsiteX10" fmla="*/ 278693 w 439481"/>
                      <a:gd name="connsiteY10" fmla="*/ 404973 h 474629"/>
                      <a:gd name="connsiteX11" fmla="*/ 272766 w 439481"/>
                      <a:gd name="connsiteY11" fmla="*/ 398994 h 474629"/>
                      <a:gd name="connsiteX12" fmla="*/ 272766 w 439481"/>
                      <a:gd name="connsiteY12" fmla="*/ 398994 h 474629"/>
                      <a:gd name="connsiteX13" fmla="*/ 272598 w 439481"/>
                      <a:gd name="connsiteY13" fmla="*/ 398994 h 474629"/>
                      <a:gd name="connsiteX14" fmla="*/ 266478 w 439481"/>
                      <a:gd name="connsiteY14" fmla="*/ 404665 h 474629"/>
                      <a:gd name="connsiteX15" fmla="*/ 266028 w 439481"/>
                      <a:gd name="connsiteY15" fmla="*/ 421124 h 474629"/>
                      <a:gd name="connsiteX16" fmla="*/ 246135 w 439481"/>
                      <a:gd name="connsiteY16" fmla="*/ 439499 h 474629"/>
                      <a:gd name="connsiteX17" fmla="*/ 245569 w 439481"/>
                      <a:gd name="connsiteY17" fmla="*/ 439499 h 474629"/>
                      <a:gd name="connsiteX18" fmla="*/ 225883 w 439481"/>
                      <a:gd name="connsiteY18" fmla="*/ 420108 h 474629"/>
                      <a:gd name="connsiteX19" fmla="*/ 226063 w 439481"/>
                      <a:gd name="connsiteY19" fmla="*/ 406349 h 474629"/>
                      <a:gd name="connsiteX20" fmla="*/ 217229 w 439481"/>
                      <a:gd name="connsiteY20" fmla="*/ 397618 h 474629"/>
                      <a:gd name="connsiteX21" fmla="*/ 216984 w 439481"/>
                      <a:gd name="connsiteY21" fmla="*/ 397618 h 474629"/>
                      <a:gd name="connsiteX22" fmla="*/ 208253 w 439481"/>
                      <a:gd name="connsiteY22" fmla="*/ 405912 h 474629"/>
                      <a:gd name="connsiteX23" fmla="*/ 208176 w 439481"/>
                      <a:gd name="connsiteY23" fmla="*/ 419658 h 474629"/>
                      <a:gd name="connsiteX24" fmla="*/ 188747 w 439481"/>
                      <a:gd name="connsiteY24" fmla="*/ 438007 h 474629"/>
                      <a:gd name="connsiteX25" fmla="*/ 188181 w 439481"/>
                      <a:gd name="connsiteY25" fmla="*/ 438007 h 474629"/>
                      <a:gd name="connsiteX26" fmla="*/ 168147 w 439481"/>
                      <a:gd name="connsiteY26" fmla="*/ 418629 h 474629"/>
                      <a:gd name="connsiteX27" fmla="*/ 167993 w 439481"/>
                      <a:gd name="connsiteY27" fmla="*/ 402196 h 474629"/>
                      <a:gd name="connsiteX28" fmla="*/ 161846 w 439481"/>
                      <a:gd name="connsiteY28" fmla="*/ 396229 h 474629"/>
                      <a:gd name="connsiteX29" fmla="*/ 161692 w 439481"/>
                      <a:gd name="connsiteY29" fmla="*/ 396229 h 474629"/>
                      <a:gd name="connsiteX30" fmla="*/ 155841 w 439481"/>
                      <a:gd name="connsiteY30" fmla="*/ 401900 h 474629"/>
                      <a:gd name="connsiteX31" fmla="*/ 156060 w 439481"/>
                      <a:gd name="connsiteY31" fmla="*/ 418334 h 474629"/>
                      <a:gd name="connsiteX32" fmla="*/ 137042 w 439481"/>
                      <a:gd name="connsiteY32" fmla="*/ 436670 h 474629"/>
                      <a:gd name="connsiteX33" fmla="*/ 136489 w 439481"/>
                      <a:gd name="connsiteY33" fmla="*/ 436670 h 474629"/>
                      <a:gd name="connsiteX34" fmla="*/ 136399 w 439481"/>
                      <a:gd name="connsiteY34" fmla="*/ 436670 h 474629"/>
                      <a:gd name="connsiteX35" fmla="*/ 116043 w 439481"/>
                      <a:gd name="connsiteY35" fmla="*/ 417318 h 474629"/>
                      <a:gd name="connsiteX36" fmla="*/ 114937 w 439481"/>
                      <a:gd name="connsiteY36" fmla="*/ 378536 h 474629"/>
                      <a:gd name="connsiteX37" fmla="*/ 99995 w 439481"/>
                      <a:gd name="connsiteY37" fmla="*/ 365549 h 474629"/>
                      <a:gd name="connsiteX38" fmla="*/ 34094 w 439481"/>
                      <a:gd name="connsiteY38" fmla="*/ 231252 h 474629"/>
                      <a:gd name="connsiteX39" fmla="*/ 217576 w 439481"/>
                      <a:gd name="connsiteY39" fmla="*/ 33818 h 474629"/>
                      <a:gd name="connsiteX40" fmla="*/ 217576 w 439481"/>
                      <a:gd name="connsiteY40" fmla="*/ 0 h 474629"/>
                      <a:gd name="connsiteX41" fmla="*/ 217576 w 439481"/>
                      <a:gd name="connsiteY41" fmla="*/ 0 h 474629"/>
                      <a:gd name="connsiteX42" fmla="*/ 60570 w 439481"/>
                      <a:gd name="connsiteY42" fmla="*/ 67457 h 474629"/>
                      <a:gd name="connsiteX43" fmla="*/ 340 w 439481"/>
                      <a:gd name="connsiteY43" fmla="*/ 233039 h 474629"/>
                      <a:gd name="connsiteX44" fmla="*/ 77827 w 439481"/>
                      <a:gd name="connsiteY44" fmla="*/ 391009 h 474629"/>
                      <a:gd name="connsiteX45" fmla="*/ 81569 w 439481"/>
                      <a:gd name="connsiteY45" fmla="*/ 394249 h 474629"/>
                      <a:gd name="connsiteX46" fmla="*/ 82250 w 439481"/>
                      <a:gd name="connsiteY46" fmla="*/ 418205 h 474629"/>
                      <a:gd name="connsiteX47" fmla="*/ 135511 w 439481"/>
                      <a:gd name="connsiteY47" fmla="*/ 470399 h 474629"/>
                      <a:gd name="connsiteX48" fmla="*/ 137042 w 439481"/>
                      <a:gd name="connsiteY48" fmla="*/ 470411 h 474629"/>
                      <a:gd name="connsiteX49" fmla="*/ 161435 w 439481"/>
                      <a:gd name="connsiteY49" fmla="*/ 464638 h 474629"/>
                      <a:gd name="connsiteX50" fmla="*/ 187294 w 439481"/>
                      <a:gd name="connsiteY50" fmla="*/ 471749 h 474629"/>
                      <a:gd name="connsiteX51" fmla="*/ 188734 w 439481"/>
                      <a:gd name="connsiteY51" fmla="*/ 471762 h 474629"/>
                      <a:gd name="connsiteX52" fmla="*/ 216136 w 439481"/>
                      <a:gd name="connsiteY52" fmla="*/ 464265 h 474629"/>
                      <a:gd name="connsiteX53" fmla="*/ 244695 w 439481"/>
                      <a:gd name="connsiteY53" fmla="*/ 473241 h 474629"/>
                      <a:gd name="connsiteX54" fmla="*/ 246148 w 439481"/>
                      <a:gd name="connsiteY54" fmla="*/ 473266 h 474629"/>
                      <a:gd name="connsiteX55" fmla="*/ 270914 w 439481"/>
                      <a:gd name="connsiteY55" fmla="*/ 467428 h 474629"/>
                      <a:gd name="connsiteX56" fmla="*/ 296683 w 439481"/>
                      <a:gd name="connsiteY56" fmla="*/ 474603 h 474629"/>
                      <a:gd name="connsiteX57" fmla="*/ 298213 w 439481"/>
                      <a:gd name="connsiteY57" fmla="*/ 474629 h 474629"/>
                      <a:gd name="connsiteX58" fmla="*/ 352310 w 439481"/>
                      <a:gd name="connsiteY58" fmla="*/ 424017 h 474629"/>
                      <a:gd name="connsiteX59" fmla="*/ 353429 w 439481"/>
                      <a:gd name="connsiteY59" fmla="*/ 400357 h 474629"/>
                      <a:gd name="connsiteX60" fmla="*/ 356888 w 439481"/>
                      <a:gd name="connsiteY60" fmla="*/ 397580 h 474629"/>
                      <a:gd name="connsiteX61" fmla="*/ 438862 w 439481"/>
                      <a:gd name="connsiteY61" fmla="*/ 241436 h 474629"/>
                      <a:gd name="connsiteX62" fmla="*/ 380278 w 439481"/>
                      <a:gd name="connsiteY62" fmla="*/ 71842 h 474629"/>
                      <a:gd name="connsiteX63" fmla="*/ 221138 w 439481"/>
                      <a:gd name="connsiteY63" fmla="*/ 26 h 474629"/>
                      <a:gd name="connsiteX64" fmla="*/ 217576 w 439481"/>
                      <a:gd name="connsiteY64" fmla="*/ 0 h 474629"/>
                      <a:gd name="connsiteX65" fmla="*/ 217576 w 439481"/>
                      <a:gd name="connsiteY65" fmla="*/ 0 h 4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39481" h="474629">
                        <a:moveTo>
                          <a:pt x="217576" y="33818"/>
                        </a:moveTo>
                        <a:cubicBezTo>
                          <a:pt x="218579" y="33818"/>
                          <a:pt x="219569" y="33818"/>
                          <a:pt x="220572" y="33844"/>
                        </a:cubicBezTo>
                        <a:cubicBezTo>
                          <a:pt x="330334" y="35567"/>
                          <a:pt x="413145" y="131031"/>
                          <a:pt x="405121" y="238941"/>
                        </a:cubicBezTo>
                        <a:cubicBezTo>
                          <a:pt x="401225" y="291225"/>
                          <a:pt x="375649" y="339188"/>
                          <a:pt x="335696" y="371232"/>
                        </a:cubicBezTo>
                        <a:lnTo>
                          <a:pt x="320356" y="383551"/>
                        </a:lnTo>
                        <a:lnTo>
                          <a:pt x="318517" y="422461"/>
                        </a:lnTo>
                        <a:cubicBezTo>
                          <a:pt x="318029" y="432761"/>
                          <a:pt x="308989" y="440849"/>
                          <a:pt x="298188" y="440849"/>
                        </a:cubicBezTo>
                        <a:cubicBezTo>
                          <a:pt x="297994" y="440849"/>
                          <a:pt x="297815" y="440849"/>
                          <a:pt x="297622" y="440849"/>
                        </a:cubicBezTo>
                        <a:lnTo>
                          <a:pt x="297532" y="440849"/>
                        </a:lnTo>
                        <a:cubicBezTo>
                          <a:pt x="286499" y="440566"/>
                          <a:pt x="277819" y="431900"/>
                          <a:pt x="278166" y="421433"/>
                        </a:cubicBezTo>
                        <a:lnTo>
                          <a:pt x="278693" y="404973"/>
                        </a:lnTo>
                        <a:cubicBezTo>
                          <a:pt x="278796" y="401759"/>
                          <a:pt x="276135" y="399084"/>
                          <a:pt x="272766" y="398994"/>
                        </a:cubicBezTo>
                        <a:lnTo>
                          <a:pt x="272766" y="398994"/>
                        </a:lnTo>
                        <a:cubicBezTo>
                          <a:pt x="272714" y="398994"/>
                          <a:pt x="272663" y="398994"/>
                          <a:pt x="272598" y="398994"/>
                        </a:cubicBezTo>
                        <a:cubicBezTo>
                          <a:pt x="269294" y="398994"/>
                          <a:pt x="266568" y="401514"/>
                          <a:pt x="266478" y="404665"/>
                        </a:cubicBezTo>
                        <a:lnTo>
                          <a:pt x="266028" y="421124"/>
                        </a:lnTo>
                        <a:cubicBezTo>
                          <a:pt x="265745" y="431411"/>
                          <a:pt x="256898" y="439499"/>
                          <a:pt x="246135" y="439499"/>
                        </a:cubicBezTo>
                        <a:cubicBezTo>
                          <a:pt x="245942" y="439499"/>
                          <a:pt x="245762" y="439499"/>
                          <a:pt x="245569" y="439499"/>
                        </a:cubicBezTo>
                        <a:cubicBezTo>
                          <a:pt x="234562" y="439216"/>
                          <a:pt x="225741" y="430562"/>
                          <a:pt x="225883" y="420108"/>
                        </a:cubicBezTo>
                        <a:lnTo>
                          <a:pt x="226063" y="406349"/>
                        </a:lnTo>
                        <a:cubicBezTo>
                          <a:pt x="226114" y="401656"/>
                          <a:pt x="222166" y="397734"/>
                          <a:pt x="217229" y="397618"/>
                        </a:cubicBezTo>
                        <a:cubicBezTo>
                          <a:pt x="217152" y="397618"/>
                          <a:pt x="217062" y="397618"/>
                          <a:pt x="216984" y="397618"/>
                        </a:cubicBezTo>
                        <a:cubicBezTo>
                          <a:pt x="212162" y="397618"/>
                          <a:pt x="208279" y="401296"/>
                          <a:pt x="208253" y="405912"/>
                        </a:cubicBezTo>
                        <a:lnTo>
                          <a:pt x="208176" y="419658"/>
                        </a:lnTo>
                        <a:cubicBezTo>
                          <a:pt x="208112" y="429932"/>
                          <a:pt x="199458" y="438007"/>
                          <a:pt x="188747" y="438007"/>
                        </a:cubicBezTo>
                        <a:cubicBezTo>
                          <a:pt x="188554" y="438007"/>
                          <a:pt x="188374" y="438007"/>
                          <a:pt x="188181" y="438007"/>
                        </a:cubicBezTo>
                        <a:cubicBezTo>
                          <a:pt x="177199" y="437725"/>
                          <a:pt x="168237" y="429084"/>
                          <a:pt x="168147" y="418629"/>
                        </a:cubicBezTo>
                        <a:lnTo>
                          <a:pt x="167993" y="402196"/>
                        </a:lnTo>
                        <a:cubicBezTo>
                          <a:pt x="167967" y="398981"/>
                          <a:pt x="165215" y="396307"/>
                          <a:pt x="161846" y="396229"/>
                        </a:cubicBezTo>
                        <a:cubicBezTo>
                          <a:pt x="161795" y="396229"/>
                          <a:pt x="161743" y="396229"/>
                          <a:pt x="161692" y="396229"/>
                        </a:cubicBezTo>
                        <a:cubicBezTo>
                          <a:pt x="158413" y="396229"/>
                          <a:pt x="155802" y="398737"/>
                          <a:pt x="155841" y="401900"/>
                        </a:cubicBezTo>
                        <a:lnTo>
                          <a:pt x="156060" y="418334"/>
                        </a:lnTo>
                        <a:cubicBezTo>
                          <a:pt x="156201" y="428595"/>
                          <a:pt x="147727" y="436670"/>
                          <a:pt x="137042" y="436670"/>
                        </a:cubicBezTo>
                        <a:cubicBezTo>
                          <a:pt x="136849" y="436670"/>
                          <a:pt x="136669" y="436670"/>
                          <a:pt x="136489" y="436670"/>
                        </a:cubicBezTo>
                        <a:lnTo>
                          <a:pt x="136399" y="436670"/>
                        </a:lnTo>
                        <a:cubicBezTo>
                          <a:pt x="125443" y="436387"/>
                          <a:pt x="116339" y="427746"/>
                          <a:pt x="116043" y="417318"/>
                        </a:cubicBezTo>
                        <a:lnTo>
                          <a:pt x="114937" y="378536"/>
                        </a:lnTo>
                        <a:lnTo>
                          <a:pt x="99995" y="365549"/>
                        </a:lnTo>
                        <a:cubicBezTo>
                          <a:pt x="61201" y="331858"/>
                          <a:pt x="36962" y="283188"/>
                          <a:pt x="34094" y="231252"/>
                        </a:cubicBezTo>
                        <a:cubicBezTo>
                          <a:pt x="28244" y="125038"/>
                          <a:pt x="109910" y="33818"/>
                          <a:pt x="217576" y="33818"/>
                        </a:cubicBezTo>
                        <a:moveTo>
                          <a:pt x="217576" y="0"/>
                        </a:moveTo>
                        <a:lnTo>
                          <a:pt x="217576" y="0"/>
                        </a:lnTo>
                        <a:cubicBezTo>
                          <a:pt x="157487" y="0"/>
                          <a:pt x="101731" y="23969"/>
                          <a:pt x="60570" y="67457"/>
                        </a:cubicBezTo>
                        <a:cubicBezTo>
                          <a:pt x="18921" y="111472"/>
                          <a:pt x="-3042" y="171831"/>
                          <a:pt x="340" y="233039"/>
                        </a:cubicBezTo>
                        <a:cubicBezTo>
                          <a:pt x="3683" y="293565"/>
                          <a:pt x="31934" y="351134"/>
                          <a:pt x="77827" y="391009"/>
                        </a:cubicBezTo>
                        <a:lnTo>
                          <a:pt x="81569" y="394249"/>
                        </a:lnTo>
                        <a:lnTo>
                          <a:pt x="82250" y="418205"/>
                        </a:lnTo>
                        <a:cubicBezTo>
                          <a:pt x="83048" y="446713"/>
                          <a:pt x="106451" y="469640"/>
                          <a:pt x="135511" y="470399"/>
                        </a:cubicBezTo>
                        <a:cubicBezTo>
                          <a:pt x="136077" y="470411"/>
                          <a:pt x="136566" y="470411"/>
                          <a:pt x="137042" y="470411"/>
                        </a:cubicBezTo>
                        <a:cubicBezTo>
                          <a:pt x="145708" y="470411"/>
                          <a:pt x="154015" y="468419"/>
                          <a:pt x="161435" y="464638"/>
                        </a:cubicBezTo>
                        <a:cubicBezTo>
                          <a:pt x="169047" y="468946"/>
                          <a:pt x="177855" y="471492"/>
                          <a:pt x="187294" y="471749"/>
                        </a:cubicBezTo>
                        <a:cubicBezTo>
                          <a:pt x="187769" y="471762"/>
                          <a:pt x="188258" y="471762"/>
                          <a:pt x="188734" y="471762"/>
                        </a:cubicBezTo>
                        <a:cubicBezTo>
                          <a:pt x="198738" y="471762"/>
                          <a:pt x="208112" y="469023"/>
                          <a:pt x="216136" y="464265"/>
                        </a:cubicBezTo>
                        <a:cubicBezTo>
                          <a:pt x="224352" y="469692"/>
                          <a:pt x="234151" y="472957"/>
                          <a:pt x="244695" y="473241"/>
                        </a:cubicBezTo>
                        <a:cubicBezTo>
                          <a:pt x="245184" y="473254"/>
                          <a:pt x="245659" y="473266"/>
                          <a:pt x="246148" y="473266"/>
                        </a:cubicBezTo>
                        <a:cubicBezTo>
                          <a:pt x="255098" y="473266"/>
                          <a:pt x="263520" y="471170"/>
                          <a:pt x="270914" y="467428"/>
                        </a:cubicBezTo>
                        <a:cubicBezTo>
                          <a:pt x="278642" y="471878"/>
                          <a:pt x="287437" y="474359"/>
                          <a:pt x="296683" y="474603"/>
                        </a:cubicBezTo>
                        <a:cubicBezTo>
                          <a:pt x="297236" y="474616"/>
                          <a:pt x="297724" y="474629"/>
                          <a:pt x="298213" y="474629"/>
                        </a:cubicBezTo>
                        <a:cubicBezTo>
                          <a:pt x="327222" y="474629"/>
                          <a:pt x="350985" y="452396"/>
                          <a:pt x="352310" y="424017"/>
                        </a:cubicBezTo>
                        <a:lnTo>
                          <a:pt x="353429" y="400357"/>
                        </a:lnTo>
                        <a:lnTo>
                          <a:pt x="356888" y="397580"/>
                        </a:lnTo>
                        <a:cubicBezTo>
                          <a:pt x="404426" y="359454"/>
                          <a:pt x="434310" y="302541"/>
                          <a:pt x="438862" y="241436"/>
                        </a:cubicBezTo>
                        <a:cubicBezTo>
                          <a:pt x="443479" y="179444"/>
                          <a:pt x="422120" y="117632"/>
                          <a:pt x="380278" y="71842"/>
                        </a:cubicBezTo>
                        <a:cubicBezTo>
                          <a:pt x="338834" y="26489"/>
                          <a:pt x="282307" y="977"/>
                          <a:pt x="221138" y="26"/>
                        </a:cubicBezTo>
                        <a:cubicBezTo>
                          <a:pt x="219929" y="13"/>
                          <a:pt x="218759" y="0"/>
                          <a:pt x="217576" y="0"/>
                        </a:cubicBezTo>
                        <a:lnTo>
                          <a:pt x="217576" y="0"/>
                        </a:lnTo>
                        <a:close/>
                      </a:path>
                    </a:pathLst>
                  </a:custGeom>
                  <a:solidFill>
                    <a:srgbClr val="000072"/>
                  </a:solidFill>
                  <a:ln w="1286" cap="flat">
                    <a:noFill/>
                    <a:prstDash val="solid"/>
                    <a:miter/>
                  </a:ln>
                </p:spPr>
                <p:txBody>
                  <a:bodyPr rtlCol="0" anchor="ctr"/>
                  <a:lstStyle/>
                  <a:p>
                    <a:endParaRPr lang="en-US"/>
                  </a:p>
                </p:txBody>
              </p:sp>
              <p:grpSp>
                <p:nvGrpSpPr>
                  <p:cNvPr id="151" name="Graphic 55">
                    <a:extLst>
                      <a:ext uri="{FF2B5EF4-FFF2-40B4-BE49-F238E27FC236}">
                        <a16:creationId xmlns:a16="http://schemas.microsoft.com/office/drawing/2014/main" id="{29C73B6C-4E61-F466-5E7D-70575FFCE8CD}"/>
                      </a:ext>
                    </a:extLst>
                  </p:cNvPr>
                  <p:cNvGrpSpPr/>
                  <p:nvPr/>
                </p:nvGrpSpPr>
                <p:grpSpPr>
                  <a:xfrm>
                    <a:off x="4465167" y="3722736"/>
                    <a:ext cx="246066" cy="105585"/>
                    <a:chOff x="4465167" y="3722736"/>
                    <a:chExt cx="246066" cy="105585"/>
                  </a:xfrm>
                  <a:solidFill>
                    <a:srgbClr val="000072"/>
                  </a:solidFill>
                </p:grpSpPr>
                <p:sp>
                  <p:nvSpPr>
                    <p:cNvPr id="152" name="Freeform: Shape 151">
                      <a:extLst>
                        <a:ext uri="{FF2B5EF4-FFF2-40B4-BE49-F238E27FC236}">
                          <a16:creationId xmlns:a16="http://schemas.microsoft.com/office/drawing/2014/main" id="{2E686C79-F19A-C47E-9791-4ECC90E58CA3}"/>
                        </a:ext>
                      </a:extLst>
                    </p:cNvPr>
                    <p:cNvSpPr/>
                    <p:nvPr/>
                  </p:nvSpPr>
                  <p:spPr>
                    <a:xfrm>
                      <a:off x="4465167" y="3724201"/>
                      <a:ext cx="103586" cy="104119"/>
                    </a:xfrm>
                    <a:custGeom>
                      <a:avLst/>
                      <a:gdLst>
                        <a:gd name="connsiteX0" fmla="*/ 50009 w 103586"/>
                        <a:gd name="connsiteY0" fmla="*/ 1 h 104119"/>
                        <a:gd name="connsiteX1" fmla="*/ 66 w 103586"/>
                        <a:gd name="connsiteY1" fmla="*/ 52631 h 104119"/>
                        <a:gd name="connsiteX2" fmla="*/ 53455 w 103586"/>
                        <a:gd name="connsiteY2" fmla="*/ 104118 h 104119"/>
                        <a:gd name="connsiteX3" fmla="*/ 103579 w 103586"/>
                        <a:gd name="connsiteY3" fmla="*/ 53287 h 104119"/>
                        <a:gd name="connsiteX4" fmla="*/ 50009 w 103586"/>
                        <a:gd name="connsiteY4" fmla="*/ 1 h 104119"/>
                        <a:gd name="connsiteX5" fmla="*/ 50009 w 103586"/>
                        <a:gd name="connsiteY5" fmla="*/ 1 h 10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586" h="104119">
                          <a:moveTo>
                            <a:pt x="50009" y="1"/>
                          </a:moveTo>
                          <a:cubicBezTo>
                            <a:pt x="20974" y="-141"/>
                            <a:pt x="-1374" y="23584"/>
                            <a:pt x="66" y="52631"/>
                          </a:cubicBezTo>
                          <a:cubicBezTo>
                            <a:pt x="1468" y="81049"/>
                            <a:pt x="25359" y="103912"/>
                            <a:pt x="53455" y="104118"/>
                          </a:cubicBezTo>
                          <a:cubicBezTo>
                            <a:pt x="81603" y="104324"/>
                            <a:pt x="104067" y="81770"/>
                            <a:pt x="103579" y="53287"/>
                          </a:cubicBezTo>
                          <a:cubicBezTo>
                            <a:pt x="103090" y="24175"/>
                            <a:pt x="79083" y="155"/>
                            <a:pt x="50009" y="1"/>
                          </a:cubicBezTo>
                          <a:lnTo>
                            <a:pt x="50009" y="1"/>
                          </a:lnTo>
                          <a:close/>
                        </a:path>
                      </a:pathLst>
                    </a:custGeom>
                    <a:solidFill>
                      <a:srgbClr val="000072"/>
                    </a:solidFill>
                    <a:ln w="1286"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EB928EA-4774-FF66-9703-9A45DC6053DE}"/>
                        </a:ext>
                      </a:extLst>
                    </p:cNvPr>
                    <p:cNvSpPr/>
                    <p:nvPr/>
                  </p:nvSpPr>
                  <p:spPr>
                    <a:xfrm>
                      <a:off x="4606859" y="3722736"/>
                      <a:ext cx="104374" cy="104492"/>
                    </a:xfrm>
                    <a:custGeom>
                      <a:avLst/>
                      <a:gdLst>
                        <a:gd name="connsiteX0" fmla="*/ 53223 w 104374"/>
                        <a:gd name="connsiteY0" fmla="*/ 1 h 104492"/>
                        <a:gd name="connsiteX1" fmla="*/ 1 w 104374"/>
                        <a:gd name="connsiteY1" fmla="*/ 52824 h 104492"/>
                        <a:gd name="connsiteX2" fmla="*/ 51037 w 104374"/>
                        <a:gd name="connsiteY2" fmla="*/ 104491 h 104492"/>
                        <a:gd name="connsiteX3" fmla="*/ 104336 w 104374"/>
                        <a:gd name="connsiteY3" fmla="*/ 53480 h 104492"/>
                        <a:gd name="connsiteX4" fmla="*/ 53223 w 104374"/>
                        <a:gd name="connsiteY4" fmla="*/ 1 h 104492"/>
                        <a:gd name="connsiteX5" fmla="*/ 53223 w 104374"/>
                        <a:gd name="connsiteY5" fmla="*/ 1 h 10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374" h="104492">
                          <a:moveTo>
                            <a:pt x="53223" y="1"/>
                          </a:moveTo>
                          <a:cubicBezTo>
                            <a:pt x="23956" y="-154"/>
                            <a:pt x="142" y="23674"/>
                            <a:pt x="1" y="52824"/>
                          </a:cubicBezTo>
                          <a:cubicBezTo>
                            <a:pt x="-128" y="81345"/>
                            <a:pt x="22709" y="104285"/>
                            <a:pt x="51037" y="104491"/>
                          </a:cubicBezTo>
                          <a:cubicBezTo>
                            <a:pt x="79403" y="104697"/>
                            <a:pt x="103282" y="82065"/>
                            <a:pt x="104336" y="53480"/>
                          </a:cubicBezTo>
                          <a:cubicBezTo>
                            <a:pt x="105442" y="24265"/>
                            <a:pt x="82528" y="142"/>
                            <a:pt x="53223" y="1"/>
                          </a:cubicBezTo>
                          <a:lnTo>
                            <a:pt x="53223" y="1"/>
                          </a:lnTo>
                          <a:close/>
                        </a:path>
                      </a:pathLst>
                    </a:custGeom>
                    <a:solidFill>
                      <a:srgbClr val="000072"/>
                    </a:solidFill>
                    <a:ln w="1286" cap="flat">
                      <a:noFill/>
                      <a:prstDash val="solid"/>
                      <a:miter/>
                    </a:ln>
                  </p:spPr>
                  <p:txBody>
                    <a:bodyPr rtlCol="0" anchor="ctr"/>
                    <a:lstStyle/>
                    <a:p>
                      <a:endParaRPr lang="en-US"/>
                    </a:p>
                  </p:txBody>
                </p:sp>
              </p:grpSp>
            </p:grpSp>
          </p:grpSp>
        </p:grpSp>
      </p:grpSp>
    </p:spTree>
    <p:extLst>
      <p:ext uri="{BB962C8B-B14F-4D97-AF65-F5344CB8AC3E}">
        <p14:creationId xmlns:p14="http://schemas.microsoft.com/office/powerpoint/2010/main" val="19476627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498046C-B894-F994-8F49-3D5D39743CB4}"/>
              </a:ext>
            </a:extLst>
          </p:cNvPr>
          <p:cNvSpPr>
            <a:spLocks noGrp="1"/>
          </p:cNvSpPr>
          <p:nvPr>
            <p:ph type="title"/>
          </p:nvPr>
        </p:nvSpPr>
        <p:spPr/>
        <p:txBody>
          <a:bodyPr/>
          <a:lstStyle/>
          <a:p>
            <a:r>
              <a:rPr lang="en"/>
              <a:t>Variation of DAC</a:t>
            </a:r>
            <a:endParaRPr lang="vi-VN"/>
          </a:p>
        </p:txBody>
      </p:sp>
      <p:sp>
        <p:nvSpPr>
          <p:cNvPr id="7" name="Subtitle 6">
            <a:extLst>
              <a:ext uri="{FF2B5EF4-FFF2-40B4-BE49-F238E27FC236}">
                <a16:creationId xmlns:a16="http://schemas.microsoft.com/office/drawing/2014/main" id="{EF26012F-2BAA-63A7-0C19-8D5387CEE0CD}"/>
              </a:ext>
            </a:extLst>
          </p:cNvPr>
          <p:cNvSpPr>
            <a:spLocks noGrp="1"/>
          </p:cNvSpPr>
          <p:nvPr>
            <p:ph type="subTitle" idx="2"/>
          </p:nvPr>
        </p:nvSpPr>
        <p:spPr>
          <a:xfrm>
            <a:off x="720000" y="1169481"/>
            <a:ext cx="3661997" cy="571475"/>
          </a:xfrm>
        </p:spPr>
        <p:txBody>
          <a:bodyPr/>
          <a:lstStyle/>
          <a:p>
            <a:pPr marL="139700" indent="0"/>
            <a:r>
              <a:rPr lang="en-US" sz="2400" b="1">
                <a:latin typeface="-apple-system"/>
              </a:rPr>
              <a:t>2. Decrease and conquer </a:t>
            </a:r>
          </a:p>
        </p:txBody>
      </p:sp>
      <p:sp>
        <p:nvSpPr>
          <p:cNvPr id="3" name="Google Shape;756;p36">
            <a:extLst>
              <a:ext uri="{FF2B5EF4-FFF2-40B4-BE49-F238E27FC236}">
                <a16:creationId xmlns:a16="http://schemas.microsoft.com/office/drawing/2014/main" id="{F889F205-8F0D-212C-B6E0-F189BDD866BB}"/>
              </a:ext>
            </a:extLst>
          </p:cNvPr>
          <p:cNvSpPr txBox="1">
            <a:spLocks/>
          </p:cNvSpPr>
          <p:nvPr/>
        </p:nvSpPr>
        <p:spPr>
          <a:xfrm>
            <a:off x="1209268" y="242732"/>
            <a:ext cx="1720934" cy="371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l"/>
            <a:r>
              <a:rPr lang="en-US" sz="1200"/>
              <a:t>GENERAL IDEA</a:t>
            </a:r>
          </a:p>
        </p:txBody>
      </p:sp>
      <p:sp>
        <p:nvSpPr>
          <p:cNvPr id="4" name="Google Shape;758;p36">
            <a:extLst>
              <a:ext uri="{FF2B5EF4-FFF2-40B4-BE49-F238E27FC236}">
                <a16:creationId xmlns:a16="http://schemas.microsoft.com/office/drawing/2014/main" id="{E4024086-BDBA-B913-6B98-34B7DAB72DE2}"/>
              </a:ext>
            </a:extLst>
          </p:cNvPr>
          <p:cNvSpPr txBox="1">
            <a:spLocks/>
          </p:cNvSpPr>
          <p:nvPr/>
        </p:nvSpPr>
        <p:spPr>
          <a:xfrm>
            <a:off x="947057" y="307667"/>
            <a:ext cx="381699" cy="3133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00000"/>
              </a:lnSpc>
              <a:buSzPts val="6000"/>
            </a:pPr>
            <a:r>
              <a:rPr lang="en" sz="1200" b="1">
                <a:solidFill>
                  <a:schemeClr val="accent1"/>
                </a:solidFill>
                <a:latin typeface="Montserrat"/>
                <a:sym typeface="Montserrat"/>
              </a:rPr>
              <a:t>02  </a:t>
            </a:r>
          </a:p>
        </p:txBody>
      </p:sp>
      <p:sp>
        <p:nvSpPr>
          <p:cNvPr id="6" name="Text Placeholder 2">
            <a:extLst>
              <a:ext uri="{FF2B5EF4-FFF2-40B4-BE49-F238E27FC236}">
                <a16:creationId xmlns:a16="http://schemas.microsoft.com/office/drawing/2014/main" id="{6851BB93-80DA-C046-E84A-C3C4D57F4BD6}"/>
              </a:ext>
            </a:extLst>
          </p:cNvPr>
          <p:cNvSpPr>
            <a:spLocks noGrp="1"/>
          </p:cNvSpPr>
          <p:nvPr>
            <p:ph type="body" sz="quarter" idx="10" hasCustomPrompt="1"/>
          </p:nvPr>
        </p:nvSpPr>
        <p:spPr>
          <a:xfrm>
            <a:off x="7634216" y="257370"/>
            <a:ext cx="1257659" cy="356871"/>
          </a:xfrm>
        </p:spPr>
        <p:txBody>
          <a:bodyPr/>
          <a:lstStyle>
            <a:lvl1pPr marL="139700" indent="0">
              <a:buNone/>
              <a:defRPr sz="1000"/>
            </a:lvl1pPr>
          </a:lstStyle>
          <a:p>
            <a:pPr lvl="0"/>
            <a:fld id="{E7EC936A-77B2-428F-9A59-450890296C0A}" type="datetime1">
              <a:rPr lang="en-US" smtClean="0"/>
              <a:t>12/26/2023</a:t>
            </a:fld>
            <a:endParaRPr lang="en-US"/>
          </a:p>
        </p:txBody>
      </p:sp>
      <p:grpSp>
        <p:nvGrpSpPr>
          <p:cNvPr id="5" name="Group 4">
            <a:extLst>
              <a:ext uri="{FF2B5EF4-FFF2-40B4-BE49-F238E27FC236}">
                <a16:creationId xmlns:a16="http://schemas.microsoft.com/office/drawing/2014/main" id="{F2B5F4D2-6671-611D-F702-E543D5C36DFE}"/>
              </a:ext>
            </a:extLst>
          </p:cNvPr>
          <p:cNvGrpSpPr/>
          <p:nvPr/>
        </p:nvGrpSpPr>
        <p:grpSpPr>
          <a:xfrm>
            <a:off x="3692525" y="4953808"/>
            <a:ext cx="1758950" cy="111892"/>
            <a:chOff x="481132" y="2390531"/>
            <a:chExt cx="5171657" cy="706837"/>
          </a:xfrm>
        </p:grpSpPr>
        <p:sp>
          <p:nvSpPr>
            <p:cNvPr id="47" name="Flowchart: Delay 46">
              <a:extLst>
                <a:ext uri="{FF2B5EF4-FFF2-40B4-BE49-F238E27FC236}">
                  <a16:creationId xmlns:a16="http://schemas.microsoft.com/office/drawing/2014/main" id="{43752D0B-3DCB-5755-05EF-B17E86CF0C02}"/>
                </a:ext>
              </a:extLst>
            </p:cNvPr>
            <p:cNvSpPr>
              <a:spLocks/>
            </p:cNvSpPr>
            <p:nvPr/>
          </p:nvSpPr>
          <p:spPr>
            <a:xfrm>
              <a:off x="4947557" y="2392136"/>
              <a:ext cx="705232" cy="705232"/>
            </a:xfrm>
            <a:prstGeom prst="flowChartDelay">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9ED1C2C-03C6-60C1-2064-497EB7B08285}"/>
                </a:ext>
              </a:extLst>
            </p:cNvPr>
            <p:cNvSpPr>
              <a:spLocks/>
            </p:cNvSpPr>
            <p:nvPr/>
          </p:nvSpPr>
          <p:spPr>
            <a:xfrm>
              <a:off x="4054565" y="2392136"/>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700F454-BB47-CAE5-5657-C56F4DC530BD}"/>
                </a:ext>
              </a:extLst>
            </p:cNvPr>
            <p:cNvSpPr>
              <a:spLocks/>
            </p:cNvSpPr>
            <p:nvPr/>
          </p:nvSpPr>
          <p:spPr>
            <a:xfrm>
              <a:off x="3160596" y="2390531"/>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5B76F74-94D6-53DB-91CB-8A76BB2BEA2E}"/>
                </a:ext>
              </a:extLst>
            </p:cNvPr>
            <p:cNvSpPr>
              <a:spLocks/>
            </p:cNvSpPr>
            <p:nvPr/>
          </p:nvSpPr>
          <p:spPr>
            <a:xfrm>
              <a:off x="2267604" y="2390531"/>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C12B3D9C-290F-1E5C-CC48-3848F7843A5D}"/>
                </a:ext>
              </a:extLst>
            </p:cNvPr>
            <p:cNvSpPr>
              <a:spLocks/>
            </p:cNvSpPr>
            <p:nvPr/>
          </p:nvSpPr>
          <p:spPr>
            <a:xfrm>
              <a:off x="137412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lowchart: Delay 51">
              <a:extLst>
                <a:ext uri="{FF2B5EF4-FFF2-40B4-BE49-F238E27FC236}">
                  <a16:creationId xmlns:a16="http://schemas.microsoft.com/office/drawing/2014/main" id="{C81EFF65-31FA-FB9B-A443-A45B297215E6}"/>
                </a:ext>
              </a:extLst>
            </p:cNvPr>
            <p:cNvSpPr>
              <a:spLocks/>
            </p:cNvSpPr>
            <p:nvPr/>
          </p:nvSpPr>
          <p:spPr>
            <a:xfrm rot="10800000">
              <a:off x="481132" y="2390531"/>
              <a:ext cx="705232" cy="705232"/>
            </a:xfrm>
            <a:prstGeom prst="flowChartDelay">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TextBox 53">
            <a:extLst>
              <a:ext uri="{FF2B5EF4-FFF2-40B4-BE49-F238E27FC236}">
                <a16:creationId xmlns:a16="http://schemas.microsoft.com/office/drawing/2014/main" id="{C468B96E-2493-16D4-82F6-CADDC4BEE2B2}"/>
              </a:ext>
            </a:extLst>
          </p:cNvPr>
          <p:cNvSpPr txBox="1"/>
          <p:nvPr/>
        </p:nvSpPr>
        <p:spPr>
          <a:xfrm>
            <a:off x="4300128" y="2515908"/>
            <a:ext cx="3987224" cy="1631216"/>
          </a:xfrm>
          <a:prstGeom prst="rect">
            <a:avLst/>
          </a:prstGeom>
          <a:noFill/>
        </p:spPr>
        <p:txBody>
          <a:bodyPr wrap="square" lIns="91440" tIns="45720" rIns="91440" bIns="45720" anchor="t">
            <a:spAutoFit/>
          </a:bodyPr>
          <a:lstStyle/>
          <a:p>
            <a:r>
              <a:rPr lang="en-US" sz="2000">
                <a:latin typeface="-apple-system"/>
                <a:cs typeface="Times New Roman"/>
              </a:rPr>
              <a:t>A technique used to solve problems by reducing the size of the input data at each step of the solution process</a:t>
            </a:r>
          </a:p>
          <a:p>
            <a:r>
              <a:rPr lang="en-US" sz="2000">
                <a:latin typeface="-apple-system"/>
                <a:cs typeface="Times New Roman"/>
              </a:rPr>
              <a:t>Ex: binary search,..</a:t>
            </a:r>
            <a:endParaRPr lang="en-US" sz="2000">
              <a:latin typeface="-apple-system"/>
              <a:cs typeface="Times New Roman" panose="02020603050405020304" pitchFamily="18" charset="0"/>
            </a:endParaRPr>
          </a:p>
        </p:txBody>
      </p:sp>
      <p:pic>
        <p:nvPicPr>
          <p:cNvPr id="9" name="Graphic 8">
            <a:extLst>
              <a:ext uri="{FF2B5EF4-FFF2-40B4-BE49-F238E27FC236}">
                <a16:creationId xmlns:a16="http://schemas.microsoft.com/office/drawing/2014/main" id="{CD0A1D2C-590B-34A7-01EF-92B3F42CA5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5429" y="1914837"/>
            <a:ext cx="3340744" cy="2492195"/>
          </a:xfrm>
          <a:prstGeom prst="rect">
            <a:avLst/>
          </a:prstGeom>
        </p:spPr>
      </p:pic>
    </p:spTree>
    <p:extLst>
      <p:ext uri="{BB962C8B-B14F-4D97-AF65-F5344CB8AC3E}">
        <p14:creationId xmlns:p14="http://schemas.microsoft.com/office/powerpoint/2010/main" val="31172101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498046C-B894-F994-8F49-3D5D39743CB4}"/>
              </a:ext>
            </a:extLst>
          </p:cNvPr>
          <p:cNvSpPr>
            <a:spLocks noGrp="1"/>
          </p:cNvSpPr>
          <p:nvPr>
            <p:ph type="title"/>
          </p:nvPr>
        </p:nvSpPr>
        <p:spPr/>
        <p:txBody>
          <a:bodyPr/>
          <a:lstStyle/>
          <a:p>
            <a:r>
              <a:rPr lang="en"/>
              <a:t>Variation of DAC</a:t>
            </a:r>
            <a:endParaRPr lang="vi-VN"/>
          </a:p>
        </p:txBody>
      </p:sp>
      <p:sp>
        <p:nvSpPr>
          <p:cNvPr id="7" name="Subtitle 6">
            <a:extLst>
              <a:ext uri="{FF2B5EF4-FFF2-40B4-BE49-F238E27FC236}">
                <a16:creationId xmlns:a16="http://schemas.microsoft.com/office/drawing/2014/main" id="{EF26012F-2BAA-63A7-0C19-8D5387CEE0CD}"/>
              </a:ext>
            </a:extLst>
          </p:cNvPr>
          <p:cNvSpPr>
            <a:spLocks noGrp="1"/>
          </p:cNvSpPr>
          <p:nvPr>
            <p:ph type="subTitle" idx="2"/>
          </p:nvPr>
        </p:nvSpPr>
        <p:spPr>
          <a:xfrm>
            <a:off x="720000" y="1169481"/>
            <a:ext cx="3661997" cy="571475"/>
          </a:xfrm>
        </p:spPr>
        <p:txBody>
          <a:bodyPr/>
          <a:lstStyle/>
          <a:p>
            <a:pPr marL="139700" indent="0"/>
            <a:r>
              <a:rPr lang="en-US" sz="2400" b="1">
                <a:latin typeface="-apple-system"/>
              </a:rPr>
              <a:t>3. Transform and conquer</a:t>
            </a:r>
          </a:p>
        </p:txBody>
      </p:sp>
      <p:sp>
        <p:nvSpPr>
          <p:cNvPr id="3" name="Google Shape;756;p36">
            <a:extLst>
              <a:ext uri="{FF2B5EF4-FFF2-40B4-BE49-F238E27FC236}">
                <a16:creationId xmlns:a16="http://schemas.microsoft.com/office/drawing/2014/main" id="{F889F205-8F0D-212C-B6E0-F189BDD866BB}"/>
              </a:ext>
            </a:extLst>
          </p:cNvPr>
          <p:cNvSpPr txBox="1">
            <a:spLocks/>
          </p:cNvSpPr>
          <p:nvPr/>
        </p:nvSpPr>
        <p:spPr>
          <a:xfrm>
            <a:off x="1209268" y="242732"/>
            <a:ext cx="1720934" cy="371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l"/>
            <a:r>
              <a:rPr lang="en-US" sz="1200"/>
              <a:t>GENERAL IDEA</a:t>
            </a:r>
          </a:p>
        </p:txBody>
      </p:sp>
      <p:sp>
        <p:nvSpPr>
          <p:cNvPr id="4" name="Google Shape;758;p36">
            <a:extLst>
              <a:ext uri="{FF2B5EF4-FFF2-40B4-BE49-F238E27FC236}">
                <a16:creationId xmlns:a16="http://schemas.microsoft.com/office/drawing/2014/main" id="{E4024086-BDBA-B913-6B98-34B7DAB72DE2}"/>
              </a:ext>
            </a:extLst>
          </p:cNvPr>
          <p:cNvSpPr txBox="1">
            <a:spLocks/>
          </p:cNvSpPr>
          <p:nvPr/>
        </p:nvSpPr>
        <p:spPr>
          <a:xfrm>
            <a:off x="947057" y="307667"/>
            <a:ext cx="381699" cy="3133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00000"/>
              </a:lnSpc>
              <a:buSzPts val="6000"/>
            </a:pPr>
            <a:r>
              <a:rPr lang="en" sz="1200" b="1">
                <a:solidFill>
                  <a:schemeClr val="accent1"/>
                </a:solidFill>
                <a:latin typeface="Montserrat"/>
                <a:sym typeface="Montserrat"/>
              </a:rPr>
              <a:t>02  </a:t>
            </a:r>
          </a:p>
        </p:txBody>
      </p:sp>
      <p:sp>
        <p:nvSpPr>
          <p:cNvPr id="6" name="Text Placeholder 2">
            <a:extLst>
              <a:ext uri="{FF2B5EF4-FFF2-40B4-BE49-F238E27FC236}">
                <a16:creationId xmlns:a16="http://schemas.microsoft.com/office/drawing/2014/main" id="{6851BB93-80DA-C046-E84A-C3C4D57F4BD6}"/>
              </a:ext>
            </a:extLst>
          </p:cNvPr>
          <p:cNvSpPr>
            <a:spLocks noGrp="1"/>
          </p:cNvSpPr>
          <p:nvPr>
            <p:ph type="body" sz="quarter" idx="10" hasCustomPrompt="1"/>
          </p:nvPr>
        </p:nvSpPr>
        <p:spPr>
          <a:xfrm>
            <a:off x="7634216" y="257370"/>
            <a:ext cx="1257659" cy="356871"/>
          </a:xfrm>
        </p:spPr>
        <p:txBody>
          <a:bodyPr/>
          <a:lstStyle>
            <a:lvl1pPr marL="139700" indent="0">
              <a:buNone/>
              <a:defRPr sz="1000"/>
            </a:lvl1pPr>
          </a:lstStyle>
          <a:p>
            <a:pPr lvl="0"/>
            <a:fld id="{E7EC936A-77B2-428F-9A59-450890296C0A}" type="datetime1">
              <a:rPr lang="en-US" smtClean="0"/>
              <a:t>12/26/2023</a:t>
            </a:fld>
            <a:endParaRPr lang="en-US"/>
          </a:p>
        </p:txBody>
      </p:sp>
      <p:grpSp>
        <p:nvGrpSpPr>
          <p:cNvPr id="5" name="Group 4">
            <a:extLst>
              <a:ext uri="{FF2B5EF4-FFF2-40B4-BE49-F238E27FC236}">
                <a16:creationId xmlns:a16="http://schemas.microsoft.com/office/drawing/2014/main" id="{F2B5F4D2-6671-611D-F702-E543D5C36DFE}"/>
              </a:ext>
            </a:extLst>
          </p:cNvPr>
          <p:cNvGrpSpPr/>
          <p:nvPr/>
        </p:nvGrpSpPr>
        <p:grpSpPr>
          <a:xfrm>
            <a:off x="3692525" y="4953808"/>
            <a:ext cx="1758950" cy="111892"/>
            <a:chOff x="481132" y="2390531"/>
            <a:chExt cx="5171657" cy="706837"/>
          </a:xfrm>
        </p:grpSpPr>
        <p:sp>
          <p:nvSpPr>
            <p:cNvPr id="47" name="Flowchart: Delay 46">
              <a:extLst>
                <a:ext uri="{FF2B5EF4-FFF2-40B4-BE49-F238E27FC236}">
                  <a16:creationId xmlns:a16="http://schemas.microsoft.com/office/drawing/2014/main" id="{43752D0B-3DCB-5755-05EF-B17E86CF0C02}"/>
                </a:ext>
              </a:extLst>
            </p:cNvPr>
            <p:cNvSpPr>
              <a:spLocks/>
            </p:cNvSpPr>
            <p:nvPr/>
          </p:nvSpPr>
          <p:spPr>
            <a:xfrm>
              <a:off x="4947557" y="2392136"/>
              <a:ext cx="705232" cy="705232"/>
            </a:xfrm>
            <a:prstGeom prst="flowChartDelay">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9ED1C2C-03C6-60C1-2064-497EB7B08285}"/>
                </a:ext>
              </a:extLst>
            </p:cNvPr>
            <p:cNvSpPr>
              <a:spLocks/>
            </p:cNvSpPr>
            <p:nvPr/>
          </p:nvSpPr>
          <p:spPr>
            <a:xfrm>
              <a:off x="4054565" y="2392136"/>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700F454-BB47-CAE5-5657-C56F4DC530BD}"/>
                </a:ext>
              </a:extLst>
            </p:cNvPr>
            <p:cNvSpPr>
              <a:spLocks/>
            </p:cNvSpPr>
            <p:nvPr/>
          </p:nvSpPr>
          <p:spPr>
            <a:xfrm>
              <a:off x="3160596" y="2390531"/>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5B76F74-94D6-53DB-91CB-8A76BB2BEA2E}"/>
                </a:ext>
              </a:extLst>
            </p:cNvPr>
            <p:cNvSpPr>
              <a:spLocks/>
            </p:cNvSpPr>
            <p:nvPr/>
          </p:nvSpPr>
          <p:spPr>
            <a:xfrm>
              <a:off x="2267604" y="2390531"/>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C12B3D9C-290F-1E5C-CC48-3848F7843A5D}"/>
                </a:ext>
              </a:extLst>
            </p:cNvPr>
            <p:cNvSpPr>
              <a:spLocks/>
            </p:cNvSpPr>
            <p:nvPr/>
          </p:nvSpPr>
          <p:spPr>
            <a:xfrm>
              <a:off x="137412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lowchart: Delay 51">
              <a:extLst>
                <a:ext uri="{FF2B5EF4-FFF2-40B4-BE49-F238E27FC236}">
                  <a16:creationId xmlns:a16="http://schemas.microsoft.com/office/drawing/2014/main" id="{C81EFF65-31FA-FB9B-A443-A45B297215E6}"/>
                </a:ext>
              </a:extLst>
            </p:cNvPr>
            <p:cNvSpPr>
              <a:spLocks/>
            </p:cNvSpPr>
            <p:nvPr/>
          </p:nvSpPr>
          <p:spPr>
            <a:xfrm rot="10800000">
              <a:off x="481132" y="2390531"/>
              <a:ext cx="705232" cy="705232"/>
            </a:xfrm>
            <a:prstGeom prst="flowChartDelay">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TextBox 53">
            <a:extLst>
              <a:ext uri="{FF2B5EF4-FFF2-40B4-BE49-F238E27FC236}">
                <a16:creationId xmlns:a16="http://schemas.microsoft.com/office/drawing/2014/main" id="{C468B96E-2493-16D4-82F6-CADDC4BEE2B2}"/>
              </a:ext>
            </a:extLst>
          </p:cNvPr>
          <p:cNvSpPr txBox="1"/>
          <p:nvPr/>
        </p:nvSpPr>
        <p:spPr>
          <a:xfrm>
            <a:off x="4217411" y="2162480"/>
            <a:ext cx="4370730" cy="1938992"/>
          </a:xfrm>
          <a:prstGeom prst="rect">
            <a:avLst/>
          </a:prstGeom>
          <a:noFill/>
        </p:spPr>
        <p:txBody>
          <a:bodyPr wrap="square" lIns="91440" tIns="45720" rIns="91440" bIns="45720" anchor="t">
            <a:spAutoFit/>
          </a:bodyPr>
          <a:lstStyle/>
          <a:p>
            <a:r>
              <a:rPr lang="en-US" sz="2000">
                <a:solidFill>
                  <a:srgbClr val="0F0F0F"/>
                </a:solidFill>
                <a:latin typeface="-apple-system"/>
              </a:rPr>
              <a:t>The problem-solving strategy of "Transform and Conquer" involves dividing the problem into smaller parts and transforming the data or structure of the original problem into a simpler form to solve it more effectively.</a:t>
            </a:r>
            <a:endParaRPr lang="vi-VN" sz="2000">
              <a:latin typeface="-apple-system"/>
            </a:endParaRPr>
          </a:p>
        </p:txBody>
      </p:sp>
      <p:pic>
        <p:nvPicPr>
          <p:cNvPr id="9" name="Graphic 8">
            <a:extLst>
              <a:ext uri="{FF2B5EF4-FFF2-40B4-BE49-F238E27FC236}">
                <a16:creationId xmlns:a16="http://schemas.microsoft.com/office/drawing/2014/main" id="{CD0A1D2C-590B-34A7-01EF-92B3F42CA5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5429" y="1914837"/>
            <a:ext cx="3340744" cy="2492195"/>
          </a:xfrm>
          <a:prstGeom prst="rect">
            <a:avLst/>
          </a:prstGeom>
        </p:spPr>
      </p:pic>
    </p:spTree>
    <p:extLst>
      <p:ext uri="{BB962C8B-B14F-4D97-AF65-F5344CB8AC3E}">
        <p14:creationId xmlns:p14="http://schemas.microsoft.com/office/powerpoint/2010/main" val="10405531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36"/>
          <p:cNvSpPr txBox="1">
            <a:spLocks noGrp="1"/>
          </p:cNvSpPr>
          <p:nvPr>
            <p:ph type="title"/>
          </p:nvPr>
        </p:nvSpPr>
        <p:spPr>
          <a:xfrm>
            <a:off x="1524333" y="2250570"/>
            <a:ext cx="4740900" cy="103062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WHY?</a:t>
            </a:r>
            <a:endParaRPr/>
          </a:p>
        </p:txBody>
      </p:sp>
      <p:sp>
        <p:nvSpPr>
          <p:cNvPr id="758" name="Google Shape;758;p36"/>
          <p:cNvSpPr txBox="1">
            <a:spLocks noGrp="1"/>
          </p:cNvSpPr>
          <p:nvPr>
            <p:ph type="title" idx="2"/>
          </p:nvPr>
        </p:nvSpPr>
        <p:spPr>
          <a:xfrm>
            <a:off x="1524333" y="1460667"/>
            <a:ext cx="17025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2" name="Text Placeholder 2">
            <a:extLst>
              <a:ext uri="{FF2B5EF4-FFF2-40B4-BE49-F238E27FC236}">
                <a16:creationId xmlns:a16="http://schemas.microsoft.com/office/drawing/2014/main" id="{D2C468BC-BD3F-91DA-B604-7F5E2B455EEE}"/>
              </a:ext>
            </a:extLst>
          </p:cNvPr>
          <p:cNvSpPr>
            <a:spLocks noGrp="1"/>
          </p:cNvSpPr>
          <p:nvPr>
            <p:ph type="body" sz="quarter" idx="10" hasCustomPrompt="1"/>
          </p:nvPr>
        </p:nvSpPr>
        <p:spPr>
          <a:xfrm>
            <a:off x="7634216" y="257370"/>
            <a:ext cx="1257659" cy="356871"/>
          </a:xfrm>
        </p:spPr>
        <p:txBody>
          <a:bodyPr/>
          <a:lstStyle>
            <a:lvl1pPr marL="139700" indent="0">
              <a:buNone/>
              <a:defRPr sz="1000"/>
            </a:lvl1pPr>
          </a:lstStyle>
          <a:p>
            <a:pPr lvl="0"/>
            <a:fld id="{E7EC936A-77B2-428F-9A59-450890296C0A}" type="datetime1">
              <a:rPr lang="en-US" smtClean="0"/>
              <a:t>12/26/2023</a:t>
            </a:fld>
            <a:endParaRPr lang="en-US"/>
          </a:p>
        </p:txBody>
      </p:sp>
      <p:pic>
        <p:nvPicPr>
          <p:cNvPr id="12" name="Picture 11" descr="A person with her hand on her chin&#10;&#10;Description automatically generated">
            <a:extLst>
              <a:ext uri="{FF2B5EF4-FFF2-40B4-BE49-F238E27FC236}">
                <a16:creationId xmlns:a16="http://schemas.microsoft.com/office/drawing/2014/main" id="{5E6DB725-DAAF-F0DE-8358-A743203C96E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3643436" y="-257370"/>
            <a:ext cx="7715250" cy="5143500"/>
          </a:xfrm>
          <a:prstGeom prst="rect">
            <a:avLst/>
          </a:prstGeom>
        </p:spPr>
      </p:pic>
      <p:grpSp>
        <p:nvGrpSpPr>
          <p:cNvPr id="13" name="Group 12">
            <a:extLst>
              <a:ext uri="{FF2B5EF4-FFF2-40B4-BE49-F238E27FC236}">
                <a16:creationId xmlns:a16="http://schemas.microsoft.com/office/drawing/2014/main" id="{B63D2285-963D-891D-023E-0A51010F0440}"/>
              </a:ext>
            </a:extLst>
          </p:cNvPr>
          <p:cNvGrpSpPr/>
          <p:nvPr/>
        </p:nvGrpSpPr>
        <p:grpSpPr>
          <a:xfrm>
            <a:off x="3692525" y="4953808"/>
            <a:ext cx="1758950" cy="111892"/>
            <a:chOff x="481132" y="2390531"/>
            <a:chExt cx="5171657" cy="706837"/>
          </a:xfrm>
        </p:grpSpPr>
        <p:sp>
          <p:nvSpPr>
            <p:cNvPr id="14" name="Flowchart: Delay 13">
              <a:extLst>
                <a:ext uri="{FF2B5EF4-FFF2-40B4-BE49-F238E27FC236}">
                  <a16:creationId xmlns:a16="http://schemas.microsoft.com/office/drawing/2014/main" id="{21D5353A-F4FC-9F7C-D554-BD7E5B7F8292}"/>
                </a:ext>
              </a:extLst>
            </p:cNvPr>
            <p:cNvSpPr>
              <a:spLocks/>
            </p:cNvSpPr>
            <p:nvPr/>
          </p:nvSpPr>
          <p:spPr>
            <a:xfrm>
              <a:off x="4947557" y="2392136"/>
              <a:ext cx="705232" cy="705232"/>
            </a:xfrm>
            <a:prstGeom prst="flowChartDelay">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80FFE4B-6F15-CEC6-9B02-7EC6533C64E7}"/>
                </a:ext>
              </a:extLst>
            </p:cNvPr>
            <p:cNvSpPr>
              <a:spLocks/>
            </p:cNvSpPr>
            <p:nvPr/>
          </p:nvSpPr>
          <p:spPr>
            <a:xfrm>
              <a:off x="4054565" y="2392136"/>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27A5D50-50A7-2011-CDAF-A43B5A03A1BC}"/>
                </a:ext>
              </a:extLst>
            </p:cNvPr>
            <p:cNvSpPr>
              <a:spLocks/>
            </p:cNvSpPr>
            <p:nvPr/>
          </p:nvSpPr>
          <p:spPr>
            <a:xfrm>
              <a:off x="3160596" y="2390531"/>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B943E3A-3E4A-3579-4DC6-2A0267536DC3}"/>
                </a:ext>
              </a:extLst>
            </p:cNvPr>
            <p:cNvSpPr>
              <a:spLocks/>
            </p:cNvSpPr>
            <p:nvPr/>
          </p:nvSpPr>
          <p:spPr>
            <a:xfrm>
              <a:off x="226760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6D4175D-2A1F-AD4D-64C9-CE819E22BEDD}"/>
                </a:ext>
              </a:extLst>
            </p:cNvPr>
            <p:cNvSpPr>
              <a:spLocks/>
            </p:cNvSpPr>
            <p:nvPr/>
          </p:nvSpPr>
          <p:spPr>
            <a:xfrm>
              <a:off x="137412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Delay 18">
              <a:extLst>
                <a:ext uri="{FF2B5EF4-FFF2-40B4-BE49-F238E27FC236}">
                  <a16:creationId xmlns:a16="http://schemas.microsoft.com/office/drawing/2014/main" id="{4FDBDF0E-C8D2-069F-3B5E-0A3CD6FDA035}"/>
                </a:ext>
              </a:extLst>
            </p:cNvPr>
            <p:cNvSpPr>
              <a:spLocks/>
            </p:cNvSpPr>
            <p:nvPr/>
          </p:nvSpPr>
          <p:spPr>
            <a:xfrm rot="10800000">
              <a:off x="481132" y="2390531"/>
              <a:ext cx="705232" cy="705232"/>
            </a:xfrm>
            <a:prstGeom prst="flowChartDelay">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8808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76908-E4DC-FF4A-C201-952BB21A4404}"/>
              </a:ext>
            </a:extLst>
          </p:cNvPr>
          <p:cNvSpPr>
            <a:spLocks noGrp="1"/>
          </p:cNvSpPr>
          <p:nvPr>
            <p:ph type="title"/>
          </p:nvPr>
        </p:nvSpPr>
        <p:spPr/>
        <p:txBody>
          <a:bodyPr/>
          <a:lstStyle/>
          <a:p>
            <a:r>
              <a:rPr lang="en-US"/>
              <a:t>Advantages</a:t>
            </a:r>
          </a:p>
        </p:txBody>
      </p:sp>
      <p:sp>
        <p:nvSpPr>
          <p:cNvPr id="4" name="Subtitle 3">
            <a:extLst>
              <a:ext uri="{FF2B5EF4-FFF2-40B4-BE49-F238E27FC236}">
                <a16:creationId xmlns:a16="http://schemas.microsoft.com/office/drawing/2014/main" id="{BB15FD81-5FB1-49E5-E532-DF11358BCDAE}"/>
              </a:ext>
            </a:extLst>
          </p:cNvPr>
          <p:cNvSpPr>
            <a:spLocks noGrp="1"/>
          </p:cNvSpPr>
          <p:nvPr>
            <p:ph type="subTitle" idx="2"/>
          </p:nvPr>
        </p:nvSpPr>
        <p:spPr>
          <a:xfrm>
            <a:off x="1191541" y="1877204"/>
            <a:ext cx="6760917" cy="1904700"/>
          </a:xfrm>
        </p:spPr>
        <p:txBody>
          <a:bodyPr/>
          <a:lstStyle/>
          <a:p>
            <a:pPr algn="l">
              <a:buFont typeface="Arial" panose="020B0604020202020204" pitchFamily="34" charset="0"/>
              <a:buChar char="•"/>
            </a:pPr>
            <a:r>
              <a:rPr lang="en-US" sz="1800" b="1" i="0" dirty="0">
                <a:solidFill>
                  <a:srgbClr val="022144"/>
                </a:solidFill>
                <a:effectLst/>
                <a:latin typeface="Roboto" panose="02000000000000000000" pitchFamily="2" charset="0"/>
              </a:rPr>
              <a:t>Efficiency</a:t>
            </a:r>
            <a:endParaRPr lang="en-US" sz="1800" b="1" i="0" dirty="0">
              <a:solidFill>
                <a:srgbClr val="000000"/>
              </a:solidFill>
              <a:effectLst/>
              <a:latin typeface="-apple-system"/>
            </a:endParaRPr>
          </a:p>
          <a:p>
            <a:pPr algn="l">
              <a:buFont typeface="Arial" panose="020B0604020202020204" pitchFamily="34" charset="0"/>
              <a:buChar char="•"/>
            </a:pPr>
            <a:r>
              <a:rPr lang="en-US" sz="1800" b="1" i="0" dirty="0">
                <a:solidFill>
                  <a:srgbClr val="022144"/>
                </a:solidFill>
                <a:effectLst/>
                <a:latin typeface="Roboto" panose="02000000000000000000" pitchFamily="2" charset="0"/>
              </a:rPr>
              <a:t>Parallelization</a:t>
            </a:r>
          </a:p>
          <a:p>
            <a:pPr algn="l">
              <a:buFont typeface="Arial" panose="020B0604020202020204" pitchFamily="34" charset="0"/>
              <a:buChar char="•"/>
            </a:pPr>
            <a:r>
              <a:rPr lang="en-US" sz="1800" b="1" i="0" dirty="0">
                <a:solidFill>
                  <a:srgbClr val="022144"/>
                </a:solidFill>
                <a:effectLst/>
                <a:latin typeface="Roboto" panose="02000000000000000000" pitchFamily="2" charset="0"/>
              </a:rPr>
              <a:t>Modularity</a:t>
            </a:r>
          </a:p>
          <a:p>
            <a:pPr algn="l">
              <a:buFont typeface="Arial" panose="020B0604020202020204" pitchFamily="34" charset="0"/>
              <a:buChar char="•"/>
            </a:pPr>
            <a:r>
              <a:rPr lang="en-US" sz="1800" b="1" i="0" dirty="0">
                <a:solidFill>
                  <a:srgbClr val="022144"/>
                </a:solidFill>
                <a:effectLst/>
                <a:latin typeface="Roboto" panose="02000000000000000000" pitchFamily="2" charset="0"/>
              </a:rPr>
              <a:t>Algorithmic reusability</a:t>
            </a:r>
          </a:p>
          <a:p>
            <a:pPr algn="l">
              <a:buFont typeface="Arial" panose="020B0604020202020204" pitchFamily="34" charset="0"/>
              <a:buChar char="•"/>
            </a:pPr>
            <a:r>
              <a:rPr lang="en-US" sz="1800" b="1" i="0" dirty="0">
                <a:solidFill>
                  <a:srgbClr val="022144"/>
                </a:solidFill>
                <a:effectLst/>
                <a:latin typeface="Roboto" panose="02000000000000000000" pitchFamily="2" charset="0"/>
              </a:rPr>
              <a:t>Solving large instances</a:t>
            </a:r>
            <a:endParaRPr lang="en-US" sz="1800" b="1" dirty="0">
              <a:solidFill>
                <a:srgbClr val="022144"/>
              </a:solidFill>
              <a:latin typeface="Roboto" panose="02000000000000000000" pitchFamily="2" charset="0"/>
            </a:endParaRPr>
          </a:p>
          <a:p>
            <a:pPr algn="l">
              <a:buFont typeface="Arial" panose="020B0604020202020204" pitchFamily="34" charset="0"/>
              <a:buChar char="•"/>
            </a:pPr>
            <a:r>
              <a:rPr lang="en-US" sz="1800" b="1" i="0" dirty="0">
                <a:solidFill>
                  <a:srgbClr val="022144"/>
                </a:solidFill>
                <a:effectLst/>
                <a:latin typeface="Roboto" panose="02000000000000000000" pitchFamily="2" charset="0"/>
              </a:rPr>
              <a:t>Optimality</a:t>
            </a:r>
            <a:r>
              <a:rPr lang="en-US" sz="1800" b="1" i="0" dirty="0">
                <a:solidFill>
                  <a:srgbClr val="000000"/>
                </a:solidFill>
                <a:effectLst/>
                <a:latin typeface="-apple-system"/>
              </a:rPr>
              <a:t>	</a:t>
            </a:r>
            <a:endParaRPr lang="en-US" sz="1800" dirty="0">
              <a:solidFill>
                <a:srgbClr val="000000"/>
              </a:solidFill>
              <a:latin typeface="-apple-system"/>
            </a:endParaRPr>
          </a:p>
        </p:txBody>
      </p:sp>
      <p:pic>
        <p:nvPicPr>
          <p:cNvPr id="7" name="Graphic 6">
            <a:extLst>
              <a:ext uri="{FF2B5EF4-FFF2-40B4-BE49-F238E27FC236}">
                <a16:creationId xmlns:a16="http://schemas.microsoft.com/office/drawing/2014/main" id="{E6DA9702-CD25-9AE1-35EC-DB0D7FCA9E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30791" y="1577134"/>
            <a:ext cx="3977929" cy="3045141"/>
          </a:xfrm>
          <a:prstGeom prst="rect">
            <a:avLst/>
          </a:prstGeom>
        </p:spPr>
      </p:pic>
      <p:sp>
        <p:nvSpPr>
          <p:cNvPr id="3" name="Text Placeholder 2">
            <a:extLst>
              <a:ext uri="{FF2B5EF4-FFF2-40B4-BE49-F238E27FC236}">
                <a16:creationId xmlns:a16="http://schemas.microsoft.com/office/drawing/2014/main" id="{4D66A265-379E-073E-0B33-B2722011D6FE}"/>
              </a:ext>
            </a:extLst>
          </p:cNvPr>
          <p:cNvSpPr>
            <a:spLocks noGrp="1"/>
          </p:cNvSpPr>
          <p:nvPr>
            <p:ph type="body" sz="quarter" idx="10" hasCustomPrompt="1"/>
          </p:nvPr>
        </p:nvSpPr>
        <p:spPr>
          <a:xfrm>
            <a:off x="7634216" y="257370"/>
            <a:ext cx="1257659" cy="356871"/>
          </a:xfrm>
        </p:spPr>
        <p:txBody>
          <a:bodyPr/>
          <a:lstStyle>
            <a:lvl1pPr marL="139700" indent="0">
              <a:buNone/>
              <a:defRPr sz="1000"/>
            </a:lvl1pPr>
          </a:lstStyle>
          <a:p>
            <a:pPr lvl="0"/>
            <a:fld id="{E7EC936A-77B2-428F-9A59-450890296C0A}" type="datetime1">
              <a:rPr lang="en-US" smtClean="0"/>
              <a:t>12/26/2023</a:t>
            </a:fld>
            <a:endParaRPr lang="en-US"/>
          </a:p>
        </p:txBody>
      </p:sp>
      <p:grpSp>
        <p:nvGrpSpPr>
          <p:cNvPr id="5" name="Group 4">
            <a:extLst>
              <a:ext uri="{FF2B5EF4-FFF2-40B4-BE49-F238E27FC236}">
                <a16:creationId xmlns:a16="http://schemas.microsoft.com/office/drawing/2014/main" id="{980C57BF-F57B-1D0D-24DC-F2009E4D10DF}"/>
              </a:ext>
            </a:extLst>
          </p:cNvPr>
          <p:cNvGrpSpPr/>
          <p:nvPr/>
        </p:nvGrpSpPr>
        <p:grpSpPr>
          <a:xfrm>
            <a:off x="3692525" y="4953808"/>
            <a:ext cx="1758950" cy="111892"/>
            <a:chOff x="481132" y="2390531"/>
            <a:chExt cx="5171657" cy="706837"/>
          </a:xfrm>
        </p:grpSpPr>
        <p:sp>
          <p:nvSpPr>
            <p:cNvPr id="6" name="Flowchart: Delay 5">
              <a:extLst>
                <a:ext uri="{FF2B5EF4-FFF2-40B4-BE49-F238E27FC236}">
                  <a16:creationId xmlns:a16="http://schemas.microsoft.com/office/drawing/2014/main" id="{AC08A3AE-AF49-7F4E-8DD3-B93C471154D8}"/>
                </a:ext>
              </a:extLst>
            </p:cNvPr>
            <p:cNvSpPr>
              <a:spLocks/>
            </p:cNvSpPr>
            <p:nvPr/>
          </p:nvSpPr>
          <p:spPr>
            <a:xfrm>
              <a:off x="4947557" y="2392136"/>
              <a:ext cx="705232" cy="705232"/>
            </a:xfrm>
            <a:prstGeom prst="flowChartDelay">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B8B64AE-7BD2-7BE5-B61B-29C0105759AE}"/>
                </a:ext>
              </a:extLst>
            </p:cNvPr>
            <p:cNvSpPr>
              <a:spLocks/>
            </p:cNvSpPr>
            <p:nvPr/>
          </p:nvSpPr>
          <p:spPr>
            <a:xfrm>
              <a:off x="4054565" y="2392136"/>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12D5795-4E5A-922D-BC27-3705B918CDB3}"/>
                </a:ext>
              </a:extLst>
            </p:cNvPr>
            <p:cNvSpPr>
              <a:spLocks/>
            </p:cNvSpPr>
            <p:nvPr/>
          </p:nvSpPr>
          <p:spPr>
            <a:xfrm>
              <a:off x="3160596" y="2390531"/>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D194B8D-E1BF-BF87-22DE-8A40B78241C9}"/>
                </a:ext>
              </a:extLst>
            </p:cNvPr>
            <p:cNvSpPr>
              <a:spLocks/>
            </p:cNvSpPr>
            <p:nvPr/>
          </p:nvSpPr>
          <p:spPr>
            <a:xfrm>
              <a:off x="226760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1CAC1B1-8270-4544-7642-845BC2029FA3}"/>
                </a:ext>
              </a:extLst>
            </p:cNvPr>
            <p:cNvSpPr>
              <a:spLocks/>
            </p:cNvSpPr>
            <p:nvPr/>
          </p:nvSpPr>
          <p:spPr>
            <a:xfrm>
              <a:off x="137412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Delay 11">
              <a:extLst>
                <a:ext uri="{FF2B5EF4-FFF2-40B4-BE49-F238E27FC236}">
                  <a16:creationId xmlns:a16="http://schemas.microsoft.com/office/drawing/2014/main" id="{ABBBBAB5-E91B-F18F-31D9-D47CD5032B8B}"/>
                </a:ext>
              </a:extLst>
            </p:cNvPr>
            <p:cNvSpPr>
              <a:spLocks/>
            </p:cNvSpPr>
            <p:nvPr/>
          </p:nvSpPr>
          <p:spPr>
            <a:xfrm rot="10800000">
              <a:off x="481132" y="2390531"/>
              <a:ext cx="705232" cy="705232"/>
            </a:xfrm>
            <a:prstGeom prst="flowChartDelay">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Google Shape;758;p36">
            <a:extLst>
              <a:ext uri="{FF2B5EF4-FFF2-40B4-BE49-F238E27FC236}">
                <a16:creationId xmlns:a16="http://schemas.microsoft.com/office/drawing/2014/main" id="{0243E48F-68D0-6DE0-C5F6-9F0AA0D8A153}"/>
              </a:ext>
            </a:extLst>
          </p:cNvPr>
          <p:cNvSpPr txBox="1">
            <a:spLocks/>
          </p:cNvSpPr>
          <p:nvPr/>
        </p:nvSpPr>
        <p:spPr>
          <a:xfrm>
            <a:off x="1104363" y="284953"/>
            <a:ext cx="419970" cy="3292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00000"/>
              </a:lnSpc>
              <a:buSzPts val="6000"/>
            </a:pPr>
            <a:r>
              <a:rPr lang="en" sz="1200" b="1">
                <a:solidFill>
                  <a:schemeClr val="accent1"/>
                </a:solidFill>
                <a:latin typeface="Montserrat"/>
                <a:sym typeface="Montserrat"/>
              </a:rPr>
              <a:t>03</a:t>
            </a:r>
          </a:p>
        </p:txBody>
      </p:sp>
      <p:sp>
        <p:nvSpPr>
          <p:cNvPr id="14" name="Google Shape;756;p36">
            <a:extLst>
              <a:ext uri="{FF2B5EF4-FFF2-40B4-BE49-F238E27FC236}">
                <a16:creationId xmlns:a16="http://schemas.microsoft.com/office/drawing/2014/main" id="{5500FE1F-2008-1BB6-E9B1-2345718686C4}"/>
              </a:ext>
            </a:extLst>
          </p:cNvPr>
          <p:cNvSpPr txBox="1">
            <a:spLocks/>
          </p:cNvSpPr>
          <p:nvPr/>
        </p:nvSpPr>
        <p:spPr>
          <a:xfrm>
            <a:off x="1399094" y="284953"/>
            <a:ext cx="718353" cy="3292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l"/>
            <a:r>
              <a:rPr lang="en-US" sz="1200"/>
              <a:t>WHY?</a:t>
            </a:r>
          </a:p>
        </p:txBody>
      </p:sp>
    </p:spTree>
    <p:extLst>
      <p:ext uri="{BB962C8B-B14F-4D97-AF65-F5344CB8AC3E}">
        <p14:creationId xmlns:p14="http://schemas.microsoft.com/office/powerpoint/2010/main" val="3315313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74A05-7CA1-3704-F8B0-C29F544AE345}"/>
              </a:ext>
            </a:extLst>
          </p:cNvPr>
          <p:cNvSpPr>
            <a:spLocks noGrp="1"/>
          </p:cNvSpPr>
          <p:nvPr>
            <p:ph type="title"/>
          </p:nvPr>
        </p:nvSpPr>
        <p:spPr/>
        <p:txBody>
          <a:bodyPr/>
          <a:lstStyle/>
          <a:p>
            <a:r>
              <a:rPr lang="en-US"/>
              <a:t>Disadvantages</a:t>
            </a:r>
          </a:p>
        </p:txBody>
      </p:sp>
      <p:sp>
        <p:nvSpPr>
          <p:cNvPr id="4" name="Subtitle 3">
            <a:extLst>
              <a:ext uri="{FF2B5EF4-FFF2-40B4-BE49-F238E27FC236}">
                <a16:creationId xmlns:a16="http://schemas.microsoft.com/office/drawing/2014/main" id="{010DF304-532E-2C47-6D9F-46AC0C4FB4E9}"/>
              </a:ext>
            </a:extLst>
          </p:cNvPr>
          <p:cNvSpPr>
            <a:spLocks noGrp="1"/>
          </p:cNvSpPr>
          <p:nvPr>
            <p:ph type="subTitle" idx="2"/>
          </p:nvPr>
        </p:nvSpPr>
        <p:spPr>
          <a:xfrm>
            <a:off x="3447286" y="1963673"/>
            <a:ext cx="5214904" cy="1904700"/>
          </a:xfrm>
        </p:spPr>
        <p:txBody>
          <a:bodyPr/>
          <a:lstStyle/>
          <a:p>
            <a:pPr marL="482600" indent="-342900" algn="l" fontAlgn="base">
              <a:buFont typeface="Arial" panose="020B0604020202020204" pitchFamily="34" charset="0"/>
              <a:buChar char="•"/>
            </a:pPr>
            <a:r>
              <a:rPr lang="en-US" sz="1800" b="1" i="0" dirty="0">
                <a:solidFill>
                  <a:srgbClr val="022144"/>
                </a:solidFill>
                <a:effectLst/>
                <a:latin typeface="Roboto" panose="02000000000000000000" pitchFamily="2" charset="0"/>
              </a:rPr>
              <a:t>Extra Memory Usage</a:t>
            </a:r>
          </a:p>
          <a:p>
            <a:pPr marL="482600" indent="-342900" algn="l" fontAlgn="base">
              <a:buFont typeface="Arial" panose="020B0604020202020204" pitchFamily="34" charset="0"/>
              <a:buChar char="•"/>
            </a:pPr>
            <a:r>
              <a:rPr lang="en-US" sz="1800" b="1" i="0" dirty="0">
                <a:solidFill>
                  <a:srgbClr val="022144"/>
                </a:solidFill>
                <a:effectLst/>
                <a:latin typeface="Roboto" panose="02000000000000000000" pitchFamily="2" charset="0"/>
              </a:rPr>
              <a:t>Difficulty Handling Some Problems</a:t>
            </a:r>
          </a:p>
          <a:p>
            <a:pPr marL="482600" indent="-342900" algn="l" fontAlgn="base">
              <a:buFont typeface="Arial" panose="020B0604020202020204" pitchFamily="34" charset="0"/>
              <a:buChar char="•"/>
            </a:pPr>
            <a:r>
              <a:rPr lang="en-US" sz="1800" b="1" i="0" dirty="0">
                <a:solidFill>
                  <a:srgbClr val="022144"/>
                </a:solidFill>
                <a:effectLst/>
                <a:latin typeface="Roboto" panose="02000000000000000000" pitchFamily="2" charset="0"/>
              </a:rPr>
              <a:t>Suboptimal Solutions</a:t>
            </a:r>
          </a:p>
          <a:p>
            <a:pPr marL="482600" indent="-342900" algn="l" fontAlgn="base">
              <a:buFont typeface="Arial" panose="020B0604020202020204" pitchFamily="34" charset="0"/>
              <a:buChar char="•"/>
            </a:pPr>
            <a:r>
              <a:rPr lang="en-US" sz="1800" b="1" i="0" dirty="0">
                <a:solidFill>
                  <a:srgbClr val="022144"/>
                </a:solidFill>
                <a:effectLst/>
                <a:latin typeface="Roboto" panose="02000000000000000000" pitchFamily="2" charset="0"/>
              </a:rPr>
              <a:t>Not Always Stable</a:t>
            </a:r>
          </a:p>
          <a:p>
            <a:pPr marL="482600" indent="-342900" algn="l" fontAlgn="base">
              <a:buFont typeface="Arial" panose="020B0604020202020204" pitchFamily="34" charset="0"/>
              <a:buChar char="•"/>
            </a:pPr>
            <a:r>
              <a:rPr lang="en-US" sz="1800" b="1" i="0" dirty="0">
                <a:solidFill>
                  <a:srgbClr val="022144"/>
                </a:solidFill>
                <a:effectLst/>
                <a:latin typeface="Roboto" panose="02000000000000000000" pitchFamily="2" charset="0"/>
              </a:rPr>
              <a:t>Potential for Overlapping Subproblems</a:t>
            </a:r>
          </a:p>
        </p:txBody>
      </p:sp>
      <p:sp>
        <p:nvSpPr>
          <p:cNvPr id="3" name="Text Placeholder 2">
            <a:extLst>
              <a:ext uri="{FF2B5EF4-FFF2-40B4-BE49-F238E27FC236}">
                <a16:creationId xmlns:a16="http://schemas.microsoft.com/office/drawing/2014/main" id="{57D92C0D-AE23-9A6D-B96D-805222C102F3}"/>
              </a:ext>
            </a:extLst>
          </p:cNvPr>
          <p:cNvSpPr>
            <a:spLocks noGrp="1"/>
          </p:cNvSpPr>
          <p:nvPr>
            <p:ph type="body" sz="quarter" idx="10" hasCustomPrompt="1"/>
          </p:nvPr>
        </p:nvSpPr>
        <p:spPr>
          <a:xfrm>
            <a:off x="7634216" y="257370"/>
            <a:ext cx="1257659" cy="356871"/>
          </a:xfrm>
        </p:spPr>
        <p:txBody>
          <a:bodyPr/>
          <a:lstStyle>
            <a:lvl1pPr marL="139700" indent="0">
              <a:buNone/>
              <a:defRPr sz="1000"/>
            </a:lvl1pPr>
          </a:lstStyle>
          <a:p>
            <a:pPr lvl="0"/>
            <a:fld id="{E7EC936A-77B2-428F-9A59-450890296C0A}" type="datetime1">
              <a:rPr lang="en-US" smtClean="0"/>
              <a:t>12/26/2023</a:t>
            </a:fld>
            <a:endParaRPr lang="en-US"/>
          </a:p>
        </p:txBody>
      </p:sp>
      <p:grpSp>
        <p:nvGrpSpPr>
          <p:cNvPr id="10" name="Graphic 5">
            <a:extLst>
              <a:ext uri="{FF2B5EF4-FFF2-40B4-BE49-F238E27FC236}">
                <a16:creationId xmlns:a16="http://schemas.microsoft.com/office/drawing/2014/main" id="{DA67D838-0E29-5B3C-B08D-C54A97DE1B47}"/>
              </a:ext>
            </a:extLst>
          </p:cNvPr>
          <p:cNvGrpSpPr/>
          <p:nvPr/>
        </p:nvGrpSpPr>
        <p:grpSpPr>
          <a:xfrm>
            <a:off x="974150" y="1470698"/>
            <a:ext cx="2366100" cy="2890649"/>
            <a:chOff x="2644130" y="335013"/>
            <a:chExt cx="3694490" cy="4430782"/>
          </a:xfrm>
        </p:grpSpPr>
        <p:sp>
          <p:nvSpPr>
            <p:cNvPr id="11" name="Freeform: Shape 10">
              <a:extLst>
                <a:ext uri="{FF2B5EF4-FFF2-40B4-BE49-F238E27FC236}">
                  <a16:creationId xmlns:a16="http://schemas.microsoft.com/office/drawing/2014/main" id="{148068C1-B2DF-90FB-690A-2EC3807CD3F3}"/>
                </a:ext>
              </a:extLst>
            </p:cNvPr>
            <p:cNvSpPr/>
            <p:nvPr/>
          </p:nvSpPr>
          <p:spPr>
            <a:xfrm>
              <a:off x="2856042" y="4500905"/>
              <a:ext cx="3352361" cy="264890"/>
            </a:xfrm>
            <a:custGeom>
              <a:avLst/>
              <a:gdLst>
                <a:gd name="connsiteX0" fmla="*/ 3352362 w 3352361"/>
                <a:gd name="connsiteY0" fmla="*/ 132445 h 264890"/>
                <a:gd name="connsiteX1" fmla="*/ 1676181 w 3352361"/>
                <a:gd name="connsiteY1" fmla="*/ 264890 h 264890"/>
                <a:gd name="connsiteX2" fmla="*/ 0 w 3352361"/>
                <a:gd name="connsiteY2" fmla="*/ 132445 h 264890"/>
                <a:gd name="connsiteX3" fmla="*/ 1676181 w 3352361"/>
                <a:gd name="connsiteY3" fmla="*/ 0 h 264890"/>
                <a:gd name="connsiteX4" fmla="*/ 3352362 w 3352361"/>
                <a:gd name="connsiteY4" fmla="*/ 132445 h 264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361" h="264890">
                  <a:moveTo>
                    <a:pt x="3352362" y="132445"/>
                  </a:moveTo>
                  <a:cubicBezTo>
                    <a:pt x="3352362" y="205592"/>
                    <a:pt x="2601910" y="264890"/>
                    <a:pt x="1676181" y="264890"/>
                  </a:cubicBezTo>
                  <a:cubicBezTo>
                    <a:pt x="750452" y="264890"/>
                    <a:pt x="0" y="205593"/>
                    <a:pt x="0" y="132445"/>
                  </a:cubicBezTo>
                  <a:cubicBezTo>
                    <a:pt x="0" y="59298"/>
                    <a:pt x="750452" y="0"/>
                    <a:pt x="1676181" y="0"/>
                  </a:cubicBezTo>
                  <a:cubicBezTo>
                    <a:pt x="2601910" y="0"/>
                    <a:pt x="3352362" y="59297"/>
                    <a:pt x="3352362" y="132445"/>
                  </a:cubicBezTo>
                  <a:close/>
                </a:path>
              </a:pathLst>
            </a:custGeom>
            <a:solidFill>
              <a:srgbClr val="DEDFD9"/>
            </a:solidFill>
            <a:ln w="8572"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ECDCE385-E857-52F0-882E-19F27D87C6AB}"/>
                </a:ext>
              </a:extLst>
            </p:cNvPr>
            <p:cNvSpPr/>
            <p:nvPr/>
          </p:nvSpPr>
          <p:spPr>
            <a:xfrm rot="18900000">
              <a:off x="2790373" y="481340"/>
              <a:ext cx="2016575" cy="2016575"/>
            </a:xfrm>
            <a:custGeom>
              <a:avLst/>
              <a:gdLst>
                <a:gd name="connsiteX0" fmla="*/ 2016576 w 2016575"/>
                <a:gd name="connsiteY0" fmla="*/ 1008288 h 2016575"/>
                <a:gd name="connsiteX1" fmla="*/ 1008288 w 2016575"/>
                <a:gd name="connsiteY1" fmla="*/ 2016576 h 2016575"/>
                <a:gd name="connsiteX2" fmla="*/ 0 w 2016575"/>
                <a:gd name="connsiteY2" fmla="*/ 1008288 h 2016575"/>
                <a:gd name="connsiteX3" fmla="*/ 1008288 w 2016575"/>
                <a:gd name="connsiteY3" fmla="*/ 0 h 2016575"/>
                <a:gd name="connsiteX4" fmla="*/ 2016576 w 2016575"/>
                <a:gd name="connsiteY4" fmla="*/ 1008288 h 2016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575" h="2016575">
                  <a:moveTo>
                    <a:pt x="2016576" y="1008288"/>
                  </a:moveTo>
                  <a:cubicBezTo>
                    <a:pt x="2016576" y="1565150"/>
                    <a:pt x="1565150" y="2016576"/>
                    <a:pt x="1008288" y="2016576"/>
                  </a:cubicBezTo>
                  <a:cubicBezTo>
                    <a:pt x="451426" y="2016576"/>
                    <a:pt x="0" y="1565150"/>
                    <a:pt x="0" y="1008288"/>
                  </a:cubicBezTo>
                  <a:cubicBezTo>
                    <a:pt x="0" y="451426"/>
                    <a:pt x="451426" y="0"/>
                    <a:pt x="1008288" y="0"/>
                  </a:cubicBezTo>
                  <a:cubicBezTo>
                    <a:pt x="1565150" y="0"/>
                    <a:pt x="2016576" y="451426"/>
                    <a:pt x="2016576" y="1008288"/>
                  </a:cubicBezTo>
                  <a:close/>
                </a:path>
              </a:pathLst>
            </a:custGeom>
            <a:solidFill>
              <a:srgbClr val="F7EFDF"/>
            </a:solidFill>
            <a:ln w="8572"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23C76AB-2789-A6CE-015D-BBE70733936E}"/>
                </a:ext>
              </a:extLst>
            </p:cNvPr>
            <p:cNvSpPr/>
            <p:nvPr/>
          </p:nvSpPr>
          <p:spPr>
            <a:xfrm>
              <a:off x="4586830" y="843705"/>
              <a:ext cx="1629632" cy="1629632"/>
            </a:xfrm>
            <a:custGeom>
              <a:avLst/>
              <a:gdLst>
                <a:gd name="connsiteX0" fmla="*/ 1629632 w 1629632"/>
                <a:gd name="connsiteY0" fmla="*/ 814816 h 1629632"/>
                <a:gd name="connsiteX1" fmla="*/ 814816 w 1629632"/>
                <a:gd name="connsiteY1" fmla="*/ 1629632 h 1629632"/>
                <a:gd name="connsiteX2" fmla="*/ 0 w 1629632"/>
                <a:gd name="connsiteY2" fmla="*/ 814816 h 1629632"/>
                <a:gd name="connsiteX3" fmla="*/ 814816 w 1629632"/>
                <a:gd name="connsiteY3" fmla="*/ 0 h 1629632"/>
                <a:gd name="connsiteX4" fmla="*/ 1629632 w 1629632"/>
                <a:gd name="connsiteY4" fmla="*/ 814816 h 1629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9632" h="1629632">
                  <a:moveTo>
                    <a:pt x="1629632" y="814816"/>
                  </a:moveTo>
                  <a:cubicBezTo>
                    <a:pt x="1629632" y="1264827"/>
                    <a:pt x="1264827" y="1629632"/>
                    <a:pt x="814816" y="1629632"/>
                  </a:cubicBezTo>
                  <a:cubicBezTo>
                    <a:pt x="364806" y="1629632"/>
                    <a:pt x="0" y="1264827"/>
                    <a:pt x="0" y="814816"/>
                  </a:cubicBezTo>
                  <a:cubicBezTo>
                    <a:pt x="0" y="364806"/>
                    <a:pt x="364806" y="0"/>
                    <a:pt x="814816" y="0"/>
                  </a:cubicBezTo>
                  <a:cubicBezTo>
                    <a:pt x="1264827" y="0"/>
                    <a:pt x="1629632" y="364805"/>
                    <a:pt x="1629632" y="814816"/>
                  </a:cubicBezTo>
                  <a:close/>
                </a:path>
              </a:pathLst>
            </a:custGeom>
            <a:solidFill>
              <a:srgbClr val="F7EFDF"/>
            </a:solidFill>
            <a:ln w="8572" cap="flat">
              <a:noFill/>
              <a:prstDash val="solid"/>
              <a:miter/>
            </a:ln>
          </p:spPr>
          <p:txBody>
            <a:bodyPr rtlCol="0" anchor="ctr"/>
            <a:lstStyle/>
            <a:p>
              <a:endParaRPr lang="en-US"/>
            </a:p>
          </p:txBody>
        </p:sp>
        <p:grpSp>
          <p:nvGrpSpPr>
            <p:cNvPr id="14" name="Graphic 5">
              <a:extLst>
                <a:ext uri="{FF2B5EF4-FFF2-40B4-BE49-F238E27FC236}">
                  <a16:creationId xmlns:a16="http://schemas.microsoft.com/office/drawing/2014/main" id="{590338CF-0887-82A3-A8D0-C454DF2219F6}"/>
                </a:ext>
              </a:extLst>
            </p:cNvPr>
            <p:cNvGrpSpPr/>
            <p:nvPr/>
          </p:nvGrpSpPr>
          <p:grpSpPr>
            <a:xfrm>
              <a:off x="4360001" y="518207"/>
              <a:ext cx="953347" cy="703287"/>
              <a:chOff x="4360001" y="518207"/>
              <a:chExt cx="953347" cy="703287"/>
            </a:xfrm>
          </p:grpSpPr>
          <p:grpSp>
            <p:nvGrpSpPr>
              <p:cNvPr id="15" name="Graphic 5">
                <a:extLst>
                  <a:ext uri="{FF2B5EF4-FFF2-40B4-BE49-F238E27FC236}">
                    <a16:creationId xmlns:a16="http://schemas.microsoft.com/office/drawing/2014/main" id="{CFCB78D6-AE57-018A-74AB-B605CC089BD4}"/>
                  </a:ext>
                </a:extLst>
              </p:cNvPr>
              <p:cNvGrpSpPr/>
              <p:nvPr/>
            </p:nvGrpSpPr>
            <p:grpSpPr>
              <a:xfrm>
                <a:off x="4573285" y="840190"/>
                <a:ext cx="563213" cy="381304"/>
                <a:chOff x="4573285" y="840190"/>
                <a:chExt cx="563213" cy="381304"/>
              </a:xfrm>
              <a:solidFill>
                <a:srgbClr val="BB8A5C"/>
              </a:solidFill>
            </p:grpSpPr>
            <p:sp>
              <p:nvSpPr>
                <p:cNvPr id="16" name="Freeform: Shape 15">
                  <a:extLst>
                    <a:ext uri="{FF2B5EF4-FFF2-40B4-BE49-F238E27FC236}">
                      <a16:creationId xmlns:a16="http://schemas.microsoft.com/office/drawing/2014/main" id="{3C107CD6-3EDF-2C16-3E05-155349D7D6BE}"/>
                    </a:ext>
                  </a:extLst>
                </p:cNvPr>
                <p:cNvSpPr/>
                <p:nvPr/>
              </p:nvSpPr>
              <p:spPr>
                <a:xfrm>
                  <a:off x="4573285" y="848677"/>
                  <a:ext cx="197596" cy="259575"/>
                </a:xfrm>
                <a:custGeom>
                  <a:avLst/>
                  <a:gdLst>
                    <a:gd name="connsiteX0" fmla="*/ 0 w 197596"/>
                    <a:gd name="connsiteY0" fmla="*/ 127987 h 259575"/>
                    <a:gd name="connsiteX1" fmla="*/ 34890 w 197596"/>
                    <a:gd name="connsiteY1" fmla="*/ 0 h 259575"/>
                    <a:gd name="connsiteX2" fmla="*/ 101841 w 197596"/>
                    <a:gd name="connsiteY2" fmla="*/ 0 h 259575"/>
                    <a:gd name="connsiteX3" fmla="*/ 81353 w 197596"/>
                    <a:gd name="connsiteY3" fmla="*/ 72266 h 259575"/>
                    <a:gd name="connsiteX4" fmla="*/ 197596 w 197596"/>
                    <a:gd name="connsiteY4" fmla="*/ 72266 h 259575"/>
                    <a:gd name="connsiteX5" fmla="*/ 81182 w 197596"/>
                    <a:gd name="connsiteY5" fmla="*/ 259575 h 259575"/>
                    <a:gd name="connsiteX6" fmla="*/ 104499 w 197596"/>
                    <a:gd name="connsiteY6" fmla="*/ 127987 h 25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596" h="259575">
                      <a:moveTo>
                        <a:pt x="0" y="127987"/>
                      </a:moveTo>
                      <a:lnTo>
                        <a:pt x="34890" y="0"/>
                      </a:lnTo>
                      <a:lnTo>
                        <a:pt x="101841" y="0"/>
                      </a:lnTo>
                      <a:lnTo>
                        <a:pt x="81353" y="72266"/>
                      </a:lnTo>
                      <a:lnTo>
                        <a:pt x="197596" y="72266"/>
                      </a:lnTo>
                      <a:lnTo>
                        <a:pt x="81182" y="259575"/>
                      </a:lnTo>
                      <a:lnTo>
                        <a:pt x="104499" y="127987"/>
                      </a:lnTo>
                      <a:close/>
                    </a:path>
                  </a:pathLst>
                </a:custGeom>
                <a:solidFill>
                  <a:srgbClr val="BB8A5C"/>
                </a:solidFill>
                <a:ln w="8572"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4C47C050-2248-E782-4CEB-6DFC88192589}"/>
                    </a:ext>
                  </a:extLst>
                </p:cNvPr>
                <p:cNvSpPr/>
                <p:nvPr/>
              </p:nvSpPr>
              <p:spPr>
                <a:xfrm>
                  <a:off x="4846234" y="840190"/>
                  <a:ext cx="290264" cy="381304"/>
                </a:xfrm>
                <a:custGeom>
                  <a:avLst/>
                  <a:gdLst>
                    <a:gd name="connsiteX0" fmla="*/ 0 w 290264"/>
                    <a:gd name="connsiteY0" fmla="*/ 187995 h 381304"/>
                    <a:gd name="connsiteX1" fmla="*/ 51349 w 290264"/>
                    <a:gd name="connsiteY1" fmla="*/ 0 h 381304"/>
                    <a:gd name="connsiteX2" fmla="*/ 149590 w 290264"/>
                    <a:gd name="connsiteY2" fmla="*/ 0 h 381304"/>
                    <a:gd name="connsiteX3" fmla="*/ 119586 w 290264"/>
                    <a:gd name="connsiteY3" fmla="*/ 106213 h 381304"/>
                    <a:gd name="connsiteX4" fmla="*/ 290265 w 290264"/>
                    <a:gd name="connsiteY4" fmla="*/ 106213 h 381304"/>
                    <a:gd name="connsiteX5" fmla="*/ 119329 w 290264"/>
                    <a:gd name="connsiteY5" fmla="*/ 381305 h 381304"/>
                    <a:gd name="connsiteX6" fmla="*/ 153534 w 290264"/>
                    <a:gd name="connsiteY6" fmla="*/ 187995 h 38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264" h="381304">
                      <a:moveTo>
                        <a:pt x="0" y="187995"/>
                      </a:moveTo>
                      <a:lnTo>
                        <a:pt x="51349" y="0"/>
                      </a:lnTo>
                      <a:lnTo>
                        <a:pt x="149590" y="0"/>
                      </a:lnTo>
                      <a:lnTo>
                        <a:pt x="119586" y="106213"/>
                      </a:lnTo>
                      <a:lnTo>
                        <a:pt x="290265" y="106213"/>
                      </a:lnTo>
                      <a:lnTo>
                        <a:pt x="119329" y="381305"/>
                      </a:lnTo>
                      <a:lnTo>
                        <a:pt x="153534" y="187995"/>
                      </a:lnTo>
                      <a:close/>
                    </a:path>
                  </a:pathLst>
                </a:custGeom>
                <a:solidFill>
                  <a:srgbClr val="BB8A5C"/>
                </a:solidFill>
                <a:ln w="8572" cap="flat">
                  <a:noFill/>
                  <a:prstDash val="solid"/>
                  <a:miter/>
                </a:ln>
              </p:spPr>
              <p:txBody>
                <a:bodyPr rtlCol="0" anchor="ctr"/>
                <a:lstStyle/>
                <a:p>
                  <a:endParaRPr lang="en-US"/>
                </a:p>
              </p:txBody>
            </p:sp>
          </p:grpSp>
          <p:sp>
            <p:nvSpPr>
              <p:cNvPr id="18" name="Freeform: Shape 17">
                <a:extLst>
                  <a:ext uri="{FF2B5EF4-FFF2-40B4-BE49-F238E27FC236}">
                    <a16:creationId xmlns:a16="http://schemas.microsoft.com/office/drawing/2014/main" id="{2EC1B73A-C38E-D14C-B954-9729C2EF7E82}"/>
                  </a:ext>
                </a:extLst>
              </p:cNvPr>
              <p:cNvSpPr/>
              <p:nvPr/>
            </p:nvSpPr>
            <p:spPr>
              <a:xfrm>
                <a:off x="4360001" y="518207"/>
                <a:ext cx="953347" cy="363473"/>
              </a:xfrm>
              <a:custGeom>
                <a:avLst/>
                <a:gdLst>
                  <a:gd name="connsiteX0" fmla="*/ 0 w 953347"/>
                  <a:gd name="connsiteY0" fmla="*/ 363474 h 363473"/>
                  <a:gd name="connsiteX1" fmla="*/ 945461 w 953347"/>
                  <a:gd name="connsiteY1" fmla="*/ 363474 h 363473"/>
                  <a:gd name="connsiteX2" fmla="*/ 953348 w 953347"/>
                  <a:gd name="connsiteY2" fmla="*/ 318897 h 363473"/>
                  <a:gd name="connsiteX3" fmla="*/ 823046 w 953347"/>
                  <a:gd name="connsiteY3" fmla="*/ 188595 h 363473"/>
                  <a:gd name="connsiteX4" fmla="*/ 774525 w 953347"/>
                  <a:gd name="connsiteY4" fmla="*/ 197939 h 363473"/>
                  <a:gd name="connsiteX5" fmla="*/ 562356 w 953347"/>
                  <a:gd name="connsiteY5" fmla="*/ 0 h 363473"/>
                  <a:gd name="connsiteX6" fmla="*/ 354730 w 953347"/>
                  <a:gd name="connsiteY6" fmla="*/ 166735 h 363473"/>
                  <a:gd name="connsiteX7" fmla="*/ 305181 w 953347"/>
                  <a:gd name="connsiteY7" fmla="*/ 157734 h 363473"/>
                  <a:gd name="connsiteX8" fmla="*/ 165535 w 953347"/>
                  <a:gd name="connsiteY8" fmla="*/ 282035 h 363473"/>
                  <a:gd name="connsiteX9" fmla="*/ 102784 w 953347"/>
                  <a:gd name="connsiteY9" fmla="*/ 260604 h 363473"/>
                  <a:gd name="connsiteX10" fmla="*/ 0 w 953347"/>
                  <a:gd name="connsiteY10" fmla="*/ 363474 h 36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3347" h="363473">
                    <a:moveTo>
                      <a:pt x="0" y="363474"/>
                    </a:moveTo>
                    <a:lnTo>
                      <a:pt x="945461" y="363474"/>
                    </a:lnTo>
                    <a:cubicBezTo>
                      <a:pt x="950604" y="349587"/>
                      <a:pt x="953348" y="334499"/>
                      <a:pt x="953348" y="318897"/>
                    </a:cubicBezTo>
                    <a:cubicBezTo>
                      <a:pt x="953348" y="246888"/>
                      <a:pt x="894969" y="188595"/>
                      <a:pt x="823046" y="188595"/>
                    </a:cubicBezTo>
                    <a:cubicBezTo>
                      <a:pt x="805901" y="188595"/>
                      <a:pt x="789527" y="191853"/>
                      <a:pt x="774525" y="197939"/>
                    </a:cubicBezTo>
                    <a:cubicBezTo>
                      <a:pt x="766982" y="87440"/>
                      <a:pt x="674827" y="0"/>
                      <a:pt x="562356" y="0"/>
                    </a:cubicBezTo>
                    <a:cubicBezTo>
                      <a:pt x="460686" y="0"/>
                      <a:pt x="375647" y="71409"/>
                      <a:pt x="354730" y="166735"/>
                    </a:cubicBezTo>
                    <a:cubicBezTo>
                      <a:pt x="339300" y="160906"/>
                      <a:pt x="322669" y="157734"/>
                      <a:pt x="305181" y="157734"/>
                    </a:cubicBezTo>
                    <a:cubicBezTo>
                      <a:pt x="233086" y="157734"/>
                      <a:pt x="173593" y="211998"/>
                      <a:pt x="165535" y="282035"/>
                    </a:cubicBezTo>
                    <a:cubicBezTo>
                      <a:pt x="148219" y="268576"/>
                      <a:pt x="126444" y="260604"/>
                      <a:pt x="102784" y="260604"/>
                    </a:cubicBezTo>
                    <a:cubicBezTo>
                      <a:pt x="46035" y="260604"/>
                      <a:pt x="0" y="306638"/>
                      <a:pt x="0" y="363474"/>
                    </a:cubicBezTo>
                    <a:close/>
                  </a:path>
                </a:pathLst>
              </a:custGeom>
              <a:solidFill>
                <a:srgbClr val="3A749A"/>
              </a:solidFill>
              <a:ln w="8572" cap="flat">
                <a:noFill/>
                <a:prstDash val="solid"/>
                <a:miter/>
              </a:ln>
            </p:spPr>
            <p:txBody>
              <a:bodyPr rtlCol="0" anchor="ctr"/>
              <a:lstStyle/>
              <a:p>
                <a:endParaRPr lang="en-US"/>
              </a:p>
            </p:txBody>
          </p:sp>
        </p:grpSp>
        <p:sp>
          <p:nvSpPr>
            <p:cNvPr id="19" name="Freeform: Shape 18">
              <a:extLst>
                <a:ext uri="{FF2B5EF4-FFF2-40B4-BE49-F238E27FC236}">
                  <a16:creationId xmlns:a16="http://schemas.microsoft.com/office/drawing/2014/main" id="{C34428DD-EFB5-7E29-8061-C08AE9B7F0C5}"/>
                </a:ext>
              </a:extLst>
            </p:cNvPr>
            <p:cNvSpPr/>
            <p:nvPr/>
          </p:nvSpPr>
          <p:spPr>
            <a:xfrm>
              <a:off x="3931376" y="4256246"/>
              <a:ext cx="208054" cy="280920"/>
            </a:xfrm>
            <a:custGeom>
              <a:avLst/>
              <a:gdLst>
                <a:gd name="connsiteX0" fmla="*/ 0 w 208054"/>
                <a:gd name="connsiteY0" fmla="*/ 280921 h 280920"/>
                <a:gd name="connsiteX1" fmla="*/ 31633 w 208054"/>
                <a:gd name="connsiteY1" fmla="*/ 0 h 280920"/>
                <a:gd name="connsiteX2" fmla="*/ 208055 w 208054"/>
                <a:gd name="connsiteY2" fmla="*/ 14659 h 280920"/>
                <a:gd name="connsiteX3" fmla="*/ 154648 w 208054"/>
                <a:gd name="connsiteY3" fmla="*/ 276463 h 280920"/>
              </a:gdLst>
              <a:ahLst/>
              <a:cxnLst>
                <a:cxn ang="0">
                  <a:pos x="connsiteX0" y="connsiteY0"/>
                </a:cxn>
                <a:cxn ang="0">
                  <a:pos x="connsiteX1" y="connsiteY1"/>
                </a:cxn>
                <a:cxn ang="0">
                  <a:pos x="connsiteX2" y="connsiteY2"/>
                </a:cxn>
                <a:cxn ang="0">
                  <a:pos x="connsiteX3" y="connsiteY3"/>
                </a:cxn>
              </a:cxnLst>
              <a:rect l="l" t="t" r="r" b="b"/>
              <a:pathLst>
                <a:path w="208054" h="280920">
                  <a:moveTo>
                    <a:pt x="0" y="280921"/>
                  </a:moveTo>
                  <a:lnTo>
                    <a:pt x="31633" y="0"/>
                  </a:lnTo>
                  <a:lnTo>
                    <a:pt x="208055" y="14659"/>
                  </a:lnTo>
                  <a:lnTo>
                    <a:pt x="154648" y="276463"/>
                  </a:lnTo>
                  <a:close/>
                </a:path>
              </a:pathLst>
            </a:custGeom>
            <a:solidFill>
              <a:srgbClr val="EDA38F"/>
            </a:solidFill>
            <a:ln w="8572"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DE381EB-6587-CEED-A81C-28B07FB9DA08}"/>
                </a:ext>
              </a:extLst>
            </p:cNvPr>
            <p:cNvSpPr/>
            <p:nvPr/>
          </p:nvSpPr>
          <p:spPr>
            <a:xfrm>
              <a:off x="3915946" y="1520504"/>
              <a:ext cx="1342327" cy="664797"/>
            </a:xfrm>
            <a:custGeom>
              <a:avLst/>
              <a:gdLst>
                <a:gd name="connsiteX0" fmla="*/ 1111425 w 1342327"/>
                <a:gd name="connsiteY0" fmla="*/ 574100 h 664797"/>
                <a:gd name="connsiteX1" fmla="*/ 925059 w 1342327"/>
                <a:gd name="connsiteY1" fmla="*/ 595017 h 664797"/>
                <a:gd name="connsiteX2" fmla="*/ 930288 w 1342327"/>
                <a:gd name="connsiteY2" fmla="*/ 664797 h 664797"/>
                <a:gd name="connsiteX3" fmla="*/ 307839 w 1342327"/>
                <a:gd name="connsiteY3" fmla="*/ 589188 h 664797"/>
                <a:gd name="connsiteX4" fmla="*/ 265319 w 1342327"/>
                <a:gd name="connsiteY4" fmla="*/ 584044 h 664797"/>
                <a:gd name="connsiteX5" fmla="*/ 0 w 1342327"/>
                <a:gd name="connsiteY5" fmla="*/ 551726 h 664797"/>
                <a:gd name="connsiteX6" fmla="*/ 526952 w 1342327"/>
                <a:gd name="connsiteY6" fmla="*/ 248517 h 664797"/>
                <a:gd name="connsiteX7" fmla="*/ 727634 w 1342327"/>
                <a:gd name="connsiteY7" fmla="*/ 252975 h 664797"/>
                <a:gd name="connsiteX8" fmla="*/ 1060504 w 1342327"/>
                <a:gd name="connsiteY8" fmla="*/ 266776 h 664797"/>
                <a:gd name="connsiteX9" fmla="*/ 937660 w 1342327"/>
                <a:gd name="connsiteY9" fmla="*/ 113500 h 664797"/>
                <a:gd name="connsiteX10" fmla="*/ 995953 w 1342327"/>
                <a:gd name="connsiteY10" fmla="*/ 0 h 664797"/>
                <a:gd name="connsiteX11" fmla="*/ 1296419 w 1342327"/>
                <a:gd name="connsiteY11" fmla="*/ 174793 h 664797"/>
                <a:gd name="connsiteX12" fmla="*/ 1111425 w 1342327"/>
                <a:gd name="connsiteY12" fmla="*/ 574100 h 664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2327" h="664797">
                  <a:moveTo>
                    <a:pt x="1111425" y="574100"/>
                  </a:moveTo>
                  <a:cubicBezTo>
                    <a:pt x="1110910" y="574272"/>
                    <a:pt x="1001954" y="594331"/>
                    <a:pt x="925059" y="595017"/>
                  </a:cubicBezTo>
                  <a:lnTo>
                    <a:pt x="930288" y="664797"/>
                  </a:lnTo>
                  <a:lnTo>
                    <a:pt x="307839" y="589188"/>
                  </a:lnTo>
                  <a:lnTo>
                    <a:pt x="265319" y="584044"/>
                  </a:lnTo>
                  <a:lnTo>
                    <a:pt x="0" y="551726"/>
                  </a:lnTo>
                  <a:cubicBezTo>
                    <a:pt x="0" y="551726"/>
                    <a:pt x="130559" y="283150"/>
                    <a:pt x="526952" y="248517"/>
                  </a:cubicBezTo>
                  <a:cubicBezTo>
                    <a:pt x="529352" y="248260"/>
                    <a:pt x="660426" y="263347"/>
                    <a:pt x="727634" y="252975"/>
                  </a:cubicBezTo>
                  <a:cubicBezTo>
                    <a:pt x="904056" y="225542"/>
                    <a:pt x="1030157" y="326784"/>
                    <a:pt x="1060504" y="266776"/>
                  </a:cubicBezTo>
                  <a:cubicBezTo>
                    <a:pt x="1099423" y="189881"/>
                    <a:pt x="937660" y="113500"/>
                    <a:pt x="937660" y="113500"/>
                  </a:cubicBezTo>
                  <a:lnTo>
                    <a:pt x="995953" y="0"/>
                  </a:lnTo>
                  <a:cubicBezTo>
                    <a:pt x="995953" y="0"/>
                    <a:pt x="1212837" y="45691"/>
                    <a:pt x="1296419" y="174793"/>
                  </a:cubicBezTo>
                  <a:cubicBezTo>
                    <a:pt x="1353341" y="262833"/>
                    <a:pt x="1411548" y="488547"/>
                    <a:pt x="1111425" y="574100"/>
                  </a:cubicBezTo>
                  <a:close/>
                </a:path>
              </a:pathLst>
            </a:custGeom>
            <a:solidFill>
              <a:srgbClr val="3A749A"/>
            </a:solidFill>
            <a:ln w="8572"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3C65AB0F-7897-5ADD-3DD1-A419D9C7E7CA}"/>
                </a:ext>
              </a:extLst>
            </p:cNvPr>
            <p:cNvSpPr/>
            <p:nvPr/>
          </p:nvSpPr>
          <p:spPr>
            <a:xfrm>
              <a:off x="4409750" y="1328935"/>
              <a:ext cx="133446" cy="326070"/>
            </a:xfrm>
            <a:custGeom>
              <a:avLst/>
              <a:gdLst>
                <a:gd name="connsiteX0" fmla="*/ 91698 w 133446"/>
                <a:gd name="connsiteY0" fmla="*/ 402 h 326070"/>
                <a:gd name="connsiteX1" fmla="*/ 2458 w 133446"/>
                <a:gd name="connsiteY1" fmla="*/ 167308 h 326070"/>
                <a:gd name="connsiteX2" fmla="*/ 65466 w 133446"/>
                <a:gd name="connsiteY2" fmla="*/ 326071 h 326070"/>
                <a:gd name="connsiteX3" fmla="*/ 78668 w 133446"/>
                <a:gd name="connsiteY3" fmla="*/ 216429 h 326070"/>
                <a:gd name="connsiteX4" fmla="*/ 96842 w 133446"/>
                <a:gd name="connsiteY4" fmla="*/ 142705 h 326070"/>
                <a:gd name="connsiteX5" fmla="*/ 133446 w 133446"/>
                <a:gd name="connsiteY5" fmla="*/ 40693 h 326070"/>
                <a:gd name="connsiteX6" fmla="*/ 91698 w 133446"/>
                <a:gd name="connsiteY6" fmla="*/ 402 h 326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446" h="326070">
                  <a:moveTo>
                    <a:pt x="91698" y="402"/>
                  </a:moveTo>
                  <a:cubicBezTo>
                    <a:pt x="91698" y="402"/>
                    <a:pt x="-17601" y="-16400"/>
                    <a:pt x="2458" y="167308"/>
                  </a:cubicBezTo>
                  <a:cubicBezTo>
                    <a:pt x="16603" y="297182"/>
                    <a:pt x="65466" y="326071"/>
                    <a:pt x="65466" y="326071"/>
                  </a:cubicBezTo>
                  <a:lnTo>
                    <a:pt x="78668" y="216429"/>
                  </a:lnTo>
                  <a:lnTo>
                    <a:pt x="96842" y="142705"/>
                  </a:lnTo>
                  <a:lnTo>
                    <a:pt x="133446" y="40693"/>
                  </a:lnTo>
                  <a:lnTo>
                    <a:pt x="91698" y="402"/>
                  </a:lnTo>
                  <a:close/>
                </a:path>
              </a:pathLst>
            </a:custGeom>
            <a:solidFill>
              <a:srgbClr val="302824"/>
            </a:solidFill>
            <a:ln w="8572"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60CF20D-7EB9-3E1A-9228-0E209AC6FB60}"/>
                </a:ext>
              </a:extLst>
            </p:cNvPr>
            <p:cNvSpPr/>
            <p:nvPr/>
          </p:nvSpPr>
          <p:spPr>
            <a:xfrm>
              <a:off x="4442812" y="1542364"/>
              <a:ext cx="198882" cy="297810"/>
            </a:xfrm>
            <a:custGeom>
              <a:avLst/>
              <a:gdLst>
                <a:gd name="connsiteX0" fmla="*/ 198882 w 198882"/>
                <a:gd name="connsiteY0" fmla="*/ 249545 h 297810"/>
                <a:gd name="connsiteX1" fmla="*/ 184823 w 198882"/>
                <a:gd name="connsiteY1" fmla="*/ 121644 h 297810"/>
                <a:gd name="connsiteX2" fmla="*/ 46034 w 198882"/>
                <a:gd name="connsiteY2" fmla="*/ 0 h 297810"/>
                <a:gd name="connsiteX3" fmla="*/ 0 w 198882"/>
                <a:gd name="connsiteY3" fmla="*/ 230858 h 297810"/>
                <a:gd name="connsiteX4" fmla="*/ 198882 w 198882"/>
                <a:gd name="connsiteY4" fmla="*/ 249545 h 297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882" h="297810">
                  <a:moveTo>
                    <a:pt x="198882" y="249545"/>
                  </a:moveTo>
                  <a:lnTo>
                    <a:pt x="184823" y="121644"/>
                  </a:lnTo>
                  <a:lnTo>
                    <a:pt x="46034" y="0"/>
                  </a:lnTo>
                  <a:lnTo>
                    <a:pt x="0" y="230858"/>
                  </a:lnTo>
                  <a:cubicBezTo>
                    <a:pt x="86" y="230943"/>
                    <a:pt x="153019" y="368103"/>
                    <a:pt x="198882" y="249545"/>
                  </a:cubicBezTo>
                  <a:close/>
                </a:path>
              </a:pathLst>
            </a:custGeom>
            <a:solidFill>
              <a:srgbClr val="EDA38F"/>
            </a:solidFill>
            <a:ln w="8572"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5CAEA42E-EDD6-76F5-AA9D-80698E6E6231}"/>
                </a:ext>
              </a:extLst>
            </p:cNvPr>
            <p:cNvSpPr/>
            <p:nvPr/>
          </p:nvSpPr>
          <p:spPr>
            <a:xfrm>
              <a:off x="4522365" y="1667779"/>
              <a:ext cx="115128" cy="86067"/>
            </a:xfrm>
            <a:custGeom>
              <a:avLst/>
              <a:gdLst>
                <a:gd name="connsiteX0" fmla="*/ 115129 w 115128"/>
                <a:gd name="connsiteY0" fmla="*/ 86068 h 86067"/>
                <a:gd name="connsiteX1" fmla="*/ 0 w 115128"/>
                <a:gd name="connsiteY1" fmla="*/ 0 h 86067"/>
                <a:gd name="connsiteX2" fmla="*/ 107928 w 115128"/>
                <a:gd name="connsiteY2" fmla="*/ 19888 h 86067"/>
                <a:gd name="connsiteX3" fmla="*/ 115129 w 115128"/>
                <a:gd name="connsiteY3" fmla="*/ 86068 h 86067"/>
              </a:gdLst>
              <a:ahLst/>
              <a:cxnLst>
                <a:cxn ang="0">
                  <a:pos x="connsiteX0" y="connsiteY0"/>
                </a:cxn>
                <a:cxn ang="0">
                  <a:pos x="connsiteX1" y="connsiteY1"/>
                </a:cxn>
                <a:cxn ang="0">
                  <a:pos x="connsiteX2" y="connsiteY2"/>
                </a:cxn>
                <a:cxn ang="0">
                  <a:pos x="connsiteX3" y="connsiteY3"/>
                </a:cxn>
              </a:cxnLst>
              <a:rect l="l" t="t" r="r" b="b"/>
              <a:pathLst>
                <a:path w="115128" h="86067">
                  <a:moveTo>
                    <a:pt x="115129" y="86068"/>
                  </a:moveTo>
                  <a:cubicBezTo>
                    <a:pt x="26575" y="84096"/>
                    <a:pt x="0" y="0"/>
                    <a:pt x="0" y="0"/>
                  </a:cubicBezTo>
                  <a:lnTo>
                    <a:pt x="107928" y="19888"/>
                  </a:lnTo>
                  <a:lnTo>
                    <a:pt x="115129" y="86068"/>
                  </a:lnTo>
                  <a:close/>
                </a:path>
              </a:pathLst>
            </a:custGeom>
            <a:solidFill>
              <a:srgbClr val="302824"/>
            </a:solidFill>
            <a:ln w="8572"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9D533440-A596-4FD4-6975-A4C93A519583}"/>
                </a:ext>
              </a:extLst>
            </p:cNvPr>
            <p:cNvSpPr/>
            <p:nvPr/>
          </p:nvSpPr>
          <p:spPr>
            <a:xfrm>
              <a:off x="4482116" y="1383799"/>
              <a:ext cx="291022" cy="345019"/>
            </a:xfrm>
            <a:custGeom>
              <a:avLst/>
              <a:gdLst>
                <a:gd name="connsiteX0" fmla="*/ 288937 w 291022"/>
                <a:gd name="connsiteY0" fmla="*/ 108759 h 345019"/>
                <a:gd name="connsiteX1" fmla="*/ 129317 w 291022"/>
                <a:gd name="connsiteY1" fmla="*/ 341931 h 345019"/>
                <a:gd name="connsiteX2" fmla="*/ 987 w 291022"/>
                <a:gd name="connsiteY2" fmla="*/ 106016 h 345019"/>
                <a:gd name="connsiteX3" fmla="*/ 144576 w 291022"/>
                <a:gd name="connsiteY3" fmla="*/ 745 h 345019"/>
                <a:gd name="connsiteX4" fmla="*/ 288937 w 291022"/>
                <a:gd name="connsiteY4" fmla="*/ 108759 h 34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022" h="345019">
                  <a:moveTo>
                    <a:pt x="288937" y="108759"/>
                  </a:moveTo>
                  <a:cubicBezTo>
                    <a:pt x="262962" y="215915"/>
                    <a:pt x="238102" y="368677"/>
                    <a:pt x="129317" y="341931"/>
                  </a:cubicBezTo>
                  <a:cubicBezTo>
                    <a:pt x="10245" y="312699"/>
                    <a:pt x="-4585" y="193369"/>
                    <a:pt x="987" y="106016"/>
                  </a:cubicBezTo>
                  <a:cubicBezTo>
                    <a:pt x="3816" y="62210"/>
                    <a:pt x="41534" y="-7999"/>
                    <a:pt x="144576" y="745"/>
                  </a:cubicBezTo>
                  <a:cubicBezTo>
                    <a:pt x="273421" y="11804"/>
                    <a:pt x="299395" y="65468"/>
                    <a:pt x="288937" y="108759"/>
                  </a:cubicBezTo>
                  <a:close/>
                </a:path>
              </a:pathLst>
            </a:custGeom>
            <a:solidFill>
              <a:srgbClr val="EDA38F"/>
            </a:solidFill>
            <a:ln w="8572"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969E24D-B968-1B4B-B6EB-F311AD9A1FF3}"/>
                </a:ext>
              </a:extLst>
            </p:cNvPr>
            <p:cNvSpPr/>
            <p:nvPr/>
          </p:nvSpPr>
          <p:spPr>
            <a:xfrm>
              <a:off x="4443783" y="1496389"/>
              <a:ext cx="63924" cy="86694"/>
            </a:xfrm>
            <a:custGeom>
              <a:avLst/>
              <a:gdLst>
                <a:gd name="connsiteX0" fmla="*/ 63409 w 63924"/>
                <a:gd name="connsiteY0" fmla="*/ 36802 h 86694"/>
                <a:gd name="connsiteX1" fmla="*/ 23718 w 63924"/>
                <a:gd name="connsiteY1" fmla="*/ 1998 h 86694"/>
                <a:gd name="connsiteX2" fmla="*/ 6316 w 63924"/>
                <a:gd name="connsiteY2" fmla="*/ 18028 h 86694"/>
                <a:gd name="connsiteX3" fmla="*/ 54322 w 63924"/>
                <a:gd name="connsiteY3" fmla="*/ 86694 h 86694"/>
                <a:gd name="connsiteX4" fmla="*/ 63409 w 63924"/>
                <a:gd name="connsiteY4" fmla="*/ 36802 h 86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24" h="86694">
                  <a:moveTo>
                    <a:pt x="63409" y="36802"/>
                  </a:moveTo>
                  <a:cubicBezTo>
                    <a:pt x="67609" y="13828"/>
                    <a:pt x="45406" y="-6575"/>
                    <a:pt x="23718" y="1998"/>
                  </a:cubicBezTo>
                  <a:cubicBezTo>
                    <a:pt x="17031" y="4655"/>
                    <a:pt x="10859" y="9542"/>
                    <a:pt x="6316" y="18028"/>
                  </a:cubicBezTo>
                  <a:cubicBezTo>
                    <a:pt x="-12029" y="52404"/>
                    <a:pt x="11288" y="86608"/>
                    <a:pt x="54322" y="86694"/>
                  </a:cubicBezTo>
                  <a:lnTo>
                    <a:pt x="63409" y="36802"/>
                  </a:lnTo>
                  <a:close/>
                </a:path>
              </a:pathLst>
            </a:custGeom>
            <a:solidFill>
              <a:srgbClr val="EDA38F"/>
            </a:solidFill>
            <a:ln w="8572"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75A54FCC-AD2A-F8F4-5364-DEC605DB3D66}"/>
                </a:ext>
              </a:extLst>
            </p:cNvPr>
            <p:cNvSpPr/>
            <p:nvPr/>
          </p:nvSpPr>
          <p:spPr>
            <a:xfrm>
              <a:off x="4449114" y="1271718"/>
              <a:ext cx="354033" cy="285818"/>
            </a:xfrm>
            <a:custGeom>
              <a:avLst/>
              <a:gdLst>
                <a:gd name="connsiteX0" fmla="*/ 52334 w 354033"/>
                <a:gd name="connsiteY0" fmla="*/ 57619 h 285818"/>
                <a:gd name="connsiteX1" fmla="*/ 354000 w 354033"/>
                <a:gd name="connsiteY1" fmla="*/ 147030 h 285818"/>
                <a:gd name="connsiteX2" fmla="*/ 317910 w 354033"/>
                <a:gd name="connsiteY2" fmla="*/ 239013 h 285818"/>
                <a:gd name="connsiteX3" fmla="*/ 303508 w 354033"/>
                <a:gd name="connsiteY3" fmla="*/ 187407 h 285818"/>
                <a:gd name="connsiteX4" fmla="*/ 103855 w 354033"/>
                <a:gd name="connsiteY4" fmla="*/ 233012 h 285818"/>
                <a:gd name="connsiteX5" fmla="*/ 82509 w 354033"/>
                <a:gd name="connsiteY5" fmla="*/ 285819 h 285818"/>
                <a:gd name="connsiteX6" fmla="*/ 34846 w 354033"/>
                <a:gd name="connsiteY6" fmla="*/ 233098 h 285818"/>
                <a:gd name="connsiteX7" fmla="*/ 899 w 354033"/>
                <a:gd name="connsiteY7" fmla="*/ 242613 h 285818"/>
                <a:gd name="connsiteX8" fmla="*/ 52334 w 354033"/>
                <a:gd name="connsiteY8" fmla="*/ 57619 h 28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33" h="285818">
                  <a:moveTo>
                    <a:pt x="52334" y="57619"/>
                  </a:moveTo>
                  <a:cubicBezTo>
                    <a:pt x="169691" y="-73540"/>
                    <a:pt x="356915" y="46560"/>
                    <a:pt x="354000" y="147030"/>
                  </a:cubicBezTo>
                  <a:cubicBezTo>
                    <a:pt x="352200" y="210467"/>
                    <a:pt x="317910" y="239013"/>
                    <a:pt x="317910" y="239013"/>
                  </a:cubicBezTo>
                  <a:cubicBezTo>
                    <a:pt x="329654" y="202065"/>
                    <a:pt x="303508" y="187407"/>
                    <a:pt x="303508" y="187407"/>
                  </a:cubicBezTo>
                  <a:cubicBezTo>
                    <a:pt x="264589" y="281790"/>
                    <a:pt x="103855" y="233012"/>
                    <a:pt x="103855" y="233012"/>
                  </a:cubicBezTo>
                  <a:cubicBezTo>
                    <a:pt x="81052" y="260959"/>
                    <a:pt x="82509" y="285819"/>
                    <a:pt x="82509" y="285819"/>
                  </a:cubicBezTo>
                  <a:cubicBezTo>
                    <a:pt x="45647" y="273474"/>
                    <a:pt x="56106" y="244671"/>
                    <a:pt x="34846" y="233098"/>
                  </a:cubicBezTo>
                  <a:cubicBezTo>
                    <a:pt x="20701" y="225383"/>
                    <a:pt x="5442" y="233355"/>
                    <a:pt x="899" y="242613"/>
                  </a:cubicBezTo>
                  <a:cubicBezTo>
                    <a:pt x="-8016" y="260616"/>
                    <a:pt x="52334" y="57619"/>
                    <a:pt x="52334" y="57619"/>
                  </a:cubicBezTo>
                  <a:close/>
                </a:path>
              </a:pathLst>
            </a:custGeom>
            <a:solidFill>
              <a:srgbClr val="302824"/>
            </a:solidFill>
            <a:ln w="8572"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6C74450F-C94E-8C12-C8E3-4145E4AF0678}"/>
                </a:ext>
              </a:extLst>
            </p:cNvPr>
            <p:cNvSpPr/>
            <p:nvPr/>
          </p:nvSpPr>
          <p:spPr>
            <a:xfrm>
              <a:off x="4551254" y="1458182"/>
              <a:ext cx="204882" cy="76817"/>
            </a:xfrm>
            <a:custGeom>
              <a:avLst/>
              <a:gdLst>
                <a:gd name="connsiteX0" fmla="*/ 83582 w 204882"/>
                <a:gd name="connsiteY0" fmla="*/ 76038 h 76817"/>
                <a:gd name="connsiteX1" fmla="*/ 146161 w 204882"/>
                <a:gd name="connsiteY1" fmla="*/ 67380 h 76817"/>
                <a:gd name="connsiteX2" fmla="*/ 204883 w 204882"/>
                <a:gd name="connsiteY2" fmla="*/ 2057 h 76817"/>
                <a:gd name="connsiteX3" fmla="*/ 197768 w 204882"/>
                <a:gd name="connsiteY3" fmla="*/ 0 h 76817"/>
                <a:gd name="connsiteX4" fmla="*/ 142990 w 204882"/>
                <a:gd name="connsiteY4" fmla="*/ 60693 h 76817"/>
                <a:gd name="connsiteX5" fmla="*/ 3258 w 204882"/>
                <a:gd name="connsiteY5" fmla="*/ 43291 h 76817"/>
                <a:gd name="connsiteX6" fmla="*/ 0 w 204882"/>
                <a:gd name="connsiteY6" fmla="*/ 49892 h 76817"/>
                <a:gd name="connsiteX7" fmla="*/ 83582 w 204882"/>
                <a:gd name="connsiteY7" fmla="*/ 76038 h 76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4882" h="76817">
                  <a:moveTo>
                    <a:pt x="83582" y="76038"/>
                  </a:moveTo>
                  <a:cubicBezTo>
                    <a:pt x="106814" y="78353"/>
                    <a:pt x="127730" y="75524"/>
                    <a:pt x="146161" y="67380"/>
                  </a:cubicBezTo>
                  <a:cubicBezTo>
                    <a:pt x="191167" y="47492"/>
                    <a:pt x="204369" y="3858"/>
                    <a:pt x="204883" y="2057"/>
                  </a:cubicBezTo>
                  <a:lnTo>
                    <a:pt x="197768" y="0"/>
                  </a:lnTo>
                  <a:cubicBezTo>
                    <a:pt x="197682" y="429"/>
                    <a:pt x="184909" y="42262"/>
                    <a:pt x="142990" y="60693"/>
                  </a:cubicBezTo>
                  <a:cubicBezTo>
                    <a:pt x="106642" y="76724"/>
                    <a:pt x="59579" y="70894"/>
                    <a:pt x="3258" y="43291"/>
                  </a:cubicBezTo>
                  <a:lnTo>
                    <a:pt x="0" y="49892"/>
                  </a:lnTo>
                  <a:cubicBezTo>
                    <a:pt x="30518" y="64722"/>
                    <a:pt x="58465" y="73466"/>
                    <a:pt x="83582" y="76038"/>
                  </a:cubicBezTo>
                  <a:close/>
                </a:path>
              </a:pathLst>
            </a:custGeom>
            <a:solidFill>
              <a:srgbClr val="302824"/>
            </a:solidFill>
            <a:ln w="8572"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9E6FF1D-F255-B8F1-A2E6-518FEF33B3C1}"/>
                </a:ext>
              </a:extLst>
            </p:cNvPr>
            <p:cNvSpPr/>
            <p:nvPr/>
          </p:nvSpPr>
          <p:spPr>
            <a:xfrm>
              <a:off x="4597888" y="4264047"/>
              <a:ext cx="188937" cy="282978"/>
            </a:xfrm>
            <a:custGeom>
              <a:avLst/>
              <a:gdLst>
                <a:gd name="connsiteX0" fmla="*/ 0 w 188937"/>
                <a:gd name="connsiteY0" fmla="*/ 282978 h 282978"/>
                <a:gd name="connsiteX1" fmla="*/ 12087 w 188937"/>
                <a:gd name="connsiteY1" fmla="*/ 0 h 282978"/>
                <a:gd name="connsiteX2" fmla="*/ 188938 w 188937"/>
                <a:gd name="connsiteY2" fmla="*/ 0 h 282978"/>
                <a:gd name="connsiteX3" fmla="*/ 154134 w 188937"/>
                <a:gd name="connsiteY3" fmla="*/ 277835 h 282978"/>
              </a:gdLst>
              <a:ahLst/>
              <a:cxnLst>
                <a:cxn ang="0">
                  <a:pos x="connsiteX0" y="connsiteY0"/>
                </a:cxn>
                <a:cxn ang="0">
                  <a:pos x="connsiteX1" y="connsiteY1"/>
                </a:cxn>
                <a:cxn ang="0">
                  <a:pos x="connsiteX2" y="connsiteY2"/>
                </a:cxn>
                <a:cxn ang="0">
                  <a:pos x="connsiteX3" y="connsiteY3"/>
                </a:cxn>
              </a:cxnLst>
              <a:rect l="l" t="t" r="r" b="b"/>
              <a:pathLst>
                <a:path w="188937" h="282978">
                  <a:moveTo>
                    <a:pt x="0" y="282978"/>
                  </a:moveTo>
                  <a:lnTo>
                    <a:pt x="12087" y="0"/>
                  </a:lnTo>
                  <a:lnTo>
                    <a:pt x="188938" y="0"/>
                  </a:lnTo>
                  <a:lnTo>
                    <a:pt x="154134" y="277835"/>
                  </a:lnTo>
                  <a:close/>
                </a:path>
              </a:pathLst>
            </a:custGeom>
            <a:solidFill>
              <a:srgbClr val="EDA38F"/>
            </a:solidFill>
            <a:ln w="8572"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4D6FD1D4-A73A-A68B-4E61-0CD762C660E6}"/>
                </a:ext>
              </a:extLst>
            </p:cNvPr>
            <p:cNvSpPr/>
            <p:nvPr/>
          </p:nvSpPr>
          <p:spPr>
            <a:xfrm>
              <a:off x="4302823" y="2553576"/>
              <a:ext cx="695866" cy="1852002"/>
            </a:xfrm>
            <a:custGeom>
              <a:avLst/>
              <a:gdLst>
                <a:gd name="connsiteX0" fmla="*/ 582930 w 695866"/>
                <a:gd name="connsiteY0" fmla="*/ 1852003 h 1852002"/>
                <a:gd name="connsiteX1" fmla="*/ 695144 w 695866"/>
                <a:gd name="connsiteY1" fmla="*/ 963206 h 1852002"/>
                <a:gd name="connsiteX2" fmla="*/ 527380 w 695866"/>
                <a:gd name="connsiteY2" fmla="*/ 15173 h 1852002"/>
                <a:gd name="connsiteX3" fmla="*/ 0 w 695866"/>
                <a:gd name="connsiteY3" fmla="*/ 0 h 1852002"/>
                <a:gd name="connsiteX4" fmla="*/ 248517 w 695866"/>
                <a:gd name="connsiteY4" fmla="*/ 1059647 h 1852002"/>
                <a:gd name="connsiteX5" fmla="*/ 204283 w 695866"/>
                <a:gd name="connsiteY5" fmla="*/ 1839830 h 1852002"/>
                <a:gd name="connsiteX6" fmla="*/ 582930 w 695866"/>
                <a:gd name="connsiteY6" fmla="*/ 1852003 h 185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866" h="1852002">
                  <a:moveTo>
                    <a:pt x="582930" y="1852003"/>
                  </a:moveTo>
                  <a:cubicBezTo>
                    <a:pt x="582930" y="1852003"/>
                    <a:pt x="706374" y="1199807"/>
                    <a:pt x="695144" y="963206"/>
                  </a:cubicBezTo>
                  <a:cubicBezTo>
                    <a:pt x="684343" y="734235"/>
                    <a:pt x="527380" y="15173"/>
                    <a:pt x="527380" y="15173"/>
                  </a:cubicBezTo>
                  <a:lnTo>
                    <a:pt x="0" y="0"/>
                  </a:lnTo>
                  <a:lnTo>
                    <a:pt x="248517" y="1059647"/>
                  </a:lnTo>
                  <a:lnTo>
                    <a:pt x="204283" y="1839830"/>
                  </a:lnTo>
                  <a:lnTo>
                    <a:pt x="582930" y="1852003"/>
                  </a:lnTo>
                  <a:close/>
                </a:path>
              </a:pathLst>
            </a:custGeom>
            <a:solidFill>
              <a:srgbClr val="BB8A5C"/>
            </a:solidFill>
            <a:ln w="8572"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A4527307-D688-A99B-EBAC-DDC7D486743B}"/>
                </a:ext>
              </a:extLst>
            </p:cNvPr>
            <p:cNvSpPr/>
            <p:nvPr/>
          </p:nvSpPr>
          <p:spPr>
            <a:xfrm>
              <a:off x="4490732" y="3269037"/>
              <a:ext cx="129959" cy="1126426"/>
            </a:xfrm>
            <a:custGeom>
              <a:avLst/>
              <a:gdLst>
                <a:gd name="connsiteX0" fmla="*/ 73038 w 129959"/>
                <a:gd name="connsiteY0" fmla="*/ 1063762 h 1126426"/>
                <a:gd name="connsiteX1" fmla="*/ 80153 w 129959"/>
                <a:gd name="connsiteY1" fmla="*/ 1126427 h 1126426"/>
                <a:gd name="connsiteX2" fmla="*/ 16545 w 129959"/>
                <a:gd name="connsiteY2" fmla="*/ 1124369 h 1126426"/>
                <a:gd name="connsiteX3" fmla="*/ 60779 w 129959"/>
                <a:gd name="connsiteY3" fmla="*/ 344100 h 1126426"/>
                <a:gd name="connsiteX4" fmla="*/ 0 w 129959"/>
                <a:gd name="connsiteY4" fmla="*/ 85125 h 1126426"/>
                <a:gd name="connsiteX5" fmla="*/ 68666 w 129959"/>
                <a:gd name="connsiteY5" fmla="*/ 0 h 1126426"/>
                <a:gd name="connsiteX6" fmla="*/ 129959 w 129959"/>
                <a:gd name="connsiteY6" fmla="*/ 302009 h 112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959" h="1126426">
                  <a:moveTo>
                    <a:pt x="73038" y="1063762"/>
                  </a:moveTo>
                  <a:lnTo>
                    <a:pt x="80153" y="1126427"/>
                  </a:lnTo>
                  <a:lnTo>
                    <a:pt x="16545" y="1124369"/>
                  </a:lnTo>
                  <a:lnTo>
                    <a:pt x="60779" y="344100"/>
                  </a:lnTo>
                  <a:lnTo>
                    <a:pt x="0" y="85125"/>
                  </a:lnTo>
                  <a:lnTo>
                    <a:pt x="68666" y="0"/>
                  </a:lnTo>
                  <a:lnTo>
                    <a:pt x="129959" y="302009"/>
                  </a:lnTo>
                  <a:close/>
                </a:path>
              </a:pathLst>
            </a:custGeom>
            <a:solidFill>
              <a:srgbClr val="9B6C49"/>
            </a:solidFill>
            <a:ln w="8572"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827CEC79-89DD-C614-A38E-A1CE251862AD}"/>
                </a:ext>
              </a:extLst>
            </p:cNvPr>
            <p:cNvSpPr/>
            <p:nvPr/>
          </p:nvSpPr>
          <p:spPr>
            <a:xfrm>
              <a:off x="3856710" y="2623185"/>
              <a:ext cx="872251" cy="1762591"/>
            </a:xfrm>
            <a:custGeom>
              <a:avLst/>
              <a:gdLst>
                <a:gd name="connsiteX0" fmla="*/ 872252 w 872251"/>
                <a:gd name="connsiteY0" fmla="*/ 23489 h 1762591"/>
                <a:gd name="connsiteX1" fmla="*/ 843448 w 872251"/>
                <a:gd name="connsiteY1" fmla="*/ 128330 h 1762591"/>
                <a:gd name="connsiteX2" fmla="*/ 836933 w 872251"/>
                <a:gd name="connsiteY2" fmla="*/ 151905 h 1762591"/>
                <a:gd name="connsiteX3" fmla="*/ 394164 w 872251"/>
                <a:gd name="connsiteY3" fmla="*/ 1762592 h 1762591"/>
                <a:gd name="connsiteX4" fmla="*/ 0 w 872251"/>
                <a:gd name="connsiteY4" fmla="*/ 1749905 h 1762591"/>
                <a:gd name="connsiteX5" fmla="*/ 313239 w 872251"/>
                <a:gd name="connsiteY5" fmla="*/ 211569 h 1762591"/>
                <a:gd name="connsiteX6" fmla="*/ 330727 w 872251"/>
                <a:gd name="connsiteY6" fmla="*/ 126016 h 1762591"/>
                <a:gd name="connsiteX7" fmla="*/ 356359 w 872251"/>
                <a:gd name="connsiteY7" fmla="*/ 0 h 176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2251" h="1762591">
                  <a:moveTo>
                    <a:pt x="872252" y="23489"/>
                  </a:moveTo>
                  <a:lnTo>
                    <a:pt x="843448" y="128330"/>
                  </a:lnTo>
                  <a:lnTo>
                    <a:pt x="836933" y="151905"/>
                  </a:lnTo>
                  <a:lnTo>
                    <a:pt x="394164" y="1762592"/>
                  </a:lnTo>
                  <a:lnTo>
                    <a:pt x="0" y="1749905"/>
                  </a:lnTo>
                  <a:lnTo>
                    <a:pt x="313239" y="211569"/>
                  </a:lnTo>
                  <a:lnTo>
                    <a:pt x="330727" y="126016"/>
                  </a:lnTo>
                  <a:lnTo>
                    <a:pt x="356359" y="0"/>
                  </a:lnTo>
                  <a:close/>
                </a:path>
              </a:pathLst>
            </a:custGeom>
            <a:solidFill>
              <a:srgbClr val="BB8A5C"/>
            </a:solidFill>
            <a:ln w="8572"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9754D23F-DA61-2122-2A6F-3DF9D44F0DB1}"/>
                </a:ext>
              </a:extLst>
            </p:cNvPr>
            <p:cNvSpPr/>
            <p:nvPr/>
          </p:nvSpPr>
          <p:spPr>
            <a:xfrm>
              <a:off x="4476588" y="4325683"/>
              <a:ext cx="439854" cy="115507"/>
            </a:xfrm>
            <a:custGeom>
              <a:avLst/>
              <a:gdLst>
                <a:gd name="connsiteX0" fmla="*/ 439855 w 439854"/>
                <a:gd name="connsiteY0" fmla="*/ 13973 h 115507"/>
                <a:gd name="connsiteX1" fmla="*/ 2572 w 439854"/>
                <a:gd name="connsiteY1" fmla="*/ 0 h 115507"/>
                <a:gd name="connsiteX2" fmla="*/ 0 w 439854"/>
                <a:gd name="connsiteY2" fmla="*/ 83496 h 115507"/>
                <a:gd name="connsiteX3" fmla="*/ 437283 w 439854"/>
                <a:gd name="connsiteY3" fmla="*/ 97469 h 115507"/>
                <a:gd name="connsiteX4" fmla="*/ 439855 w 439854"/>
                <a:gd name="connsiteY4" fmla="*/ 13973 h 115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854" h="115507">
                  <a:moveTo>
                    <a:pt x="439855" y="13973"/>
                  </a:moveTo>
                  <a:cubicBezTo>
                    <a:pt x="439855" y="13973"/>
                    <a:pt x="147190" y="67123"/>
                    <a:pt x="2572" y="0"/>
                  </a:cubicBezTo>
                  <a:lnTo>
                    <a:pt x="0" y="83496"/>
                  </a:lnTo>
                  <a:cubicBezTo>
                    <a:pt x="136303" y="124044"/>
                    <a:pt x="273034" y="123015"/>
                    <a:pt x="437283" y="97469"/>
                  </a:cubicBezTo>
                  <a:lnTo>
                    <a:pt x="439855" y="13973"/>
                  </a:lnTo>
                  <a:close/>
                </a:path>
              </a:pathLst>
            </a:custGeom>
            <a:solidFill>
              <a:srgbClr val="BB8A5C"/>
            </a:solidFill>
            <a:ln w="8572"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42453815-D5C2-EFF3-E2F2-895EC6124ED9}"/>
                </a:ext>
              </a:extLst>
            </p:cNvPr>
            <p:cNvSpPr/>
            <p:nvPr/>
          </p:nvSpPr>
          <p:spPr>
            <a:xfrm>
              <a:off x="4232271" y="2084831"/>
              <a:ext cx="135359" cy="335184"/>
            </a:xfrm>
            <a:custGeom>
              <a:avLst/>
              <a:gdLst>
                <a:gd name="connsiteX0" fmla="*/ 10030 w 135359"/>
                <a:gd name="connsiteY0" fmla="*/ 335185 h 335184"/>
                <a:gd name="connsiteX1" fmla="*/ 135360 w 135359"/>
                <a:gd name="connsiteY1" fmla="*/ 6687 h 335184"/>
                <a:gd name="connsiteX2" fmla="*/ 127559 w 135359"/>
                <a:gd name="connsiteY2" fmla="*/ 0 h 335184"/>
                <a:gd name="connsiteX3" fmla="*/ 0 w 135359"/>
                <a:gd name="connsiteY3" fmla="*/ 334156 h 335184"/>
                <a:gd name="connsiteX4" fmla="*/ 10030 w 135359"/>
                <a:gd name="connsiteY4" fmla="*/ 335185 h 335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359" h="335184">
                  <a:moveTo>
                    <a:pt x="10030" y="335185"/>
                  </a:moveTo>
                  <a:cubicBezTo>
                    <a:pt x="10201" y="333299"/>
                    <a:pt x="28718" y="143504"/>
                    <a:pt x="135360" y="6687"/>
                  </a:cubicBezTo>
                  <a:lnTo>
                    <a:pt x="127559" y="0"/>
                  </a:lnTo>
                  <a:cubicBezTo>
                    <a:pt x="18860" y="139303"/>
                    <a:pt x="172" y="332185"/>
                    <a:pt x="0" y="334156"/>
                  </a:cubicBezTo>
                  <a:lnTo>
                    <a:pt x="10030" y="335185"/>
                  </a:lnTo>
                  <a:close/>
                </a:path>
              </a:pathLst>
            </a:custGeom>
            <a:solidFill>
              <a:srgbClr val="FFFFFF"/>
            </a:solidFill>
            <a:ln w="8572"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5A3F2BE4-E3FF-2F64-1807-537F4CBC8C7E}"/>
                </a:ext>
              </a:extLst>
            </p:cNvPr>
            <p:cNvSpPr/>
            <p:nvPr/>
          </p:nvSpPr>
          <p:spPr>
            <a:xfrm>
              <a:off x="4128801" y="2516628"/>
              <a:ext cx="701487" cy="329349"/>
            </a:xfrm>
            <a:custGeom>
              <a:avLst/>
              <a:gdLst>
                <a:gd name="connsiteX0" fmla="*/ 701488 w 701487"/>
                <a:gd name="connsiteY0" fmla="*/ 52121 h 329349"/>
                <a:gd name="connsiteX1" fmla="*/ 672856 w 701487"/>
                <a:gd name="connsiteY1" fmla="*/ 195024 h 329349"/>
                <a:gd name="connsiteX2" fmla="*/ 669512 w 701487"/>
                <a:gd name="connsiteY2" fmla="*/ 197339 h 329349"/>
                <a:gd name="connsiteX3" fmla="*/ 564842 w 701487"/>
                <a:gd name="connsiteY3" fmla="*/ 258461 h 329349"/>
                <a:gd name="connsiteX4" fmla="*/ 48349 w 701487"/>
                <a:gd name="connsiteY4" fmla="*/ 305953 h 329349"/>
                <a:gd name="connsiteX5" fmla="*/ 41148 w 701487"/>
                <a:gd name="connsiteY5" fmla="*/ 318125 h 329349"/>
                <a:gd name="connsiteX6" fmla="*/ 58636 w 701487"/>
                <a:gd name="connsiteY6" fmla="*/ 232572 h 329349"/>
                <a:gd name="connsiteX7" fmla="*/ 0 w 701487"/>
                <a:gd name="connsiteY7" fmla="*/ 214398 h 329349"/>
                <a:gd name="connsiteX8" fmla="*/ 3772 w 701487"/>
                <a:gd name="connsiteY8" fmla="*/ 169392 h 329349"/>
                <a:gd name="connsiteX9" fmla="*/ 17917 w 701487"/>
                <a:gd name="connsiteY9" fmla="*/ 0 h 329349"/>
                <a:gd name="connsiteX10" fmla="*/ 701488 w 701487"/>
                <a:gd name="connsiteY10" fmla="*/ 52121 h 32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1487" h="329349">
                  <a:moveTo>
                    <a:pt x="701488" y="52121"/>
                  </a:moveTo>
                  <a:lnTo>
                    <a:pt x="672856" y="195024"/>
                  </a:lnTo>
                  <a:cubicBezTo>
                    <a:pt x="671741" y="195796"/>
                    <a:pt x="670627" y="196567"/>
                    <a:pt x="669512" y="197339"/>
                  </a:cubicBezTo>
                  <a:cubicBezTo>
                    <a:pt x="634879" y="221771"/>
                    <a:pt x="599818" y="241916"/>
                    <a:pt x="564842" y="258461"/>
                  </a:cubicBezTo>
                  <a:cubicBezTo>
                    <a:pt x="303038" y="382591"/>
                    <a:pt x="48349" y="305953"/>
                    <a:pt x="48349" y="305953"/>
                  </a:cubicBezTo>
                  <a:lnTo>
                    <a:pt x="41148" y="318125"/>
                  </a:lnTo>
                  <a:lnTo>
                    <a:pt x="58636" y="232572"/>
                  </a:lnTo>
                  <a:cubicBezTo>
                    <a:pt x="39005" y="227085"/>
                    <a:pt x="19460" y="220999"/>
                    <a:pt x="0" y="214398"/>
                  </a:cubicBezTo>
                  <a:lnTo>
                    <a:pt x="3772" y="169392"/>
                  </a:lnTo>
                  <a:lnTo>
                    <a:pt x="17917" y="0"/>
                  </a:lnTo>
                  <a:lnTo>
                    <a:pt x="701488" y="52121"/>
                  </a:lnTo>
                  <a:close/>
                </a:path>
              </a:pathLst>
            </a:custGeom>
            <a:solidFill>
              <a:srgbClr val="9B6C49"/>
            </a:solidFill>
            <a:ln w="8572"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48A96219-2D56-B60E-3A0D-C698AAE4593F}"/>
                </a:ext>
              </a:extLst>
            </p:cNvPr>
            <p:cNvSpPr/>
            <p:nvPr/>
          </p:nvSpPr>
          <p:spPr>
            <a:xfrm>
              <a:off x="4128801" y="1769106"/>
              <a:ext cx="753865" cy="1018329"/>
            </a:xfrm>
            <a:custGeom>
              <a:avLst/>
              <a:gdLst>
                <a:gd name="connsiteX0" fmla="*/ 753866 w 753865"/>
                <a:gd name="connsiteY0" fmla="*/ 899770 h 1018329"/>
                <a:gd name="connsiteX1" fmla="*/ 669512 w 753865"/>
                <a:gd name="connsiteY1" fmla="*/ 944861 h 1018329"/>
                <a:gd name="connsiteX2" fmla="*/ 571357 w 753865"/>
                <a:gd name="connsiteY2" fmla="*/ 982409 h 1018329"/>
                <a:gd name="connsiteX3" fmla="*/ 58636 w 753865"/>
                <a:gd name="connsiteY3" fmla="*/ 980094 h 1018329"/>
                <a:gd name="connsiteX4" fmla="*/ 0 w 753865"/>
                <a:gd name="connsiteY4" fmla="*/ 961920 h 1018329"/>
                <a:gd name="connsiteX5" fmla="*/ 3772 w 753865"/>
                <a:gd name="connsiteY5" fmla="*/ 916915 h 1018329"/>
                <a:gd name="connsiteX6" fmla="*/ 17917 w 753865"/>
                <a:gd name="connsiteY6" fmla="*/ 747522 h 1018329"/>
                <a:gd name="connsiteX7" fmla="*/ 39005 w 753865"/>
                <a:gd name="connsiteY7" fmla="*/ 495748 h 1018329"/>
                <a:gd name="connsiteX8" fmla="*/ 52378 w 753865"/>
                <a:gd name="connsiteY8" fmla="*/ 335442 h 1018329"/>
                <a:gd name="connsiteX9" fmla="*/ 73809 w 753865"/>
                <a:gd name="connsiteY9" fmla="*/ 96355 h 1018329"/>
                <a:gd name="connsiteX10" fmla="*/ 313925 w 753865"/>
                <a:gd name="connsiteY10" fmla="*/ 0 h 1018329"/>
                <a:gd name="connsiteX11" fmla="*/ 514693 w 753865"/>
                <a:gd name="connsiteY11" fmla="*/ 4372 h 1018329"/>
                <a:gd name="connsiteX12" fmla="*/ 707917 w 753865"/>
                <a:gd name="connsiteY12" fmla="*/ 290608 h 1018329"/>
                <a:gd name="connsiteX13" fmla="*/ 753866 w 753865"/>
                <a:gd name="connsiteY13" fmla="*/ 899770 h 101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3865" h="1018329">
                  <a:moveTo>
                    <a:pt x="753866" y="899770"/>
                  </a:moveTo>
                  <a:cubicBezTo>
                    <a:pt x="726177" y="916743"/>
                    <a:pt x="697973" y="931745"/>
                    <a:pt x="669512" y="944861"/>
                  </a:cubicBezTo>
                  <a:cubicBezTo>
                    <a:pt x="637194" y="959777"/>
                    <a:pt x="604447" y="972207"/>
                    <a:pt x="571357" y="982409"/>
                  </a:cubicBezTo>
                  <a:cubicBezTo>
                    <a:pt x="403593" y="1033929"/>
                    <a:pt x="227000" y="1027243"/>
                    <a:pt x="58636" y="980094"/>
                  </a:cubicBezTo>
                  <a:cubicBezTo>
                    <a:pt x="39005" y="974608"/>
                    <a:pt x="19460" y="968521"/>
                    <a:pt x="0" y="961920"/>
                  </a:cubicBezTo>
                  <a:lnTo>
                    <a:pt x="3772" y="916915"/>
                  </a:lnTo>
                  <a:lnTo>
                    <a:pt x="17917" y="747522"/>
                  </a:lnTo>
                  <a:lnTo>
                    <a:pt x="39005" y="495748"/>
                  </a:lnTo>
                  <a:lnTo>
                    <a:pt x="52378" y="335442"/>
                  </a:lnTo>
                  <a:lnTo>
                    <a:pt x="73809" y="96355"/>
                  </a:lnTo>
                  <a:cubicBezTo>
                    <a:pt x="73809" y="96355"/>
                    <a:pt x="312039" y="0"/>
                    <a:pt x="313925" y="0"/>
                  </a:cubicBezTo>
                  <a:cubicBezTo>
                    <a:pt x="448513" y="102270"/>
                    <a:pt x="514693" y="4372"/>
                    <a:pt x="514693" y="4372"/>
                  </a:cubicBezTo>
                  <a:lnTo>
                    <a:pt x="707917" y="290608"/>
                  </a:lnTo>
                  <a:lnTo>
                    <a:pt x="753866" y="899770"/>
                  </a:lnTo>
                  <a:close/>
                </a:path>
              </a:pathLst>
            </a:custGeom>
            <a:solidFill>
              <a:srgbClr val="3A749A"/>
            </a:solidFill>
            <a:ln w="8572"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FAD8C9E8-489E-592C-79E8-17C3985F337D}"/>
                </a:ext>
              </a:extLst>
            </p:cNvPr>
            <p:cNvSpPr/>
            <p:nvPr/>
          </p:nvSpPr>
          <p:spPr>
            <a:xfrm>
              <a:off x="4132573" y="2236479"/>
              <a:ext cx="88296" cy="451856"/>
            </a:xfrm>
            <a:custGeom>
              <a:avLst/>
              <a:gdLst>
                <a:gd name="connsiteX0" fmla="*/ 88297 w 88296"/>
                <a:gd name="connsiteY0" fmla="*/ 0 h 451856"/>
                <a:gd name="connsiteX1" fmla="*/ 12430 w 88296"/>
                <a:gd name="connsiteY1" fmla="*/ 451856 h 451856"/>
                <a:gd name="connsiteX2" fmla="*/ 0 w 88296"/>
                <a:gd name="connsiteY2" fmla="*/ 449542 h 451856"/>
                <a:gd name="connsiteX3" fmla="*/ 35233 w 88296"/>
                <a:gd name="connsiteY3" fmla="*/ 28375 h 451856"/>
              </a:gdLst>
              <a:ahLst/>
              <a:cxnLst>
                <a:cxn ang="0">
                  <a:pos x="connsiteX0" y="connsiteY0"/>
                </a:cxn>
                <a:cxn ang="0">
                  <a:pos x="connsiteX1" y="connsiteY1"/>
                </a:cxn>
                <a:cxn ang="0">
                  <a:pos x="connsiteX2" y="connsiteY2"/>
                </a:cxn>
                <a:cxn ang="0">
                  <a:pos x="connsiteX3" y="connsiteY3"/>
                </a:cxn>
              </a:cxnLst>
              <a:rect l="l" t="t" r="r" b="b"/>
              <a:pathLst>
                <a:path w="88296" h="451856">
                  <a:moveTo>
                    <a:pt x="88297" y="0"/>
                  </a:moveTo>
                  <a:lnTo>
                    <a:pt x="12430" y="451856"/>
                  </a:lnTo>
                  <a:lnTo>
                    <a:pt x="0" y="449542"/>
                  </a:lnTo>
                  <a:lnTo>
                    <a:pt x="35233" y="28375"/>
                  </a:lnTo>
                  <a:close/>
                </a:path>
              </a:pathLst>
            </a:custGeom>
            <a:solidFill>
              <a:srgbClr val="32617C"/>
            </a:solidFill>
            <a:ln w="8572"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F3A3C88-40E1-2E34-5D3A-BADDAFEF6B4F}"/>
                </a:ext>
              </a:extLst>
            </p:cNvPr>
            <p:cNvSpPr/>
            <p:nvPr/>
          </p:nvSpPr>
          <p:spPr>
            <a:xfrm>
              <a:off x="4051992" y="2725540"/>
              <a:ext cx="192371" cy="173857"/>
            </a:xfrm>
            <a:custGeom>
              <a:avLst/>
              <a:gdLst>
                <a:gd name="connsiteX0" fmla="*/ 79639 w 192371"/>
                <a:gd name="connsiteY0" fmla="*/ 0 h 173857"/>
                <a:gd name="connsiteX1" fmla="*/ 117443 w 192371"/>
                <a:gd name="connsiteY1" fmla="*/ 39348 h 173857"/>
                <a:gd name="connsiteX2" fmla="*/ 175308 w 192371"/>
                <a:gd name="connsiteY2" fmla="*/ 67037 h 173857"/>
                <a:gd name="connsiteX3" fmla="*/ 135531 w 192371"/>
                <a:gd name="connsiteY3" fmla="*/ 71409 h 173857"/>
                <a:gd name="connsiteX4" fmla="*/ 191424 w 192371"/>
                <a:gd name="connsiteY4" fmla="*/ 121730 h 173857"/>
                <a:gd name="connsiteX5" fmla="*/ 145733 w 192371"/>
                <a:gd name="connsiteY5" fmla="*/ 107928 h 173857"/>
                <a:gd name="connsiteX6" fmla="*/ 187995 w 192371"/>
                <a:gd name="connsiteY6" fmla="*/ 145733 h 173857"/>
                <a:gd name="connsiteX7" fmla="*/ 128502 w 192371"/>
                <a:gd name="connsiteY7" fmla="*/ 119329 h 173857"/>
                <a:gd name="connsiteX8" fmla="*/ 178651 w 192371"/>
                <a:gd name="connsiteY8" fmla="*/ 167335 h 173857"/>
                <a:gd name="connsiteX9" fmla="*/ 121044 w 192371"/>
                <a:gd name="connsiteY9" fmla="*/ 141189 h 173857"/>
                <a:gd name="connsiteX10" fmla="*/ 145990 w 192371"/>
                <a:gd name="connsiteY10" fmla="*/ 164935 h 173857"/>
                <a:gd name="connsiteX11" fmla="*/ 143504 w 192371"/>
                <a:gd name="connsiteY11" fmla="*/ 173679 h 173857"/>
                <a:gd name="connsiteX12" fmla="*/ 37033 w 192371"/>
                <a:gd name="connsiteY12" fmla="*/ 83239 h 173857"/>
                <a:gd name="connsiteX13" fmla="*/ 0 w 192371"/>
                <a:gd name="connsiteY13" fmla="*/ 63265 h 173857"/>
                <a:gd name="connsiteX14" fmla="*/ 79639 w 192371"/>
                <a:gd name="connsiteY14" fmla="*/ 0 h 173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371" h="173857">
                  <a:moveTo>
                    <a:pt x="79639" y="0"/>
                  </a:moveTo>
                  <a:cubicBezTo>
                    <a:pt x="86496" y="8230"/>
                    <a:pt x="107413" y="35490"/>
                    <a:pt x="117443" y="39348"/>
                  </a:cubicBezTo>
                  <a:cubicBezTo>
                    <a:pt x="126702" y="42948"/>
                    <a:pt x="179080" y="56150"/>
                    <a:pt x="175308" y="67037"/>
                  </a:cubicBezTo>
                  <a:cubicBezTo>
                    <a:pt x="171364" y="78438"/>
                    <a:pt x="137160" y="61893"/>
                    <a:pt x="135531" y="71409"/>
                  </a:cubicBezTo>
                  <a:cubicBezTo>
                    <a:pt x="134503" y="77238"/>
                    <a:pt x="201025" y="110842"/>
                    <a:pt x="191424" y="121730"/>
                  </a:cubicBezTo>
                  <a:cubicBezTo>
                    <a:pt x="185080" y="128845"/>
                    <a:pt x="147618" y="103041"/>
                    <a:pt x="145733" y="107928"/>
                  </a:cubicBezTo>
                  <a:cubicBezTo>
                    <a:pt x="144018" y="112471"/>
                    <a:pt x="196825" y="134674"/>
                    <a:pt x="187995" y="145733"/>
                  </a:cubicBezTo>
                  <a:cubicBezTo>
                    <a:pt x="178737" y="157305"/>
                    <a:pt x="132445" y="113757"/>
                    <a:pt x="128502" y="119329"/>
                  </a:cubicBezTo>
                  <a:cubicBezTo>
                    <a:pt x="126530" y="122072"/>
                    <a:pt x="186109" y="158505"/>
                    <a:pt x="178651" y="167335"/>
                  </a:cubicBezTo>
                  <a:cubicBezTo>
                    <a:pt x="168707" y="179165"/>
                    <a:pt x="126016" y="136131"/>
                    <a:pt x="121044" y="141189"/>
                  </a:cubicBezTo>
                  <a:cubicBezTo>
                    <a:pt x="118558" y="143675"/>
                    <a:pt x="136389" y="156105"/>
                    <a:pt x="145990" y="164935"/>
                  </a:cubicBezTo>
                  <a:cubicBezTo>
                    <a:pt x="151305" y="169821"/>
                    <a:pt x="148304" y="174879"/>
                    <a:pt x="143504" y="173679"/>
                  </a:cubicBezTo>
                  <a:cubicBezTo>
                    <a:pt x="94212" y="161163"/>
                    <a:pt x="44405" y="87782"/>
                    <a:pt x="37033" y="83239"/>
                  </a:cubicBezTo>
                  <a:cubicBezTo>
                    <a:pt x="26060" y="76552"/>
                    <a:pt x="10201" y="70123"/>
                    <a:pt x="0" y="63265"/>
                  </a:cubicBezTo>
                  <a:lnTo>
                    <a:pt x="79639" y="0"/>
                  </a:lnTo>
                  <a:close/>
                </a:path>
              </a:pathLst>
            </a:custGeom>
            <a:solidFill>
              <a:srgbClr val="EDA38F"/>
            </a:solidFill>
            <a:ln w="8572"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C2B5865A-79BB-3D13-769C-CCDA5F2FF312}"/>
                </a:ext>
              </a:extLst>
            </p:cNvPr>
            <p:cNvSpPr/>
            <p:nvPr/>
          </p:nvSpPr>
          <p:spPr>
            <a:xfrm>
              <a:off x="4735693" y="1472053"/>
              <a:ext cx="169862" cy="139919"/>
            </a:xfrm>
            <a:custGeom>
              <a:avLst/>
              <a:gdLst>
                <a:gd name="connsiteX0" fmla="*/ 169863 w 169862"/>
                <a:gd name="connsiteY0" fmla="*/ 60452 h 139919"/>
                <a:gd name="connsiteX1" fmla="*/ 129058 w 169862"/>
                <a:gd name="connsiteY1" fmla="*/ 139919 h 139919"/>
                <a:gd name="connsiteX2" fmla="*/ 96739 w 169862"/>
                <a:gd name="connsiteY2" fmla="*/ 122260 h 139919"/>
                <a:gd name="connsiteX3" fmla="*/ 33560 w 169862"/>
                <a:gd name="connsiteY3" fmla="*/ 111116 h 139919"/>
                <a:gd name="connsiteX4" fmla="*/ 70765 w 169862"/>
                <a:gd name="connsiteY4" fmla="*/ 96371 h 139919"/>
                <a:gd name="connsiteX5" fmla="*/ 3471 w 169862"/>
                <a:gd name="connsiteY5" fmla="*/ 62767 h 139919"/>
                <a:gd name="connsiteX6" fmla="*/ 51219 w 169862"/>
                <a:gd name="connsiteY6" fmla="*/ 63881 h 139919"/>
                <a:gd name="connsiteX7" fmla="*/ 385 w 169862"/>
                <a:gd name="connsiteY7" fmla="*/ 38764 h 139919"/>
                <a:gd name="connsiteX8" fmla="*/ 64678 w 169862"/>
                <a:gd name="connsiteY8" fmla="*/ 48279 h 139919"/>
                <a:gd name="connsiteX9" fmla="*/ 3642 w 169862"/>
                <a:gd name="connsiteY9" fmla="*/ 15361 h 139919"/>
                <a:gd name="connsiteX10" fmla="*/ 66135 w 169862"/>
                <a:gd name="connsiteY10" fmla="*/ 25219 h 139919"/>
                <a:gd name="connsiteX11" fmla="*/ 35789 w 169862"/>
                <a:gd name="connsiteY11" fmla="*/ 9103 h 139919"/>
                <a:gd name="connsiteX12" fmla="*/ 35789 w 169862"/>
                <a:gd name="connsiteY12" fmla="*/ 16 h 139919"/>
                <a:gd name="connsiteX13" fmla="*/ 162576 w 169862"/>
                <a:gd name="connsiteY13" fmla="*/ 58738 h 139919"/>
                <a:gd name="connsiteX14" fmla="*/ 169863 w 169862"/>
                <a:gd name="connsiteY14" fmla="*/ 60452 h 139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9862" h="139919">
                  <a:moveTo>
                    <a:pt x="169863" y="60452"/>
                  </a:moveTo>
                  <a:lnTo>
                    <a:pt x="129058" y="139919"/>
                  </a:lnTo>
                  <a:cubicBezTo>
                    <a:pt x="117742" y="132032"/>
                    <a:pt x="103683" y="122946"/>
                    <a:pt x="96739" y="122260"/>
                  </a:cubicBezTo>
                  <a:cubicBezTo>
                    <a:pt x="86795" y="121231"/>
                    <a:pt x="32789" y="122603"/>
                    <a:pt x="33560" y="111116"/>
                  </a:cubicBezTo>
                  <a:cubicBezTo>
                    <a:pt x="34246" y="99028"/>
                    <a:pt x="71622" y="105886"/>
                    <a:pt x="70765" y="96371"/>
                  </a:cubicBezTo>
                  <a:cubicBezTo>
                    <a:pt x="70165" y="90456"/>
                    <a:pt x="-2873" y="75797"/>
                    <a:pt x="3471" y="62767"/>
                  </a:cubicBezTo>
                  <a:cubicBezTo>
                    <a:pt x="7585" y="54194"/>
                    <a:pt x="50705" y="69110"/>
                    <a:pt x="51219" y="63881"/>
                  </a:cubicBezTo>
                  <a:cubicBezTo>
                    <a:pt x="51648" y="58995"/>
                    <a:pt x="-5188" y="51708"/>
                    <a:pt x="385" y="38764"/>
                  </a:cubicBezTo>
                  <a:cubicBezTo>
                    <a:pt x="6214" y="25133"/>
                    <a:pt x="62449" y="54794"/>
                    <a:pt x="64678" y="48279"/>
                  </a:cubicBezTo>
                  <a:cubicBezTo>
                    <a:pt x="65878" y="45107"/>
                    <a:pt x="-1244" y="25819"/>
                    <a:pt x="3642" y="15361"/>
                  </a:cubicBezTo>
                  <a:cubicBezTo>
                    <a:pt x="10157" y="1302"/>
                    <a:pt x="62621" y="31391"/>
                    <a:pt x="66135" y="25219"/>
                  </a:cubicBezTo>
                  <a:cubicBezTo>
                    <a:pt x="67850" y="22219"/>
                    <a:pt x="47362" y="14932"/>
                    <a:pt x="35789" y="9103"/>
                  </a:cubicBezTo>
                  <a:cubicBezTo>
                    <a:pt x="29274" y="5760"/>
                    <a:pt x="30903" y="102"/>
                    <a:pt x="35789" y="16"/>
                  </a:cubicBezTo>
                  <a:cubicBezTo>
                    <a:pt x="86709" y="-1098"/>
                    <a:pt x="154261" y="56337"/>
                    <a:pt x="162576" y="58738"/>
                  </a:cubicBezTo>
                  <a:cubicBezTo>
                    <a:pt x="164891" y="59338"/>
                    <a:pt x="167377" y="59938"/>
                    <a:pt x="169863" y="60452"/>
                  </a:cubicBezTo>
                  <a:close/>
                </a:path>
              </a:pathLst>
            </a:custGeom>
            <a:solidFill>
              <a:srgbClr val="EDA38F"/>
            </a:solidFill>
            <a:ln w="8572"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C37EB25A-2BAB-74B5-B79B-843E62CA5CB2}"/>
                </a:ext>
              </a:extLst>
            </p:cNvPr>
            <p:cNvSpPr/>
            <p:nvPr/>
          </p:nvSpPr>
          <p:spPr>
            <a:xfrm>
              <a:off x="3805146" y="1820190"/>
              <a:ext cx="575257" cy="1034280"/>
            </a:xfrm>
            <a:custGeom>
              <a:avLst/>
              <a:gdLst>
                <a:gd name="connsiteX0" fmla="*/ 373890 w 575257"/>
                <a:gd name="connsiteY0" fmla="*/ 923952 h 1034280"/>
                <a:gd name="connsiteX1" fmla="*/ 412894 w 575257"/>
                <a:gd name="connsiteY1" fmla="*/ 412860 h 1034280"/>
                <a:gd name="connsiteX2" fmla="*/ 575172 w 575257"/>
                <a:gd name="connsiteY2" fmla="*/ 3094 h 1034280"/>
                <a:gd name="connsiteX3" fmla="*/ 575258 w 575257"/>
                <a:gd name="connsiteY3" fmla="*/ 351 h 1034280"/>
                <a:gd name="connsiteX4" fmla="*/ 107114 w 575257"/>
                <a:gd name="connsiteY4" fmla="*/ 237038 h 1034280"/>
                <a:gd name="connsiteX5" fmla="*/ 263390 w 575257"/>
                <a:gd name="connsiteY5" fmla="*/ 1034281 h 1034280"/>
                <a:gd name="connsiteX6" fmla="*/ 373890 w 575257"/>
                <a:gd name="connsiteY6" fmla="*/ 923952 h 1034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257" h="1034280">
                  <a:moveTo>
                    <a:pt x="373890" y="923952"/>
                  </a:moveTo>
                  <a:cubicBezTo>
                    <a:pt x="373890" y="923952"/>
                    <a:pt x="153148" y="592797"/>
                    <a:pt x="412894" y="412860"/>
                  </a:cubicBezTo>
                  <a:lnTo>
                    <a:pt x="575172" y="3094"/>
                  </a:lnTo>
                  <a:lnTo>
                    <a:pt x="575258" y="351"/>
                  </a:lnTo>
                  <a:cubicBezTo>
                    <a:pt x="402436" y="-6678"/>
                    <a:pt x="212984" y="92506"/>
                    <a:pt x="107114" y="237038"/>
                  </a:cubicBezTo>
                  <a:cubicBezTo>
                    <a:pt x="-69909" y="478868"/>
                    <a:pt x="-33990" y="850315"/>
                    <a:pt x="263390" y="1034281"/>
                  </a:cubicBezTo>
                  <a:lnTo>
                    <a:pt x="373890" y="923952"/>
                  </a:lnTo>
                  <a:close/>
                </a:path>
              </a:pathLst>
            </a:custGeom>
            <a:solidFill>
              <a:srgbClr val="3A749A"/>
            </a:solidFill>
            <a:ln w="8572"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A6BD090D-606F-D974-AB45-F6CA9D8A4AA3}"/>
                </a:ext>
              </a:extLst>
            </p:cNvPr>
            <p:cNvSpPr/>
            <p:nvPr/>
          </p:nvSpPr>
          <p:spPr>
            <a:xfrm>
              <a:off x="4841090" y="1969446"/>
              <a:ext cx="380790" cy="146075"/>
            </a:xfrm>
            <a:custGeom>
              <a:avLst/>
              <a:gdLst>
                <a:gd name="connsiteX0" fmla="*/ 1457 w 380790"/>
                <a:gd name="connsiteY0" fmla="*/ 72523 h 146075"/>
                <a:gd name="connsiteX1" fmla="*/ 380790 w 380790"/>
                <a:gd name="connsiteY1" fmla="*/ 0 h 146075"/>
                <a:gd name="connsiteX2" fmla="*/ 379419 w 380790"/>
                <a:gd name="connsiteY2" fmla="*/ 4200 h 146075"/>
                <a:gd name="connsiteX3" fmla="*/ 186280 w 380790"/>
                <a:gd name="connsiteY3" fmla="*/ 125158 h 146075"/>
                <a:gd name="connsiteX4" fmla="*/ 0 w 380790"/>
                <a:gd name="connsiteY4" fmla="*/ 146075 h 146075"/>
                <a:gd name="connsiteX5" fmla="*/ 1457 w 380790"/>
                <a:gd name="connsiteY5" fmla="*/ 72523 h 14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790" h="146075">
                  <a:moveTo>
                    <a:pt x="1457" y="72523"/>
                  </a:moveTo>
                  <a:cubicBezTo>
                    <a:pt x="1457" y="72523"/>
                    <a:pt x="217313" y="123015"/>
                    <a:pt x="380790" y="0"/>
                  </a:cubicBezTo>
                  <a:lnTo>
                    <a:pt x="379419" y="4200"/>
                  </a:lnTo>
                  <a:cubicBezTo>
                    <a:pt x="345643" y="53149"/>
                    <a:pt x="285550" y="96783"/>
                    <a:pt x="186280" y="125158"/>
                  </a:cubicBezTo>
                  <a:cubicBezTo>
                    <a:pt x="185766" y="125330"/>
                    <a:pt x="76810" y="145475"/>
                    <a:pt x="0" y="146075"/>
                  </a:cubicBezTo>
                  <a:lnTo>
                    <a:pt x="1457" y="72523"/>
                  </a:lnTo>
                  <a:close/>
                </a:path>
              </a:pathLst>
            </a:custGeom>
            <a:solidFill>
              <a:srgbClr val="32617C"/>
            </a:solidFill>
            <a:ln w="8572"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AFEF6567-F5ED-2E1D-65D5-DE12543319DA}"/>
                </a:ext>
              </a:extLst>
            </p:cNvPr>
            <p:cNvSpPr/>
            <p:nvPr/>
          </p:nvSpPr>
          <p:spPr>
            <a:xfrm rot="21364318">
              <a:off x="4855058" y="1999281"/>
              <a:ext cx="8743" cy="670335"/>
            </a:xfrm>
            <a:custGeom>
              <a:avLst/>
              <a:gdLst>
                <a:gd name="connsiteX0" fmla="*/ 0 w 8743"/>
                <a:gd name="connsiteY0" fmla="*/ 0 h 670335"/>
                <a:gd name="connsiteX1" fmla="*/ 8743 w 8743"/>
                <a:gd name="connsiteY1" fmla="*/ 0 h 670335"/>
                <a:gd name="connsiteX2" fmla="*/ 8743 w 8743"/>
                <a:gd name="connsiteY2" fmla="*/ 670335 h 670335"/>
                <a:gd name="connsiteX3" fmla="*/ 0 w 8743"/>
                <a:gd name="connsiteY3" fmla="*/ 670335 h 670335"/>
              </a:gdLst>
              <a:ahLst/>
              <a:cxnLst>
                <a:cxn ang="0">
                  <a:pos x="connsiteX0" y="connsiteY0"/>
                </a:cxn>
                <a:cxn ang="0">
                  <a:pos x="connsiteX1" y="connsiteY1"/>
                </a:cxn>
                <a:cxn ang="0">
                  <a:pos x="connsiteX2" y="connsiteY2"/>
                </a:cxn>
                <a:cxn ang="0">
                  <a:pos x="connsiteX3" y="connsiteY3"/>
                </a:cxn>
              </a:cxnLst>
              <a:rect l="l" t="t" r="r" b="b"/>
              <a:pathLst>
                <a:path w="8743" h="670335">
                  <a:moveTo>
                    <a:pt x="0" y="0"/>
                  </a:moveTo>
                  <a:lnTo>
                    <a:pt x="8743" y="0"/>
                  </a:lnTo>
                  <a:lnTo>
                    <a:pt x="8743" y="670335"/>
                  </a:lnTo>
                  <a:lnTo>
                    <a:pt x="0" y="670335"/>
                  </a:lnTo>
                  <a:close/>
                </a:path>
              </a:pathLst>
            </a:custGeom>
            <a:solidFill>
              <a:srgbClr val="302824"/>
            </a:solidFill>
            <a:ln w="8572"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000182BB-F96E-C792-D43C-6B862AD54F35}"/>
                </a:ext>
              </a:extLst>
            </p:cNvPr>
            <p:cNvSpPr/>
            <p:nvPr/>
          </p:nvSpPr>
          <p:spPr>
            <a:xfrm>
              <a:off x="4246673" y="3039894"/>
              <a:ext cx="376161" cy="1346996"/>
            </a:xfrm>
            <a:custGeom>
              <a:avLst/>
              <a:gdLst>
                <a:gd name="connsiteX0" fmla="*/ 8401 w 376161"/>
                <a:gd name="connsiteY0" fmla="*/ 1346997 h 1346996"/>
                <a:gd name="connsiteX1" fmla="*/ 0 w 376161"/>
                <a:gd name="connsiteY1" fmla="*/ 1344683 h 1346996"/>
                <a:gd name="connsiteX2" fmla="*/ 367675 w 376161"/>
                <a:gd name="connsiteY2" fmla="*/ 0 h 1346996"/>
                <a:gd name="connsiteX3" fmla="*/ 376161 w 376161"/>
                <a:gd name="connsiteY3" fmla="*/ 2401 h 1346996"/>
              </a:gdLst>
              <a:ahLst/>
              <a:cxnLst>
                <a:cxn ang="0">
                  <a:pos x="connsiteX0" y="connsiteY0"/>
                </a:cxn>
                <a:cxn ang="0">
                  <a:pos x="connsiteX1" y="connsiteY1"/>
                </a:cxn>
                <a:cxn ang="0">
                  <a:pos x="connsiteX2" y="connsiteY2"/>
                </a:cxn>
                <a:cxn ang="0">
                  <a:pos x="connsiteX3" y="connsiteY3"/>
                </a:cxn>
              </a:cxnLst>
              <a:rect l="l" t="t" r="r" b="b"/>
              <a:pathLst>
                <a:path w="376161" h="1346996">
                  <a:moveTo>
                    <a:pt x="8401" y="1346997"/>
                  </a:moveTo>
                  <a:lnTo>
                    <a:pt x="0" y="1344683"/>
                  </a:lnTo>
                  <a:lnTo>
                    <a:pt x="367675" y="0"/>
                  </a:lnTo>
                  <a:lnTo>
                    <a:pt x="376161" y="2401"/>
                  </a:lnTo>
                  <a:close/>
                </a:path>
              </a:pathLst>
            </a:custGeom>
            <a:solidFill>
              <a:srgbClr val="302824"/>
            </a:solidFill>
            <a:ln w="8572"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07E4D4C7-3950-DBF1-86F2-B9F916006E8A}"/>
                </a:ext>
              </a:extLst>
            </p:cNvPr>
            <p:cNvSpPr/>
            <p:nvPr/>
          </p:nvSpPr>
          <p:spPr>
            <a:xfrm>
              <a:off x="3839479" y="4319339"/>
              <a:ext cx="439854" cy="115507"/>
            </a:xfrm>
            <a:custGeom>
              <a:avLst/>
              <a:gdLst>
                <a:gd name="connsiteX0" fmla="*/ 439855 w 439854"/>
                <a:gd name="connsiteY0" fmla="*/ 13973 h 115507"/>
                <a:gd name="connsiteX1" fmla="*/ 2572 w 439854"/>
                <a:gd name="connsiteY1" fmla="*/ 0 h 115507"/>
                <a:gd name="connsiteX2" fmla="*/ 0 w 439854"/>
                <a:gd name="connsiteY2" fmla="*/ 83496 h 115507"/>
                <a:gd name="connsiteX3" fmla="*/ 437283 w 439854"/>
                <a:gd name="connsiteY3" fmla="*/ 97469 h 115507"/>
                <a:gd name="connsiteX4" fmla="*/ 439855 w 439854"/>
                <a:gd name="connsiteY4" fmla="*/ 13973 h 1155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854" h="115507">
                  <a:moveTo>
                    <a:pt x="439855" y="13973"/>
                  </a:moveTo>
                  <a:cubicBezTo>
                    <a:pt x="439855" y="13973"/>
                    <a:pt x="147190" y="67123"/>
                    <a:pt x="2572" y="0"/>
                  </a:cubicBezTo>
                  <a:lnTo>
                    <a:pt x="0" y="83496"/>
                  </a:lnTo>
                  <a:cubicBezTo>
                    <a:pt x="136303" y="124044"/>
                    <a:pt x="273034" y="123016"/>
                    <a:pt x="437283" y="97469"/>
                  </a:cubicBezTo>
                  <a:lnTo>
                    <a:pt x="439855" y="13973"/>
                  </a:lnTo>
                  <a:close/>
                </a:path>
              </a:pathLst>
            </a:custGeom>
            <a:solidFill>
              <a:srgbClr val="BB8A5C"/>
            </a:solidFill>
            <a:ln w="8572"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A64EF314-6C96-6FC9-F90A-335DC42CF63A}"/>
                </a:ext>
              </a:extLst>
            </p:cNvPr>
            <p:cNvSpPr/>
            <p:nvPr/>
          </p:nvSpPr>
          <p:spPr>
            <a:xfrm>
              <a:off x="3840079" y="4315310"/>
              <a:ext cx="439854" cy="42605"/>
            </a:xfrm>
            <a:custGeom>
              <a:avLst/>
              <a:gdLst>
                <a:gd name="connsiteX0" fmla="*/ 191252 w 439854"/>
                <a:gd name="connsiteY0" fmla="*/ 42605 h 42605"/>
                <a:gd name="connsiteX1" fmla="*/ 0 w 439854"/>
                <a:gd name="connsiteY1" fmla="*/ 7972 h 42605"/>
                <a:gd name="connsiteX2" fmla="*/ 3686 w 439854"/>
                <a:gd name="connsiteY2" fmla="*/ 0 h 42605"/>
                <a:gd name="connsiteX3" fmla="*/ 438398 w 439854"/>
                <a:gd name="connsiteY3" fmla="*/ 13630 h 42605"/>
                <a:gd name="connsiteX4" fmla="*/ 439855 w 439854"/>
                <a:gd name="connsiteY4" fmla="*/ 22288 h 42605"/>
                <a:gd name="connsiteX5" fmla="*/ 191252 w 439854"/>
                <a:gd name="connsiteY5" fmla="*/ 42605 h 4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854" h="42605">
                  <a:moveTo>
                    <a:pt x="191252" y="42605"/>
                  </a:moveTo>
                  <a:cubicBezTo>
                    <a:pt x="112814" y="42605"/>
                    <a:pt x="57093" y="34461"/>
                    <a:pt x="0" y="7972"/>
                  </a:cubicBezTo>
                  <a:lnTo>
                    <a:pt x="3686" y="0"/>
                  </a:lnTo>
                  <a:cubicBezTo>
                    <a:pt x="145475" y="65837"/>
                    <a:pt x="435312" y="14145"/>
                    <a:pt x="438398" y="13630"/>
                  </a:cubicBezTo>
                  <a:lnTo>
                    <a:pt x="439855" y="22288"/>
                  </a:lnTo>
                  <a:cubicBezTo>
                    <a:pt x="432311" y="23660"/>
                    <a:pt x="311010" y="42605"/>
                    <a:pt x="191252" y="42605"/>
                  </a:cubicBezTo>
                  <a:close/>
                </a:path>
              </a:pathLst>
            </a:custGeom>
            <a:solidFill>
              <a:srgbClr val="302824"/>
            </a:solidFill>
            <a:ln w="8572"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7F2EB5C9-DD0C-A973-0367-5DB4CCD7A760}"/>
                </a:ext>
              </a:extLst>
            </p:cNvPr>
            <p:cNvSpPr/>
            <p:nvPr/>
          </p:nvSpPr>
          <p:spPr>
            <a:xfrm>
              <a:off x="4477273" y="4321568"/>
              <a:ext cx="439854" cy="42605"/>
            </a:xfrm>
            <a:custGeom>
              <a:avLst/>
              <a:gdLst>
                <a:gd name="connsiteX0" fmla="*/ 199739 w 439854"/>
                <a:gd name="connsiteY0" fmla="*/ 42605 h 42605"/>
                <a:gd name="connsiteX1" fmla="*/ 0 w 439854"/>
                <a:gd name="connsiteY1" fmla="*/ 7972 h 42605"/>
                <a:gd name="connsiteX2" fmla="*/ 3686 w 439854"/>
                <a:gd name="connsiteY2" fmla="*/ 0 h 42605"/>
                <a:gd name="connsiteX3" fmla="*/ 438398 w 439854"/>
                <a:gd name="connsiteY3" fmla="*/ 13630 h 42605"/>
                <a:gd name="connsiteX4" fmla="*/ 439855 w 439854"/>
                <a:gd name="connsiteY4" fmla="*/ 22289 h 42605"/>
                <a:gd name="connsiteX5" fmla="*/ 199739 w 439854"/>
                <a:gd name="connsiteY5" fmla="*/ 42605 h 4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854" h="42605">
                  <a:moveTo>
                    <a:pt x="199739" y="42605"/>
                  </a:moveTo>
                  <a:cubicBezTo>
                    <a:pt x="121301" y="42605"/>
                    <a:pt x="57007" y="34462"/>
                    <a:pt x="0" y="7972"/>
                  </a:cubicBezTo>
                  <a:lnTo>
                    <a:pt x="3686" y="0"/>
                  </a:lnTo>
                  <a:cubicBezTo>
                    <a:pt x="145475" y="65837"/>
                    <a:pt x="435312" y="14145"/>
                    <a:pt x="438398" y="13630"/>
                  </a:cubicBezTo>
                  <a:lnTo>
                    <a:pt x="439855" y="22289"/>
                  </a:lnTo>
                  <a:cubicBezTo>
                    <a:pt x="432225" y="23660"/>
                    <a:pt x="319497" y="42605"/>
                    <a:pt x="199739" y="42605"/>
                  </a:cubicBezTo>
                  <a:close/>
                </a:path>
              </a:pathLst>
            </a:custGeom>
            <a:solidFill>
              <a:srgbClr val="302824"/>
            </a:solidFill>
            <a:ln w="8572" cap="flat">
              <a:noFill/>
              <a:prstDash val="solid"/>
              <a:miter/>
            </a:ln>
          </p:spPr>
          <p:txBody>
            <a:bodyPr rtlCol="0" anchor="ctr"/>
            <a:lstStyle/>
            <a:p>
              <a:endParaRPr lang="en-US"/>
            </a:p>
          </p:txBody>
        </p:sp>
        <p:grpSp>
          <p:nvGrpSpPr>
            <p:cNvPr id="46" name="Graphic 5">
              <a:extLst>
                <a:ext uri="{FF2B5EF4-FFF2-40B4-BE49-F238E27FC236}">
                  <a16:creationId xmlns:a16="http://schemas.microsoft.com/office/drawing/2014/main" id="{5DF81F46-83E9-7CEE-CC2D-1DEF76D415E2}"/>
                </a:ext>
              </a:extLst>
            </p:cNvPr>
            <p:cNvGrpSpPr/>
            <p:nvPr/>
          </p:nvGrpSpPr>
          <p:grpSpPr>
            <a:xfrm>
              <a:off x="3897098" y="4473622"/>
              <a:ext cx="443423" cy="178587"/>
              <a:chOff x="3897098" y="4473622"/>
              <a:chExt cx="443423" cy="178587"/>
            </a:xfrm>
          </p:grpSpPr>
          <p:sp>
            <p:nvSpPr>
              <p:cNvPr id="47" name="Freeform: Shape 46">
                <a:extLst>
                  <a:ext uri="{FF2B5EF4-FFF2-40B4-BE49-F238E27FC236}">
                    <a16:creationId xmlns:a16="http://schemas.microsoft.com/office/drawing/2014/main" id="{6EC23C1B-CC45-5173-84EE-961F8BE85029}"/>
                  </a:ext>
                </a:extLst>
              </p:cNvPr>
              <p:cNvSpPr/>
              <p:nvPr/>
            </p:nvSpPr>
            <p:spPr>
              <a:xfrm>
                <a:off x="3897098" y="4473622"/>
                <a:ext cx="443423" cy="178587"/>
              </a:xfrm>
              <a:custGeom>
                <a:avLst/>
                <a:gdLst>
                  <a:gd name="connsiteX0" fmla="*/ 14047 w 443423"/>
                  <a:gd name="connsiteY0" fmla="*/ 178587 h 178587"/>
                  <a:gd name="connsiteX1" fmla="*/ 419012 w 443423"/>
                  <a:gd name="connsiteY1" fmla="*/ 178587 h 178587"/>
                  <a:gd name="connsiteX2" fmla="*/ 443358 w 443423"/>
                  <a:gd name="connsiteY2" fmla="*/ 152612 h 178587"/>
                  <a:gd name="connsiteX3" fmla="*/ 443358 w 443423"/>
                  <a:gd name="connsiteY3" fmla="*/ 152098 h 178587"/>
                  <a:gd name="connsiteX4" fmla="*/ 442244 w 443423"/>
                  <a:gd name="connsiteY4" fmla="*/ 142668 h 178587"/>
                  <a:gd name="connsiteX5" fmla="*/ 432900 w 443423"/>
                  <a:gd name="connsiteY5" fmla="*/ 114379 h 178587"/>
                  <a:gd name="connsiteX6" fmla="*/ 309970 w 443423"/>
                  <a:gd name="connsiteY6" fmla="*/ 50943 h 178587"/>
                  <a:gd name="connsiteX7" fmla="*/ 217301 w 443423"/>
                  <a:gd name="connsiteY7" fmla="*/ 2079 h 178587"/>
                  <a:gd name="connsiteX8" fmla="*/ 201271 w 443423"/>
                  <a:gd name="connsiteY8" fmla="*/ 3794 h 178587"/>
                  <a:gd name="connsiteX9" fmla="*/ 57338 w 443423"/>
                  <a:gd name="connsiteY9" fmla="*/ 33112 h 178587"/>
                  <a:gd name="connsiteX10" fmla="*/ 25792 w 443423"/>
                  <a:gd name="connsiteY10" fmla="*/ 20853 h 178587"/>
                  <a:gd name="connsiteX11" fmla="*/ 1874 w 443423"/>
                  <a:gd name="connsiteY11" fmla="*/ 142754 h 178587"/>
                  <a:gd name="connsiteX12" fmla="*/ 1017 w 443423"/>
                  <a:gd name="connsiteY12" fmla="*/ 152184 h 178587"/>
                  <a:gd name="connsiteX13" fmla="*/ 246 w 443423"/>
                  <a:gd name="connsiteY13" fmla="*/ 162128 h 178587"/>
                  <a:gd name="connsiteX14" fmla="*/ 14047 w 443423"/>
                  <a:gd name="connsiteY14" fmla="*/ 178587 h 17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423" h="178587">
                    <a:moveTo>
                      <a:pt x="14047" y="178587"/>
                    </a:moveTo>
                    <a:lnTo>
                      <a:pt x="419012" y="178587"/>
                    </a:lnTo>
                    <a:cubicBezTo>
                      <a:pt x="433071" y="178587"/>
                      <a:pt x="444387" y="166671"/>
                      <a:pt x="443358" y="152612"/>
                    </a:cubicBezTo>
                    <a:cubicBezTo>
                      <a:pt x="443358" y="152441"/>
                      <a:pt x="443358" y="152270"/>
                      <a:pt x="443358" y="152098"/>
                    </a:cubicBezTo>
                    <a:cubicBezTo>
                      <a:pt x="443101" y="149012"/>
                      <a:pt x="442672" y="145840"/>
                      <a:pt x="442244" y="142668"/>
                    </a:cubicBezTo>
                    <a:cubicBezTo>
                      <a:pt x="440872" y="131867"/>
                      <a:pt x="437957" y="121151"/>
                      <a:pt x="432900" y="114379"/>
                    </a:cubicBezTo>
                    <a:cubicBezTo>
                      <a:pt x="413697" y="88919"/>
                      <a:pt x="376407" y="77260"/>
                      <a:pt x="309970" y="50943"/>
                    </a:cubicBezTo>
                    <a:cubicBezTo>
                      <a:pt x="268308" y="34398"/>
                      <a:pt x="232903" y="12366"/>
                      <a:pt x="217301" y="2079"/>
                    </a:cubicBezTo>
                    <a:cubicBezTo>
                      <a:pt x="212244" y="-1264"/>
                      <a:pt x="205728" y="-492"/>
                      <a:pt x="201271" y="3794"/>
                    </a:cubicBezTo>
                    <a:cubicBezTo>
                      <a:pt x="121204" y="82061"/>
                      <a:pt x="71998" y="65430"/>
                      <a:pt x="57338" y="33112"/>
                    </a:cubicBezTo>
                    <a:cubicBezTo>
                      <a:pt x="46108" y="8509"/>
                      <a:pt x="30164" y="13652"/>
                      <a:pt x="25792" y="20853"/>
                    </a:cubicBezTo>
                    <a:cubicBezTo>
                      <a:pt x="12333" y="43399"/>
                      <a:pt x="4875" y="109579"/>
                      <a:pt x="1874" y="142754"/>
                    </a:cubicBezTo>
                    <a:cubicBezTo>
                      <a:pt x="1532" y="146355"/>
                      <a:pt x="1189" y="149612"/>
                      <a:pt x="1017" y="152184"/>
                    </a:cubicBezTo>
                    <a:cubicBezTo>
                      <a:pt x="588" y="158356"/>
                      <a:pt x="246" y="162128"/>
                      <a:pt x="246" y="162128"/>
                    </a:cubicBezTo>
                    <a:cubicBezTo>
                      <a:pt x="-1383" y="170615"/>
                      <a:pt x="5304" y="178587"/>
                      <a:pt x="14047" y="178587"/>
                    </a:cubicBezTo>
                    <a:close/>
                  </a:path>
                </a:pathLst>
              </a:custGeom>
              <a:solidFill>
                <a:srgbClr val="13426E"/>
              </a:solidFill>
              <a:ln w="8572" cap="flat">
                <a:noFill/>
                <a:prstDash val="solid"/>
                <a:miter/>
              </a:ln>
            </p:spPr>
            <p:txBody>
              <a:bodyPr rtlCol="0" anchor="ctr"/>
              <a:lstStyle/>
              <a:p>
                <a:endParaRPr lang="en-US"/>
              </a:p>
            </p:txBody>
          </p:sp>
          <p:grpSp>
            <p:nvGrpSpPr>
              <p:cNvPr id="48" name="Graphic 5">
                <a:extLst>
                  <a:ext uri="{FF2B5EF4-FFF2-40B4-BE49-F238E27FC236}">
                    <a16:creationId xmlns:a16="http://schemas.microsoft.com/office/drawing/2014/main" id="{22362A1C-5E50-37B2-AE51-7E5874893B08}"/>
                  </a:ext>
                </a:extLst>
              </p:cNvPr>
              <p:cNvGrpSpPr/>
              <p:nvPr/>
            </p:nvGrpSpPr>
            <p:grpSpPr>
              <a:xfrm>
                <a:off x="3940720" y="4523022"/>
                <a:ext cx="302518" cy="55892"/>
                <a:chOff x="3940720" y="4523022"/>
                <a:chExt cx="302518" cy="55892"/>
              </a:xfrm>
              <a:solidFill>
                <a:srgbClr val="302824"/>
              </a:solidFill>
            </p:grpSpPr>
            <p:sp>
              <p:nvSpPr>
                <p:cNvPr id="49" name="Freeform: Shape 48">
                  <a:extLst>
                    <a:ext uri="{FF2B5EF4-FFF2-40B4-BE49-F238E27FC236}">
                      <a16:creationId xmlns:a16="http://schemas.microsoft.com/office/drawing/2014/main" id="{BEB8AB2E-724E-7C4A-1FCC-6DDDF559D55D}"/>
                    </a:ext>
                  </a:extLst>
                </p:cNvPr>
                <p:cNvSpPr/>
                <p:nvPr/>
              </p:nvSpPr>
              <p:spPr>
                <a:xfrm>
                  <a:off x="4180922" y="4523022"/>
                  <a:ext cx="27779" cy="43976"/>
                </a:xfrm>
                <a:custGeom>
                  <a:avLst/>
                  <a:gdLst>
                    <a:gd name="connsiteX0" fmla="*/ 3086 w 27779"/>
                    <a:gd name="connsiteY0" fmla="*/ 43977 h 43976"/>
                    <a:gd name="connsiteX1" fmla="*/ 27518 w 27779"/>
                    <a:gd name="connsiteY1" fmla="*/ 0 h 43976"/>
                    <a:gd name="connsiteX2" fmla="*/ 20574 w 27779"/>
                    <a:gd name="connsiteY2" fmla="*/ 1029 h 43976"/>
                    <a:gd name="connsiteX3" fmla="*/ 0 w 27779"/>
                    <a:gd name="connsiteY3" fmla="*/ 37548 h 43976"/>
                    <a:gd name="connsiteX4" fmla="*/ 3086 w 27779"/>
                    <a:gd name="connsiteY4" fmla="*/ 43977 h 43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9" h="43976">
                      <a:moveTo>
                        <a:pt x="3086" y="43977"/>
                      </a:moveTo>
                      <a:cubicBezTo>
                        <a:pt x="31804" y="30004"/>
                        <a:pt x="27603" y="343"/>
                        <a:pt x="27518" y="0"/>
                      </a:cubicBezTo>
                      <a:lnTo>
                        <a:pt x="20574" y="1029"/>
                      </a:lnTo>
                      <a:cubicBezTo>
                        <a:pt x="20745" y="2057"/>
                        <a:pt x="24003" y="25975"/>
                        <a:pt x="0" y="37548"/>
                      </a:cubicBezTo>
                      <a:lnTo>
                        <a:pt x="3086" y="43977"/>
                      </a:lnTo>
                      <a:close/>
                    </a:path>
                  </a:pathLst>
                </a:custGeom>
                <a:solidFill>
                  <a:srgbClr val="302824"/>
                </a:solidFill>
                <a:ln w="8572"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7F2EF1FE-C29E-E7C0-4B89-D5CED511CA1E}"/>
                    </a:ext>
                  </a:extLst>
                </p:cNvPr>
                <p:cNvSpPr/>
                <p:nvPr/>
              </p:nvSpPr>
              <p:spPr>
                <a:xfrm>
                  <a:off x="4216155" y="4537081"/>
                  <a:ext cx="27084" cy="41833"/>
                </a:xfrm>
                <a:custGeom>
                  <a:avLst/>
                  <a:gdLst>
                    <a:gd name="connsiteX0" fmla="*/ 3429 w 27084"/>
                    <a:gd name="connsiteY0" fmla="*/ 41834 h 41833"/>
                    <a:gd name="connsiteX1" fmla="*/ 26918 w 27084"/>
                    <a:gd name="connsiteY1" fmla="*/ 0 h 41833"/>
                    <a:gd name="connsiteX2" fmla="*/ 19974 w 27084"/>
                    <a:gd name="connsiteY2" fmla="*/ 857 h 41833"/>
                    <a:gd name="connsiteX3" fmla="*/ 0 w 27084"/>
                    <a:gd name="connsiteY3" fmla="*/ 35747 h 41833"/>
                    <a:gd name="connsiteX4" fmla="*/ 3429 w 27084"/>
                    <a:gd name="connsiteY4" fmla="*/ 41834 h 41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84" h="41833">
                      <a:moveTo>
                        <a:pt x="3429" y="41834"/>
                      </a:moveTo>
                      <a:cubicBezTo>
                        <a:pt x="29918" y="26918"/>
                        <a:pt x="27089" y="1114"/>
                        <a:pt x="26918" y="0"/>
                      </a:cubicBezTo>
                      <a:lnTo>
                        <a:pt x="19974" y="857"/>
                      </a:lnTo>
                      <a:cubicBezTo>
                        <a:pt x="20060" y="1800"/>
                        <a:pt x="22289" y="23146"/>
                        <a:pt x="0" y="35747"/>
                      </a:cubicBezTo>
                      <a:lnTo>
                        <a:pt x="3429" y="41834"/>
                      </a:lnTo>
                      <a:close/>
                    </a:path>
                  </a:pathLst>
                </a:custGeom>
                <a:solidFill>
                  <a:srgbClr val="302824"/>
                </a:solidFill>
                <a:ln w="8572"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3BAA4461-FA40-D54B-C80C-8BDB99EC5920}"/>
                    </a:ext>
                  </a:extLst>
                </p:cNvPr>
                <p:cNvSpPr/>
                <p:nvPr/>
              </p:nvSpPr>
              <p:spPr>
                <a:xfrm>
                  <a:off x="3940720" y="4534252"/>
                  <a:ext cx="102270" cy="27003"/>
                </a:xfrm>
                <a:custGeom>
                  <a:avLst/>
                  <a:gdLst>
                    <a:gd name="connsiteX0" fmla="*/ 50235 w 102270"/>
                    <a:gd name="connsiteY0" fmla="*/ 27004 h 27003"/>
                    <a:gd name="connsiteX1" fmla="*/ 102270 w 102270"/>
                    <a:gd name="connsiteY1" fmla="*/ 14402 h 27003"/>
                    <a:gd name="connsiteX2" fmla="*/ 99098 w 102270"/>
                    <a:gd name="connsiteY2" fmla="*/ 8144 h 27003"/>
                    <a:gd name="connsiteX3" fmla="*/ 5487 w 102270"/>
                    <a:gd name="connsiteY3" fmla="*/ 0 h 27003"/>
                    <a:gd name="connsiteX4" fmla="*/ 0 w 102270"/>
                    <a:gd name="connsiteY4" fmla="*/ 4372 h 27003"/>
                    <a:gd name="connsiteX5" fmla="*/ 50235 w 102270"/>
                    <a:gd name="connsiteY5" fmla="*/ 27004 h 2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270" h="27003">
                      <a:moveTo>
                        <a:pt x="50235" y="27004"/>
                      </a:moveTo>
                      <a:cubicBezTo>
                        <a:pt x="77324" y="27004"/>
                        <a:pt x="101841" y="14659"/>
                        <a:pt x="102270" y="14402"/>
                      </a:cubicBezTo>
                      <a:lnTo>
                        <a:pt x="99098" y="8144"/>
                      </a:lnTo>
                      <a:cubicBezTo>
                        <a:pt x="98498" y="8487"/>
                        <a:pt x="37033" y="39348"/>
                        <a:pt x="5487" y="0"/>
                      </a:cubicBezTo>
                      <a:lnTo>
                        <a:pt x="0" y="4372"/>
                      </a:lnTo>
                      <a:cubicBezTo>
                        <a:pt x="13888" y="21774"/>
                        <a:pt x="32576" y="27004"/>
                        <a:pt x="50235" y="27004"/>
                      </a:cubicBezTo>
                      <a:close/>
                    </a:path>
                  </a:pathLst>
                </a:custGeom>
                <a:solidFill>
                  <a:srgbClr val="302824"/>
                </a:solidFill>
                <a:ln w="8572" cap="flat">
                  <a:noFill/>
                  <a:prstDash val="solid"/>
                  <a:miter/>
                </a:ln>
              </p:spPr>
              <p:txBody>
                <a:bodyPr rtlCol="0" anchor="ctr"/>
                <a:lstStyle/>
                <a:p>
                  <a:endParaRPr lang="en-US"/>
                </a:p>
              </p:txBody>
            </p:sp>
          </p:grpSp>
        </p:grpSp>
        <p:grpSp>
          <p:nvGrpSpPr>
            <p:cNvPr id="52" name="Graphic 5">
              <a:extLst>
                <a:ext uri="{FF2B5EF4-FFF2-40B4-BE49-F238E27FC236}">
                  <a16:creationId xmlns:a16="http://schemas.microsoft.com/office/drawing/2014/main" id="{434301D8-AB70-81C4-62CE-08C8AB04A7BD}"/>
                </a:ext>
              </a:extLst>
            </p:cNvPr>
            <p:cNvGrpSpPr/>
            <p:nvPr/>
          </p:nvGrpSpPr>
          <p:grpSpPr>
            <a:xfrm>
              <a:off x="4556347" y="4473622"/>
              <a:ext cx="443400" cy="178587"/>
              <a:chOff x="4556347" y="4473622"/>
              <a:chExt cx="443400" cy="178587"/>
            </a:xfrm>
          </p:grpSpPr>
          <p:sp>
            <p:nvSpPr>
              <p:cNvPr id="53" name="Freeform: Shape 52">
                <a:extLst>
                  <a:ext uri="{FF2B5EF4-FFF2-40B4-BE49-F238E27FC236}">
                    <a16:creationId xmlns:a16="http://schemas.microsoft.com/office/drawing/2014/main" id="{16BBE981-B9A9-0964-B248-CC7741EBD668}"/>
                  </a:ext>
                </a:extLst>
              </p:cNvPr>
              <p:cNvSpPr/>
              <p:nvPr/>
            </p:nvSpPr>
            <p:spPr>
              <a:xfrm>
                <a:off x="4556347" y="4473622"/>
                <a:ext cx="443400" cy="178587"/>
              </a:xfrm>
              <a:custGeom>
                <a:avLst/>
                <a:gdLst>
                  <a:gd name="connsiteX0" fmla="*/ 14024 w 443400"/>
                  <a:gd name="connsiteY0" fmla="*/ 178587 h 178587"/>
                  <a:gd name="connsiteX1" fmla="*/ 418989 w 443400"/>
                  <a:gd name="connsiteY1" fmla="*/ 178587 h 178587"/>
                  <a:gd name="connsiteX2" fmla="*/ 443335 w 443400"/>
                  <a:gd name="connsiteY2" fmla="*/ 152612 h 178587"/>
                  <a:gd name="connsiteX3" fmla="*/ 443335 w 443400"/>
                  <a:gd name="connsiteY3" fmla="*/ 152098 h 178587"/>
                  <a:gd name="connsiteX4" fmla="*/ 442221 w 443400"/>
                  <a:gd name="connsiteY4" fmla="*/ 142668 h 178587"/>
                  <a:gd name="connsiteX5" fmla="*/ 432877 w 443400"/>
                  <a:gd name="connsiteY5" fmla="*/ 114379 h 178587"/>
                  <a:gd name="connsiteX6" fmla="*/ 309947 w 443400"/>
                  <a:gd name="connsiteY6" fmla="*/ 50943 h 178587"/>
                  <a:gd name="connsiteX7" fmla="*/ 217278 w 443400"/>
                  <a:gd name="connsiteY7" fmla="*/ 2079 h 178587"/>
                  <a:gd name="connsiteX8" fmla="*/ 201247 w 443400"/>
                  <a:gd name="connsiteY8" fmla="*/ 3794 h 178587"/>
                  <a:gd name="connsiteX9" fmla="*/ 57315 w 443400"/>
                  <a:gd name="connsiteY9" fmla="*/ 33112 h 178587"/>
                  <a:gd name="connsiteX10" fmla="*/ 25768 w 443400"/>
                  <a:gd name="connsiteY10" fmla="*/ 20853 h 178587"/>
                  <a:gd name="connsiteX11" fmla="*/ 1851 w 443400"/>
                  <a:gd name="connsiteY11" fmla="*/ 142754 h 178587"/>
                  <a:gd name="connsiteX12" fmla="*/ 994 w 443400"/>
                  <a:gd name="connsiteY12" fmla="*/ 152184 h 178587"/>
                  <a:gd name="connsiteX13" fmla="*/ 222 w 443400"/>
                  <a:gd name="connsiteY13" fmla="*/ 162128 h 178587"/>
                  <a:gd name="connsiteX14" fmla="*/ 14024 w 443400"/>
                  <a:gd name="connsiteY14" fmla="*/ 178587 h 17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3400" h="178587">
                    <a:moveTo>
                      <a:pt x="14024" y="178587"/>
                    </a:moveTo>
                    <a:lnTo>
                      <a:pt x="418989" y="178587"/>
                    </a:lnTo>
                    <a:cubicBezTo>
                      <a:pt x="433048" y="178587"/>
                      <a:pt x="444364" y="166671"/>
                      <a:pt x="443335" y="152612"/>
                    </a:cubicBezTo>
                    <a:cubicBezTo>
                      <a:pt x="443335" y="152441"/>
                      <a:pt x="443335" y="152270"/>
                      <a:pt x="443335" y="152098"/>
                    </a:cubicBezTo>
                    <a:cubicBezTo>
                      <a:pt x="443078" y="149012"/>
                      <a:pt x="442649" y="145840"/>
                      <a:pt x="442221" y="142668"/>
                    </a:cubicBezTo>
                    <a:cubicBezTo>
                      <a:pt x="440849" y="131867"/>
                      <a:pt x="437934" y="121151"/>
                      <a:pt x="432877" y="114379"/>
                    </a:cubicBezTo>
                    <a:cubicBezTo>
                      <a:pt x="413674" y="88919"/>
                      <a:pt x="376384" y="77260"/>
                      <a:pt x="309947" y="50943"/>
                    </a:cubicBezTo>
                    <a:cubicBezTo>
                      <a:pt x="268284" y="34398"/>
                      <a:pt x="232880" y="12366"/>
                      <a:pt x="217278" y="2079"/>
                    </a:cubicBezTo>
                    <a:cubicBezTo>
                      <a:pt x="212220" y="-1264"/>
                      <a:pt x="205705" y="-492"/>
                      <a:pt x="201247" y="3794"/>
                    </a:cubicBezTo>
                    <a:cubicBezTo>
                      <a:pt x="121180" y="82061"/>
                      <a:pt x="71974" y="65430"/>
                      <a:pt x="57315" y="33112"/>
                    </a:cubicBezTo>
                    <a:cubicBezTo>
                      <a:pt x="46085" y="8509"/>
                      <a:pt x="30140" y="13652"/>
                      <a:pt x="25768" y="20853"/>
                    </a:cubicBezTo>
                    <a:cubicBezTo>
                      <a:pt x="12309" y="43399"/>
                      <a:pt x="4851" y="109579"/>
                      <a:pt x="1851" y="142754"/>
                    </a:cubicBezTo>
                    <a:cubicBezTo>
                      <a:pt x="1508" y="146355"/>
                      <a:pt x="1165" y="149612"/>
                      <a:pt x="994" y="152184"/>
                    </a:cubicBezTo>
                    <a:cubicBezTo>
                      <a:pt x="565" y="158356"/>
                      <a:pt x="222" y="162128"/>
                      <a:pt x="222" y="162128"/>
                    </a:cubicBezTo>
                    <a:cubicBezTo>
                      <a:pt x="-1321" y="170615"/>
                      <a:pt x="5366" y="178587"/>
                      <a:pt x="14024" y="178587"/>
                    </a:cubicBezTo>
                    <a:close/>
                  </a:path>
                </a:pathLst>
              </a:custGeom>
              <a:solidFill>
                <a:srgbClr val="13426E"/>
              </a:solidFill>
              <a:ln w="8572" cap="flat">
                <a:noFill/>
                <a:prstDash val="solid"/>
                <a:miter/>
              </a:ln>
            </p:spPr>
            <p:txBody>
              <a:bodyPr rtlCol="0" anchor="ctr"/>
              <a:lstStyle/>
              <a:p>
                <a:endParaRPr lang="en-US"/>
              </a:p>
            </p:txBody>
          </p:sp>
          <p:grpSp>
            <p:nvGrpSpPr>
              <p:cNvPr id="54" name="Graphic 5">
                <a:extLst>
                  <a:ext uri="{FF2B5EF4-FFF2-40B4-BE49-F238E27FC236}">
                    <a16:creationId xmlns:a16="http://schemas.microsoft.com/office/drawing/2014/main" id="{5F8A52CD-23F7-8961-23F1-21FCCD34986D}"/>
                  </a:ext>
                </a:extLst>
              </p:cNvPr>
              <p:cNvGrpSpPr/>
              <p:nvPr/>
            </p:nvGrpSpPr>
            <p:grpSpPr>
              <a:xfrm>
                <a:off x="4600031" y="4523022"/>
                <a:ext cx="302432" cy="55892"/>
                <a:chOff x="4600031" y="4523022"/>
                <a:chExt cx="302432" cy="55892"/>
              </a:xfrm>
              <a:solidFill>
                <a:srgbClr val="302824"/>
              </a:solidFill>
            </p:grpSpPr>
            <p:sp>
              <p:nvSpPr>
                <p:cNvPr id="55" name="Freeform: Shape 54">
                  <a:extLst>
                    <a:ext uri="{FF2B5EF4-FFF2-40B4-BE49-F238E27FC236}">
                      <a16:creationId xmlns:a16="http://schemas.microsoft.com/office/drawing/2014/main" id="{C723E3FE-5CDC-EDB0-09CF-723BB9540464}"/>
                    </a:ext>
                  </a:extLst>
                </p:cNvPr>
                <p:cNvSpPr/>
                <p:nvPr/>
              </p:nvSpPr>
              <p:spPr>
                <a:xfrm>
                  <a:off x="4840233" y="4523022"/>
                  <a:ext cx="27779" cy="43976"/>
                </a:xfrm>
                <a:custGeom>
                  <a:avLst/>
                  <a:gdLst>
                    <a:gd name="connsiteX0" fmla="*/ 3086 w 27779"/>
                    <a:gd name="connsiteY0" fmla="*/ 43977 h 43976"/>
                    <a:gd name="connsiteX1" fmla="*/ 27518 w 27779"/>
                    <a:gd name="connsiteY1" fmla="*/ 0 h 43976"/>
                    <a:gd name="connsiteX2" fmla="*/ 20574 w 27779"/>
                    <a:gd name="connsiteY2" fmla="*/ 1029 h 43976"/>
                    <a:gd name="connsiteX3" fmla="*/ 0 w 27779"/>
                    <a:gd name="connsiteY3" fmla="*/ 37548 h 43976"/>
                    <a:gd name="connsiteX4" fmla="*/ 3086 w 27779"/>
                    <a:gd name="connsiteY4" fmla="*/ 43977 h 43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9" h="43976">
                      <a:moveTo>
                        <a:pt x="3086" y="43977"/>
                      </a:moveTo>
                      <a:cubicBezTo>
                        <a:pt x="31804" y="30004"/>
                        <a:pt x="27603" y="343"/>
                        <a:pt x="27518" y="0"/>
                      </a:cubicBezTo>
                      <a:lnTo>
                        <a:pt x="20574" y="1029"/>
                      </a:lnTo>
                      <a:cubicBezTo>
                        <a:pt x="20745" y="2057"/>
                        <a:pt x="24003" y="25975"/>
                        <a:pt x="0" y="37548"/>
                      </a:cubicBezTo>
                      <a:lnTo>
                        <a:pt x="3086" y="43977"/>
                      </a:lnTo>
                      <a:close/>
                    </a:path>
                  </a:pathLst>
                </a:custGeom>
                <a:solidFill>
                  <a:srgbClr val="302824"/>
                </a:solidFill>
                <a:ln w="8572"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7DC7C2ED-E7CD-65B5-B3A6-2458529471CD}"/>
                    </a:ext>
                  </a:extLst>
                </p:cNvPr>
                <p:cNvSpPr/>
                <p:nvPr/>
              </p:nvSpPr>
              <p:spPr>
                <a:xfrm>
                  <a:off x="4875380" y="4537081"/>
                  <a:ext cx="27083" cy="41833"/>
                </a:xfrm>
                <a:custGeom>
                  <a:avLst/>
                  <a:gdLst>
                    <a:gd name="connsiteX0" fmla="*/ 3429 w 27083"/>
                    <a:gd name="connsiteY0" fmla="*/ 41834 h 41833"/>
                    <a:gd name="connsiteX1" fmla="*/ 26918 w 27083"/>
                    <a:gd name="connsiteY1" fmla="*/ 0 h 41833"/>
                    <a:gd name="connsiteX2" fmla="*/ 19974 w 27083"/>
                    <a:gd name="connsiteY2" fmla="*/ 857 h 41833"/>
                    <a:gd name="connsiteX3" fmla="*/ 0 w 27083"/>
                    <a:gd name="connsiteY3" fmla="*/ 35747 h 41833"/>
                    <a:gd name="connsiteX4" fmla="*/ 3429 w 27083"/>
                    <a:gd name="connsiteY4" fmla="*/ 41834 h 41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83" h="41833">
                      <a:moveTo>
                        <a:pt x="3429" y="41834"/>
                      </a:moveTo>
                      <a:cubicBezTo>
                        <a:pt x="29918" y="26918"/>
                        <a:pt x="27089" y="1114"/>
                        <a:pt x="26918" y="0"/>
                      </a:cubicBezTo>
                      <a:lnTo>
                        <a:pt x="19974" y="857"/>
                      </a:lnTo>
                      <a:cubicBezTo>
                        <a:pt x="20060" y="1800"/>
                        <a:pt x="22288" y="23146"/>
                        <a:pt x="0" y="35747"/>
                      </a:cubicBezTo>
                      <a:lnTo>
                        <a:pt x="3429" y="41834"/>
                      </a:lnTo>
                      <a:close/>
                    </a:path>
                  </a:pathLst>
                </a:custGeom>
                <a:solidFill>
                  <a:srgbClr val="302824"/>
                </a:solidFill>
                <a:ln w="8572"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961CBED0-F4A7-096B-84BF-9CA10C71FFA1}"/>
                    </a:ext>
                  </a:extLst>
                </p:cNvPr>
                <p:cNvSpPr/>
                <p:nvPr/>
              </p:nvSpPr>
              <p:spPr>
                <a:xfrm>
                  <a:off x="4600031" y="4534252"/>
                  <a:ext cx="102270" cy="27003"/>
                </a:xfrm>
                <a:custGeom>
                  <a:avLst/>
                  <a:gdLst>
                    <a:gd name="connsiteX0" fmla="*/ 50235 w 102270"/>
                    <a:gd name="connsiteY0" fmla="*/ 27004 h 27003"/>
                    <a:gd name="connsiteX1" fmla="*/ 102270 w 102270"/>
                    <a:gd name="connsiteY1" fmla="*/ 14402 h 27003"/>
                    <a:gd name="connsiteX2" fmla="*/ 99098 w 102270"/>
                    <a:gd name="connsiteY2" fmla="*/ 8144 h 27003"/>
                    <a:gd name="connsiteX3" fmla="*/ 5487 w 102270"/>
                    <a:gd name="connsiteY3" fmla="*/ 0 h 27003"/>
                    <a:gd name="connsiteX4" fmla="*/ 0 w 102270"/>
                    <a:gd name="connsiteY4" fmla="*/ 4372 h 27003"/>
                    <a:gd name="connsiteX5" fmla="*/ 50235 w 102270"/>
                    <a:gd name="connsiteY5" fmla="*/ 27004 h 2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270" h="27003">
                      <a:moveTo>
                        <a:pt x="50235" y="27004"/>
                      </a:moveTo>
                      <a:cubicBezTo>
                        <a:pt x="77324" y="27004"/>
                        <a:pt x="101841" y="14659"/>
                        <a:pt x="102270" y="14402"/>
                      </a:cubicBezTo>
                      <a:lnTo>
                        <a:pt x="99098" y="8144"/>
                      </a:lnTo>
                      <a:cubicBezTo>
                        <a:pt x="98498" y="8487"/>
                        <a:pt x="37033" y="39348"/>
                        <a:pt x="5487" y="0"/>
                      </a:cubicBezTo>
                      <a:lnTo>
                        <a:pt x="0" y="4372"/>
                      </a:lnTo>
                      <a:cubicBezTo>
                        <a:pt x="13802" y="21774"/>
                        <a:pt x="32576" y="27004"/>
                        <a:pt x="50235" y="27004"/>
                      </a:cubicBezTo>
                      <a:close/>
                    </a:path>
                  </a:pathLst>
                </a:custGeom>
                <a:solidFill>
                  <a:srgbClr val="302824"/>
                </a:solidFill>
                <a:ln w="8572" cap="flat">
                  <a:noFill/>
                  <a:prstDash val="solid"/>
                  <a:miter/>
                </a:ln>
              </p:spPr>
              <p:txBody>
                <a:bodyPr rtlCol="0" anchor="ctr"/>
                <a:lstStyle/>
                <a:p>
                  <a:endParaRPr lang="en-US"/>
                </a:p>
              </p:txBody>
            </p:sp>
          </p:grpSp>
        </p:grpSp>
        <p:grpSp>
          <p:nvGrpSpPr>
            <p:cNvPr id="58" name="Graphic 5">
              <a:extLst>
                <a:ext uri="{FF2B5EF4-FFF2-40B4-BE49-F238E27FC236}">
                  <a16:creationId xmlns:a16="http://schemas.microsoft.com/office/drawing/2014/main" id="{31DBEFFA-E469-6426-4320-622CE3E8A3C3}"/>
                </a:ext>
              </a:extLst>
            </p:cNvPr>
            <p:cNvGrpSpPr/>
            <p:nvPr/>
          </p:nvGrpSpPr>
          <p:grpSpPr>
            <a:xfrm>
              <a:off x="5358355" y="1127341"/>
              <a:ext cx="750549" cy="690200"/>
              <a:chOff x="5358355" y="1127341"/>
              <a:chExt cx="750549" cy="690200"/>
            </a:xfrm>
          </p:grpSpPr>
          <p:grpSp>
            <p:nvGrpSpPr>
              <p:cNvPr id="59" name="Graphic 5">
                <a:extLst>
                  <a:ext uri="{FF2B5EF4-FFF2-40B4-BE49-F238E27FC236}">
                    <a16:creationId xmlns:a16="http://schemas.microsoft.com/office/drawing/2014/main" id="{015430BE-7A07-C5BA-B1C2-7C4134EC31CF}"/>
                  </a:ext>
                </a:extLst>
              </p:cNvPr>
              <p:cNvGrpSpPr/>
              <p:nvPr/>
            </p:nvGrpSpPr>
            <p:grpSpPr>
              <a:xfrm>
                <a:off x="5358355" y="1127341"/>
                <a:ext cx="750549" cy="690200"/>
                <a:chOff x="5358355" y="1127341"/>
                <a:chExt cx="750549" cy="690200"/>
              </a:xfrm>
            </p:grpSpPr>
            <p:sp>
              <p:nvSpPr>
                <p:cNvPr id="60" name="Freeform: Shape 59">
                  <a:extLst>
                    <a:ext uri="{FF2B5EF4-FFF2-40B4-BE49-F238E27FC236}">
                      <a16:creationId xmlns:a16="http://schemas.microsoft.com/office/drawing/2014/main" id="{644B5462-6B9C-D43B-C9B5-12A36A137320}"/>
                    </a:ext>
                  </a:extLst>
                </p:cNvPr>
                <p:cNvSpPr/>
                <p:nvPr/>
              </p:nvSpPr>
              <p:spPr>
                <a:xfrm>
                  <a:off x="5358355" y="1165944"/>
                  <a:ext cx="720862" cy="651597"/>
                </a:xfrm>
                <a:custGeom>
                  <a:avLst/>
                  <a:gdLst>
                    <a:gd name="connsiteX0" fmla="*/ 0 w 720862"/>
                    <a:gd name="connsiteY0" fmla="*/ 522324 h 651597"/>
                    <a:gd name="connsiteX1" fmla="*/ 158249 w 720862"/>
                    <a:gd name="connsiteY1" fmla="*/ 549413 h 651597"/>
                    <a:gd name="connsiteX2" fmla="*/ 320440 w 720862"/>
                    <a:gd name="connsiteY2" fmla="*/ 642853 h 651597"/>
                    <a:gd name="connsiteX3" fmla="*/ 712118 w 720862"/>
                    <a:gd name="connsiteY3" fmla="*/ 400423 h 651597"/>
                    <a:gd name="connsiteX4" fmla="*/ 469688 w 720862"/>
                    <a:gd name="connsiteY4" fmla="*/ 8745 h 651597"/>
                    <a:gd name="connsiteX5" fmla="*/ 78010 w 720862"/>
                    <a:gd name="connsiteY5" fmla="*/ 251175 h 651597"/>
                    <a:gd name="connsiteX6" fmla="*/ 75867 w 720862"/>
                    <a:gd name="connsiteY6" fmla="*/ 391079 h 651597"/>
                    <a:gd name="connsiteX7" fmla="*/ 0 w 720862"/>
                    <a:gd name="connsiteY7" fmla="*/ 522324 h 65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862" h="651597">
                      <a:moveTo>
                        <a:pt x="0" y="522324"/>
                      </a:moveTo>
                      <a:lnTo>
                        <a:pt x="158249" y="549413"/>
                      </a:lnTo>
                      <a:cubicBezTo>
                        <a:pt x="200425" y="594333"/>
                        <a:pt x="255889" y="627680"/>
                        <a:pt x="320440" y="642853"/>
                      </a:cubicBezTo>
                      <a:cubicBezTo>
                        <a:pt x="495576" y="684087"/>
                        <a:pt x="670884" y="575559"/>
                        <a:pt x="712118" y="400423"/>
                      </a:cubicBezTo>
                      <a:cubicBezTo>
                        <a:pt x="753351" y="225286"/>
                        <a:pt x="644824" y="49979"/>
                        <a:pt x="469688" y="8745"/>
                      </a:cubicBezTo>
                      <a:cubicBezTo>
                        <a:pt x="294552" y="-32489"/>
                        <a:pt x="119244" y="76039"/>
                        <a:pt x="78010" y="251175"/>
                      </a:cubicBezTo>
                      <a:cubicBezTo>
                        <a:pt x="66866" y="298667"/>
                        <a:pt x="66608" y="346244"/>
                        <a:pt x="75867" y="391079"/>
                      </a:cubicBezTo>
                      <a:lnTo>
                        <a:pt x="0" y="522324"/>
                      </a:lnTo>
                      <a:close/>
                    </a:path>
                  </a:pathLst>
                </a:custGeom>
                <a:solidFill>
                  <a:srgbClr val="F6CD93"/>
                </a:solidFill>
                <a:ln w="8572"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054294D1-4238-3ADF-3E6F-6FC3A7E9DE1C}"/>
                    </a:ext>
                  </a:extLst>
                </p:cNvPr>
                <p:cNvSpPr/>
                <p:nvPr/>
              </p:nvSpPr>
              <p:spPr>
                <a:xfrm>
                  <a:off x="5365728" y="1127341"/>
                  <a:ext cx="743177" cy="668939"/>
                </a:xfrm>
                <a:custGeom>
                  <a:avLst/>
                  <a:gdLst>
                    <a:gd name="connsiteX0" fmla="*/ 409337 w 743177"/>
                    <a:gd name="connsiteY0" fmla="*/ 668940 h 668939"/>
                    <a:gd name="connsiteX1" fmla="*/ 332099 w 743177"/>
                    <a:gd name="connsiteY1" fmla="*/ 659939 h 668939"/>
                    <a:gd name="connsiteX2" fmla="*/ 167592 w 743177"/>
                    <a:gd name="connsiteY2" fmla="*/ 566070 h 668939"/>
                    <a:gd name="connsiteX3" fmla="*/ 0 w 743177"/>
                    <a:gd name="connsiteY3" fmla="*/ 537352 h 668939"/>
                    <a:gd name="connsiteX4" fmla="*/ 80495 w 743177"/>
                    <a:gd name="connsiteY4" fmla="*/ 398220 h 668939"/>
                    <a:gd name="connsiteX5" fmla="*/ 83324 w 743177"/>
                    <a:gd name="connsiteY5" fmla="*/ 257803 h 668939"/>
                    <a:gd name="connsiteX6" fmla="*/ 232829 w 743177"/>
                    <a:gd name="connsiteY6" fmla="*/ 50177 h 668939"/>
                    <a:gd name="connsiteX7" fmla="*/ 485375 w 743177"/>
                    <a:gd name="connsiteY7" fmla="*/ 9029 h 668939"/>
                    <a:gd name="connsiteX8" fmla="*/ 693001 w 743177"/>
                    <a:gd name="connsiteY8" fmla="*/ 158533 h 668939"/>
                    <a:gd name="connsiteX9" fmla="*/ 734149 w 743177"/>
                    <a:gd name="connsiteY9" fmla="*/ 411079 h 668939"/>
                    <a:gd name="connsiteX10" fmla="*/ 584644 w 743177"/>
                    <a:gd name="connsiteY10" fmla="*/ 618705 h 668939"/>
                    <a:gd name="connsiteX11" fmla="*/ 409337 w 743177"/>
                    <a:gd name="connsiteY11" fmla="*/ 668940 h 668939"/>
                    <a:gd name="connsiteX12" fmla="*/ 27175 w 743177"/>
                    <a:gd name="connsiteY12" fmla="*/ 524665 h 668939"/>
                    <a:gd name="connsiteX13" fmla="*/ 176165 w 743177"/>
                    <a:gd name="connsiteY13" fmla="*/ 550125 h 668939"/>
                    <a:gd name="connsiteX14" fmla="*/ 178136 w 743177"/>
                    <a:gd name="connsiteY14" fmla="*/ 552182 h 668939"/>
                    <a:gd name="connsiteX15" fmla="*/ 336042 w 743177"/>
                    <a:gd name="connsiteY15" fmla="*/ 643137 h 668939"/>
                    <a:gd name="connsiteX16" fmla="*/ 575643 w 743177"/>
                    <a:gd name="connsiteY16" fmla="*/ 604132 h 668939"/>
                    <a:gd name="connsiteX17" fmla="*/ 717433 w 743177"/>
                    <a:gd name="connsiteY17" fmla="*/ 407136 h 668939"/>
                    <a:gd name="connsiteX18" fmla="*/ 678427 w 743177"/>
                    <a:gd name="connsiteY18" fmla="*/ 167534 h 668939"/>
                    <a:gd name="connsiteX19" fmla="*/ 481431 w 743177"/>
                    <a:gd name="connsiteY19" fmla="*/ 25745 h 668939"/>
                    <a:gd name="connsiteX20" fmla="*/ 241830 w 743177"/>
                    <a:gd name="connsiteY20" fmla="*/ 64750 h 668939"/>
                    <a:gd name="connsiteX21" fmla="*/ 100041 w 743177"/>
                    <a:gd name="connsiteY21" fmla="*/ 261746 h 668939"/>
                    <a:gd name="connsiteX22" fmla="*/ 97984 w 743177"/>
                    <a:gd name="connsiteY22" fmla="*/ 397963 h 668939"/>
                    <a:gd name="connsiteX23" fmla="*/ 98669 w 743177"/>
                    <a:gd name="connsiteY23" fmla="*/ 401135 h 668939"/>
                    <a:gd name="connsiteX24" fmla="*/ 27175 w 743177"/>
                    <a:gd name="connsiteY24" fmla="*/ 524665 h 668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43177" h="668939">
                      <a:moveTo>
                        <a:pt x="409337" y="668940"/>
                      </a:moveTo>
                      <a:cubicBezTo>
                        <a:pt x="383619" y="668940"/>
                        <a:pt x="357730" y="665939"/>
                        <a:pt x="332099" y="659939"/>
                      </a:cubicBezTo>
                      <a:cubicBezTo>
                        <a:pt x="268919" y="645022"/>
                        <a:pt x="212084" y="612618"/>
                        <a:pt x="167592" y="566070"/>
                      </a:cubicBezTo>
                      <a:lnTo>
                        <a:pt x="0" y="537352"/>
                      </a:lnTo>
                      <a:lnTo>
                        <a:pt x="80495" y="398220"/>
                      </a:lnTo>
                      <a:cubicBezTo>
                        <a:pt x="71409" y="351672"/>
                        <a:pt x="72352" y="304523"/>
                        <a:pt x="83324" y="257803"/>
                      </a:cubicBezTo>
                      <a:cubicBezTo>
                        <a:pt x="103813" y="170878"/>
                        <a:pt x="156877" y="97154"/>
                        <a:pt x="232829" y="50177"/>
                      </a:cubicBezTo>
                      <a:cubicBezTo>
                        <a:pt x="308781" y="3199"/>
                        <a:pt x="398450" y="-11460"/>
                        <a:pt x="485375" y="9029"/>
                      </a:cubicBezTo>
                      <a:cubicBezTo>
                        <a:pt x="572300" y="29517"/>
                        <a:pt x="646024" y="82581"/>
                        <a:pt x="693001" y="158533"/>
                      </a:cubicBezTo>
                      <a:cubicBezTo>
                        <a:pt x="739978" y="234485"/>
                        <a:pt x="754637" y="324154"/>
                        <a:pt x="734149" y="411079"/>
                      </a:cubicBezTo>
                      <a:cubicBezTo>
                        <a:pt x="713661" y="498004"/>
                        <a:pt x="660597" y="571728"/>
                        <a:pt x="584644" y="618705"/>
                      </a:cubicBezTo>
                      <a:cubicBezTo>
                        <a:pt x="531152" y="651881"/>
                        <a:pt x="470716" y="668940"/>
                        <a:pt x="409337" y="668940"/>
                      </a:cubicBezTo>
                      <a:close/>
                      <a:moveTo>
                        <a:pt x="27175" y="524665"/>
                      </a:moveTo>
                      <a:lnTo>
                        <a:pt x="176165" y="550125"/>
                      </a:lnTo>
                      <a:lnTo>
                        <a:pt x="178136" y="552182"/>
                      </a:lnTo>
                      <a:cubicBezTo>
                        <a:pt x="220570" y="597359"/>
                        <a:pt x="275177" y="628820"/>
                        <a:pt x="336042" y="643137"/>
                      </a:cubicBezTo>
                      <a:cubicBezTo>
                        <a:pt x="418509" y="662596"/>
                        <a:pt x="503549" y="648709"/>
                        <a:pt x="575643" y="604132"/>
                      </a:cubicBezTo>
                      <a:cubicBezTo>
                        <a:pt x="647652" y="559555"/>
                        <a:pt x="698059" y="489603"/>
                        <a:pt x="717433" y="407136"/>
                      </a:cubicBezTo>
                      <a:cubicBezTo>
                        <a:pt x="736806" y="324668"/>
                        <a:pt x="723004" y="239629"/>
                        <a:pt x="678427" y="167534"/>
                      </a:cubicBezTo>
                      <a:cubicBezTo>
                        <a:pt x="633851" y="95525"/>
                        <a:pt x="563899" y="45119"/>
                        <a:pt x="481431" y="25745"/>
                      </a:cubicBezTo>
                      <a:cubicBezTo>
                        <a:pt x="398964" y="6371"/>
                        <a:pt x="313925" y="20173"/>
                        <a:pt x="241830" y="64750"/>
                      </a:cubicBezTo>
                      <a:cubicBezTo>
                        <a:pt x="169821" y="109327"/>
                        <a:pt x="119415" y="179279"/>
                        <a:pt x="100041" y="261746"/>
                      </a:cubicBezTo>
                      <a:cubicBezTo>
                        <a:pt x="89411" y="307009"/>
                        <a:pt x="88639" y="352872"/>
                        <a:pt x="97984" y="397963"/>
                      </a:cubicBezTo>
                      <a:lnTo>
                        <a:pt x="98669" y="401135"/>
                      </a:lnTo>
                      <a:lnTo>
                        <a:pt x="27175" y="524665"/>
                      </a:lnTo>
                      <a:close/>
                    </a:path>
                  </a:pathLst>
                </a:custGeom>
                <a:solidFill>
                  <a:srgbClr val="FFFFFF"/>
                </a:solidFill>
                <a:ln w="8572" cap="flat">
                  <a:noFill/>
                  <a:prstDash val="solid"/>
                  <a:miter/>
                </a:ln>
              </p:spPr>
              <p:txBody>
                <a:bodyPr rtlCol="0" anchor="ctr"/>
                <a:lstStyle/>
                <a:p>
                  <a:endParaRPr lang="en-US"/>
                </a:p>
              </p:txBody>
            </p:sp>
          </p:grpSp>
          <p:grpSp>
            <p:nvGrpSpPr>
              <p:cNvPr id="62" name="Graphic 5">
                <a:extLst>
                  <a:ext uri="{FF2B5EF4-FFF2-40B4-BE49-F238E27FC236}">
                    <a16:creationId xmlns:a16="http://schemas.microsoft.com/office/drawing/2014/main" id="{72AE0515-EA40-5261-F561-E1E4C05ABC50}"/>
                  </a:ext>
                </a:extLst>
              </p:cNvPr>
              <p:cNvGrpSpPr/>
              <p:nvPr/>
            </p:nvGrpSpPr>
            <p:grpSpPr>
              <a:xfrm>
                <a:off x="5578034" y="1328868"/>
                <a:ext cx="394818" cy="321484"/>
                <a:chOff x="5578034" y="1328868"/>
                <a:chExt cx="394818" cy="321484"/>
              </a:xfrm>
              <a:solidFill>
                <a:srgbClr val="13426E"/>
              </a:solidFill>
            </p:grpSpPr>
            <p:sp>
              <p:nvSpPr>
                <p:cNvPr id="63" name="Freeform: Shape 62">
                  <a:extLst>
                    <a:ext uri="{FF2B5EF4-FFF2-40B4-BE49-F238E27FC236}">
                      <a16:creationId xmlns:a16="http://schemas.microsoft.com/office/drawing/2014/main" id="{BDA2BAB3-42F9-9CC0-C881-4A0FD457B7A1}"/>
                    </a:ext>
                  </a:extLst>
                </p:cNvPr>
                <p:cNvSpPr/>
                <p:nvPr/>
              </p:nvSpPr>
              <p:spPr>
                <a:xfrm>
                  <a:off x="5578034" y="1328868"/>
                  <a:ext cx="176747" cy="319721"/>
                </a:xfrm>
                <a:custGeom>
                  <a:avLst/>
                  <a:gdLst>
                    <a:gd name="connsiteX0" fmla="*/ 98618 w 176747"/>
                    <a:gd name="connsiteY0" fmla="*/ 234841 h 319721"/>
                    <a:gd name="connsiteX1" fmla="*/ 94504 w 176747"/>
                    <a:gd name="connsiteY1" fmla="*/ 193864 h 319721"/>
                    <a:gd name="connsiteX2" fmla="*/ 107962 w 176747"/>
                    <a:gd name="connsiteY2" fmla="*/ 156317 h 319721"/>
                    <a:gd name="connsiteX3" fmla="*/ 128536 w 176747"/>
                    <a:gd name="connsiteY3" fmla="*/ 121084 h 319721"/>
                    <a:gd name="connsiteX4" fmla="*/ 135566 w 176747"/>
                    <a:gd name="connsiteY4" fmla="*/ 73764 h 319721"/>
                    <a:gd name="connsiteX5" fmla="*/ 115421 w 176747"/>
                    <a:gd name="connsiteY5" fmla="*/ 42045 h 319721"/>
                    <a:gd name="connsiteX6" fmla="*/ 78645 w 176747"/>
                    <a:gd name="connsiteY6" fmla="*/ 37931 h 319721"/>
                    <a:gd name="connsiteX7" fmla="*/ 46926 w 176747"/>
                    <a:gd name="connsiteY7" fmla="*/ 57904 h 319721"/>
                    <a:gd name="connsiteX8" fmla="*/ 41440 w 176747"/>
                    <a:gd name="connsiteY8" fmla="*/ 91680 h 319721"/>
                    <a:gd name="connsiteX9" fmla="*/ 2435 w 176747"/>
                    <a:gd name="connsiteY9" fmla="*/ 101367 h 319721"/>
                    <a:gd name="connsiteX10" fmla="*/ 13065 w 176747"/>
                    <a:gd name="connsiteY10" fmla="*/ 40245 h 319721"/>
                    <a:gd name="connsiteX11" fmla="*/ 70157 w 176747"/>
                    <a:gd name="connsiteY11" fmla="*/ 3812 h 319721"/>
                    <a:gd name="connsiteX12" fmla="*/ 137538 w 176747"/>
                    <a:gd name="connsiteY12" fmla="*/ 9727 h 319721"/>
                    <a:gd name="connsiteX13" fmla="*/ 174314 w 176747"/>
                    <a:gd name="connsiteY13" fmla="*/ 62791 h 319721"/>
                    <a:gd name="connsiteX14" fmla="*/ 158197 w 176747"/>
                    <a:gd name="connsiteY14" fmla="*/ 143887 h 319721"/>
                    <a:gd name="connsiteX15" fmla="*/ 140881 w 176747"/>
                    <a:gd name="connsiteY15" fmla="*/ 172347 h 319721"/>
                    <a:gd name="connsiteX16" fmla="*/ 137709 w 176747"/>
                    <a:gd name="connsiteY16" fmla="*/ 225154 h 319721"/>
                    <a:gd name="connsiteX17" fmla="*/ 98618 w 176747"/>
                    <a:gd name="connsiteY17" fmla="*/ 234841 h 319721"/>
                    <a:gd name="connsiteX18" fmla="*/ 113534 w 176747"/>
                    <a:gd name="connsiteY18" fmla="*/ 302221 h 319721"/>
                    <a:gd name="connsiteX19" fmla="*/ 115335 w 176747"/>
                    <a:gd name="connsiteY19" fmla="*/ 284733 h 319721"/>
                    <a:gd name="connsiteX20" fmla="*/ 130851 w 176747"/>
                    <a:gd name="connsiteY20" fmla="*/ 274017 h 319721"/>
                    <a:gd name="connsiteX21" fmla="*/ 149711 w 176747"/>
                    <a:gd name="connsiteY21" fmla="*/ 276246 h 319721"/>
                    <a:gd name="connsiteX22" fmla="*/ 159569 w 176747"/>
                    <a:gd name="connsiteY22" fmla="*/ 290819 h 319721"/>
                    <a:gd name="connsiteX23" fmla="*/ 157597 w 176747"/>
                    <a:gd name="connsiteY23" fmla="*/ 308136 h 319721"/>
                    <a:gd name="connsiteX24" fmla="*/ 141909 w 176747"/>
                    <a:gd name="connsiteY24" fmla="*/ 318680 h 319721"/>
                    <a:gd name="connsiteX25" fmla="*/ 123221 w 176747"/>
                    <a:gd name="connsiteY25" fmla="*/ 316708 h 319721"/>
                    <a:gd name="connsiteX26" fmla="*/ 113534 w 176747"/>
                    <a:gd name="connsiteY26" fmla="*/ 302221 h 31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6747" h="319721">
                      <a:moveTo>
                        <a:pt x="98618" y="234841"/>
                      </a:moveTo>
                      <a:cubicBezTo>
                        <a:pt x="94760" y="218125"/>
                        <a:pt x="93389" y="204408"/>
                        <a:pt x="94504" y="193864"/>
                      </a:cubicBezTo>
                      <a:cubicBezTo>
                        <a:pt x="95618" y="183320"/>
                        <a:pt x="100076" y="170804"/>
                        <a:pt x="107962" y="156317"/>
                      </a:cubicBezTo>
                      <a:lnTo>
                        <a:pt x="128536" y="121084"/>
                      </a:lnTo>
                      <a:cubicBezTo>
                        <a:pt x="137023" y="104882"/>
                        <a:pt x="139338" y="89108"/>
                        <a:pt x="135566" y="73764"/>
                      </a:cubicBezTo>
                      <a:cubicBezTo>
                        <a:pt x="131880" y="59019"/>
                        <a:pt x="125193" y="48475"/>
                        <a:pt x="115421" y="42045"/>
                      </a:cubicBezTo>
                      <a:cubicBezTo>
                        <a:pt x="105648" y="35616"/>
                        <a:pt x="93303" y="34244"/>
                        <a:pt x="78645" y="37931"/>
                      </a:cubicBezTo>
                      <a:cubicBezTo>
                        <a:pt x="64328" y="41531"/>
                        <a:pt x="53698" y="48132"/>
                        <a:pt x="46926" y="57904"/>
                      </a:cubicBezTo>
                      <a:cubicBezTo>
                        <a:pt x="40068" y="67677"/>
                        <a:pt x="38268" y="78907"/>
                        <a:pt x="41440" y="91680"/>
                      </a:cubicBezTo>
                      <a:lnTo>
                        <a:pt x="2435" y="101367"/>
                      </a:lnTo>
                      <a:cubicBezTo>
                        <a:pt x="-2966" y="78564"/>
                        <a:pt x="635" y="58162"/>
                        <a:pt x="13065" y="40245"/>
                      </a:cubicBezTo>
                      <a:cubicBezTo>
                        <a:pt x="25495" y="22329"/>
                        <a:pt x="44526" y="10156"/>
                        <a:pt x="70157" y="3812"/>
                      </a:cubicBezTo>
                      <a:cubicBezTo>
                        <a:pt x="96733" y="-2789"/>
                        <a:pt x="119192" y="-817"/>
                        <a:pt x="137538" y="9727"/>
                      </a:cubicBezTo>
                      <a:cubicBezTo>
                        <a:pt x="155882" y="20271"/>
                        <a:pt x="168141" y="37931"/>
                        <a:pt x="174314" y="62791"/>
                      </a:cubicBezTo>
                      <a:cubicBezTo>
                        <a:pt x="180400" y="87308"/>
                        <a:pt x="175085" y="114312"/>
                        <a:pt x="158197" y="143887"/>
                      </a:cubicBezTo>
                      <a:lnTo>
                        <a:pt x="140881" y="172347"/>
                      </a:lnTo>
                      <a:cubicBezTo>
                        <a:pt x="133423" y="186235"/>
                        <a:pt x="132394" y="203894"/>
                        <a:pt x="137709" y="225154"/>
                      </a:cubicBezTo>
                      <a:lnTo>
                        <a:pt x="98618" y="234841"/>
                      </a:lnTo>
                      <a:close/>
                      <a:moveTo>
                        <a:pt x="113534" y="302221"/>
                      </a:moveTo>
                      <a:cubicBezTo>
                        <a:pt x="111991" y="295877"/>
                        <a:pt x="112591" y="290048"/>
                        <a:pt x="115335" y="284733"/>
                      </a:cubicBezTo>
                      <a:cubicBezTo>
                        <a:pt x="118078" y="279418"/>
                        <a:pt x="123307" y="275903"/>
                        <a:pt x="130851" y="274017"/>
                      </a:cubicBezTo>
                      <a:cubicBezTo>
                        <a:pt x="138395" y="272131"/>
                        <a:pt x="144738" y="272903"/>
                        <a:pt x="149711" y="276246"/>
                      </a:cubicBezTo>
                      <a:cubicBezTo>
                        <a:pt x="154683" y="279589"/>
                        <a:pt x="158026" y="284476"/>
                        <a:pt x="159569" y="290819"/>
                      </a:cubicBezTo>
                      <a:cubicBezTo>
                        <a:pt x="161112" y="297163"/>
                        <a:pt x="160512" y="302992"/>
                        <a:pt x="157597" y="308136"/>
                      </a:cubicBezTo>
                      <a:cubicBezTo>
                        <a:pt x="154683" y="313279"/>
                        <a:pt x="149453" y="316794"/>
                        <a:pt x="141909" y="318680"/>
                      </a:cubicBezTo>
                      <a:cubicBezTo>
                        <a:pt x="134366" y="320566"/>
                        <a:pt x="128108" y="319880"/>
                        <a:pt x="123221" y="316708"/>
                      </a:cubicBezTo>
                      <a:cubicBezTo>
                        <a:pt x="118421" y="313365"/>
                        <a:pt x="115163" y="308564"/>
                        <a:pt x="113534" y="302221"/>
                      </a:cubicBezTo>
                      <a:close/>
                    </a:path>
                  </a:pathLst>
                </a:custGeom>
                <a:solidFill>
                  <a:srgbClr val="13426E"/>
                </a:solidFill>
                <a:ln w="8572"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206C64C1-9FF1-1218-FA5D-73D5CB4C5DE4}"/>
                    </a:ext>
                  </a:extLst>
                </p:cNvPr>
                <p:cNvSpPr/>
                <p:nvPr/>
              </p:nvSpPr>
              <p:spPr>
                <a:xfrm>
                  <a:off x="5791107" y="1336874"/>
                  <a:ext cx="181744" cy="313478"/>
                </a:xfrm>
                <a:custGeom>
                  <a:avLst/>
                  <a:gdLst>
                    <a:gd name="connsiteX0" fmla="*/ 23305 w 181744"/>
                    <a:gd name="connsiteY0" fmla="*/ 217834 h 313478"/>
                    <a:gd name="connsiteX1" fmla="*/ 40964 w 181744"/>
                    <a:gd name="connsiteY1" fmla="*/ 180629 h 313478"/>
                    <a:gd name="connsiteX2" fmla="*/ 71910 w 181744"/>
                    <a:gd name="connsiteY2" fmla="*/ 155512 h 313478"/>
                    <a:gd name="connsiteX3" fmla="*/ 107744 w 181744"/>
                    <a:gd name="connsiteY3" fmla="*/ 135966 h 313478"/>
                    <a:gd name="connsiteX4" fmla="*/ 138262 w 181744"/>
                    <a:gd name="connsiteY4" fmla="*/ 99105 h 313478"/>
                    <a:gd name="connsiteX5" fmla="*/ 137405 w 181744"/>
                    <a:gd name="connsiteY5" fmla="*/ 61557 h 313478"/>
                    <a:gd name="connsiteX6" fmla="*/ 108001 w 181744"/>
                    <a:gd name="connsiteY6" fmla="*/ 39011 h 313478"/>
                    <a:gd name="connsiteX7" fmla="*/ 70539 w 181744"/>
                    <a:gd name="connsiteY7" fmla="*/ 39697 h 313478"/>
                    <a:gd name="connsiteX8" fmla="*/ 48336 w 181744"/>
                    <a:gd name="connsiteY8" fmla="*/ 65758 h 313478"/>
                    <a:gd name="connsiteX9" fmla="*/ 9931 w 181744"/>
                    <a:gd name="connsiteY9" fmla="*/ 53928 h 313478"/>
                    <a:gd name="connsiteX10" fmla="*/ 50651 w 181744"/>
                    <a:gd name="connsiteY10" fmla="*/ 7122 h 313478"/>
                    <a:gd name="connsiteX11" fmla="*/ 118288 w 181744"/>
                    <a:gd name="connsiteY11" fmla="*/ 5407 h 313478"/>
                    <a:gd name="connsiteX12" fmla="*/ 172895 w 181744"/>
                    <a:gd name="connsiteY12" fmla="*/ 45355 h 313478"/>
                    <a:gd name="connsiteX13" fmla="*/ 176924 w 181744"/>
                    <a:gd name="connsiteY13" fmla="*/ 109820 h 313478"/>
                    <a:gd name="connsiteX14" fmla="*/ 121202 w 181744"/>
                    <a:gd name="connsiteY14" fmla="*/ 170857 h 313478"/>
                    <a:gd name="connsiteX15" fmla="*/ 91713 w 181744"/>
                    <a:gd name="connsiteY15" fmla="*/ 186201 h 313478"/>
                    <a:gd name="connsiteX16" fmla="*/ 61624 w 181744"/>
                    <a:gd name="connsiteY16" fmla="*/ 229750 h 313478"/>
                    <a:gd name="connsiteX17" fmla="*/ 23305 w 181744"/>
                    <a:gd name="connsiteY17" fmla="*/ 217834 h 313478"/>
                    <a:gd name="connsiteX18" fmla="*/ 1273 w 181744"/>
                    <a:gd name="connsiteY18" fmla="*/ 283242 h 313478"/>
                    <a:gd name="connsiteX19" fmla="*/ 11903 w 181744"/>
                    <a:gd name="connsiteY19" fmla="*/ 269183 h 313478"/>
                    <a:gd name="connsiteX20" fmla="*/ 30763 w 181744"/>
                    <a:gd name="connsiteY20" fmla="*/ 267983 h 313478"/>
                    <a:gd name="connsiteX21" fmla="*/ 45764 w 181744"/>
                    <a:gd name="connsiteY21" fmla="*/ 279642 h 313478"/>
                    <a:gd name="connsiteX22" fmla="*/ 46707 w 181744"/>
                    <a:gd name="connsiteY22" fmla="*/ 297215 h 313478"/>
                    <a:gd name="connsiteX23" fmla="*/ 36077 w 181744"/>
                    <a:gd name="connsiteY23" fmla="*/ 311017 h 313478"/>
                    <a:gd name="connsiteX24" fmla="*/ 17133 w 181744"/>
                    <a:gd name="connsiteY24" fmla="*/ 311960 h 313478"/>
                    <a:gd name="connsiteX25" fmla="*/ 2131 w 181744"/>
                    <a:gd name="connsiteY25" fmla="*/ 300558 h 313478"/>
                    <a:gd name="connsiteX26" fmla="*/ 1273 w 181744"/>
                    <a:gd name="connsiteY26" fmla="*/ 283242 h 313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1744" h="313478">
                      <a:moveTo>
                        <a:pt x="23305" y="217834"/>
                      </a:moveTo>
                      <a:cubicBezTo>
                        <a:pt x="28619" y="201460"/>
                        <a:pt x="34535" y="189116"/>
                        <a:pt x="40964" y="180629"/>
                      </a:cubicBezTo>
                      <a:cubicBezTo>
                        <a:pt x="47393" y="172142"/>
                        <a:pt x="57680" y="163827"/>
                        <a:pt x="71910" y="155512"/>
                      </a:cubicBezTo>
                      <a:lnTo>
                        <a:pt x="107744" y="135966"/>
                      </a:lnTo>
                      <a:cubicBezTo>
                        <a:pt x="123431" y="126451"/>
                        <a:pt x="133547" y="114192"/>
                        <a:pt x="138262" y="99105"/>
                      </a:cubicBezTo>
                      <a:cubicBezTo>
                        <a:pt x="142719" y="84617"/>
                        <a:pt x="142463" y="72101"/>
                        <a:pt x="137405" y="61557"/>
                      </a:cubicBezTo>
                      <a:cubicBezTo>
                        <a:pt x="132347" y="51013"/>
                        <a:pt x="122574" y="43469"/>
                        <a:pt x="108001" y="39011"/>
                      </a:cubicBezTo>
                      <a:cubicBezTo>
                        <a:pt x="93856" y="34640"/>
                        <a:pt x="81426" y="34897"/>
                        <a:pt x="70539" y="39697"/>
                      </a:cubicBezTo>
                      <a:cubicBezTo>
                        <a:pt x="59652" y="44498"/>
                        <a:pt x="52280" y="53242"/>
                        <a:pt x="48336" y="65758"/>
                      </a:cubicBezTo>
                      <a:lnTo>
                        <a:pt x="9931" y="53928"/>
                      </a:lnTo>
                      <a:cubicBezTo>
                        <a:pt x="17133" y="31639"/>
                        <a:pt x="30677" y="16037"/>
                        <a:pt x="50651" y="7122"/>
                      </a:cubicBezTo>
                      <a:cubicBezTo>
                        <a:pt x="70625" y="-1794"/>
                        <a:pt x="93171" y="-2308"/>
                        <a:pt x="118288" y="5407"/>
                      </a:cubicBezTo>
                      <a:cubicBezTo>
                        <a:pt x="144434" y="13465"/>
                        <a:pt x="162608" y="26753"/>
                        <a:pt x="172895" y="45355"/>
                      </a:cubicBezTo>
                      <a:cubicBezTo>
                        <a:pt x="183182" y="63872"/>
                        <a:pt x="184467" y="85389"/>
                        <a:pt x="176924" y="109820"/>
                      </a:cubicBezTo>
                      <a:cubicBezTo>
                        <a:pt x="169466" y="133995"/>
                        <a:pt x="150863" y="154312"/>
                        <a:pt x="121202" y="170857"/>
                      </a:cubicBezTo>
                      <a:lnTo>
                        <a:pt x="91713" y="186201"/>
                      </a:lnTo>
                      <a:cubicBezTo>
                        <a:pt x="78169" y="194259"/>
                        <a:pt x="68139" y="208747"/>
                        <a:pt x="61624" y="229750"/>
                      </a:cubicBezTo>
                      <a:lnTo>
                        <a:pt x="23305" y="217834"/>
                      </a:lnTo>
                      <a:close/>
                      <a:moveTo>
                        <a:pt x="1273" y="283242"/>
                      </a:moveTo>
                      <a:cubicBezTo>
                        <a:pt x="3245" y="276984"/>
                        <a:pt x="6760" y="272269"/>
                        <a:pt x="11903" y="269183"/>
                      </a:cubicBezTo>
                      <a:cubicBezTo>
                        <a:pt x="17047" y="266097"/>
                        <a:pt x="23305" y="265754"/>
                        <a:pt x="30763" y="267983"/>
                      </a:cubicBezTo>
                      <a:cubicBezTo>
                        <a:pt x="38221" y="270297"/>
                        <a:pt x="43279" y="274155"/>
                        <a:pt x="45764" y="279642"/>
                      </a:cubicBezTo>
                      <a:cubicBezTo>
                        <a:pt x="48336" y="285128"/>
                        <a:pt x="48594" y="290957"/>
                        <a:pt x="46707" y="297215"/>
                      </a:cubicBezTo>
                      <a:cubicBezTo>
                        <a:pt x="44736" y="303473"/>
                        <a:pt x="41221" y="308102"/>
                        <a:pt x="36077" y="311017"/>
                      </a:cubicBezTo>
                      <a:cubicBezTo>
                        <a:pt x="30934" y="313932"/>
                        <a:pt x="24591" y="314274"/>
                        <a:pt x="17133" y="311960"/>
                      </a:cubicBezTo>
                      <a:cubicBezTo>
                        <a:pt x="9675" y="309645"/>
                        <a:pt x="4702" y="305873"/>
                        <a:pt x="2131" y="300558"/>
                      </a:cubicBezTo>
                      <a:cubicBezTo>
                        <a:pt x="-356" y="295329"/>
                        <a:pt x="-698" y="289500"/>
                        <a:pt x="1273" y="283242"/>
                      </a:cubicBezTo>
                      <a:close/>
                    </a:path>
                  </a:pathLst>
                </a:custGeom>
                <a:solidFill>
                  <a:srgbClr val="13426E"/>
                </a:solidFill>
                <a:ln w="8572" cap="flat">
                  <a:noFill/>
                  <a:prstDash val="solid"/>
                  <a:miter/>
                </a:ln>
              </p:spPr>
              <p:txBody>
                <a:bodyPr rtlCol="0" anchor="ctr"/>
                <a:lstStyle/>
                <a:p>
                  <a:endParaRPr lang="en-US"/>
                </a:p>
              </p:txBody>
            </p:sp>
          </p:grpSp>
        </p:grpSp>
        <p:grpSp>
          <p:nvGrpSpPr>
            <p:cNvPr id="65" name="Graphic 5">
              <a:extLst>
                <a:ext uri="{FF2B5EF4-FFF2-40B4-BE49-F238E27FC236}">
                  <a16:creationId xmlns:a16="http://schemas.microsoft.com/office/drawing/2014/main" id="{3D41FD88-A8FC-7B07-C750-3C878FE67149}"/>
                </a:ext>
              </a:extLst>
            </p:cNvPr>
            <p:cNvGrpSpPr/>
            <p:nvPr/>
          </p:nvGrpSpPr>
          <p:grpSpPr>
            <a:xfrm>
              <a:off x="3051654" y="1286987"/>
              <a:ext cx="738790" cy="691103"/>
              <a:chOff x="3051654" y="1286987"/>
              <a:chExt cx="738790" cy="691103"/>
            </a:xfrm>
          </p:grpSpPr>
          <p:grpSp>
            <p:nvGrpSpPr>
              <p:cNvPr id="66" name="Graphic 5">
                <a:extLst>
                  <a:ext uri="{FF2B5EF4-FFF2-40B4-BE49-F238E27FC236}">
                    <a16:creationId xmlns:a16="http://schemas.microsoft.com/office/drawing/2014/main" id="{8B85BD01-7D43-93D6-6A94-0E1520EF5C40}"/>
                  </a:ext>
                </a:extLst>
              </p:cNvPr>
              <p:cNvGrpSpPr/>
              <p:nvPr/>
            </p:nvGrpSpPr>
            <p:grpSpPr>
              <a:xfrm>
                <a:off x="3051654" y="1286987"/>
                <a:ext cx="738790" cy="691103"/>
                <a:chOff x="3051654" y="1286987"/>
                <a:chExt cx="738790" cy="691103"/>
              </a:xfrm>
            </p:grpSpPr>
            <p:sp>
              <p:nvSpPr>
                <p:cNvPr id="67" name="Freeform: Shape 66">
                  <a:extLst>
                    <a:ext uri="{FF2B5EF4-FFF2-40B4-BE49-F238E27FC236}">
                      <a16:creationId xmlns:a16="http://schemas.microsoft.com/office/drawing/2014/main" id="{20B024C0-DCA9-FE58-BEEA-D03579A5D97E}"/>
                    </a:ext>
                  </a:extLst>
                </p:cNvPr>
                <p:cNvSpPr/>
                <p:nvPr/>
              </p:nvSpPr>
              <p:spPr>
                <a:xfrm>
                  <a:off x="3079797" y="1326521"/>
                  <a:ext cx="710647" cy="651569"/>
                </a:xfrm>
                <a:custGeom>
                  <a:avLst/>
                  <a:gdLst>
                    <a:gd name="connsiteX0" fmla="*/ 710647 w 710647"/>
                    <a:gd name="connsiteY0" fmla="*/ 541683 h 651569"/>
                    <a:gd name="connsiteX1" fmla="*/ 551199 w 710647"/>
                    <a:gd name="connsiteY1" fmla="*/ 560886 h 651569"/>
                    <a:gd name="connsiteX2" fmla="*/ 384549 w 710647"/>
                    <a:gd name="connsiteY2" fmla="*/ 646182 h 651569"/>
                    <a:gd name="connsiteX3" fmla="*/ 5388 w 710647"/>
                    <a:gd name="connsiteY3" fmla="*/ 384549 h 651569"/>
                    <a:gd name="connsiteX4" fmla="*/ 267020 w 710647"/>
                    <a:gd name="connsiteY4" fmla="*/ 5388 h 651569"/>
                    <a:gd name="connsiteX5" fmla="*/ 646182 w 710647"/>
                    <a:gd name="connsiteY5" fmla="*/ 267020 h 651569"/>
                    <a:gd name="connsiteX6" fmla="*/ 641296 w 710647"/>
                    <a:gd name="connsiteY6" fmla="*/ 406838 h 651569"/>
                    <a:gd name="connsiteX7" fmla="*/ 710647 w 710647"/>
                    <a:gd name="connsiteY7" fmla="*/ 541683 h 65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0647" h="651569">
                      <a:moveTo>
                        <a:pt x="710647" y="541683"/>
                      </a:moveTo>
                      <a:lnTo>
                        <a:pt x="551199" y="560886"/>
                      </a:lnTo>
                      <a:cubicBezTo>
                        <a:pt x="506793" y="603662"/>
                        <a:pt x="449786" y="634181"/>
                        <a:pt x="384549" y="646182"/>
                      </a:cubicBezTo>
                      <a:cubicBezTo>
                        <a:pt x="207613" y="678586"/>
                        <a:pt x="37877" y="561486"/>
                        <a:pt x="5388" y="384549"/>
                      </a:cubicBezTo>
                      <a:cubicBezTo>
                        <a:pt x="-27016" y="207613"/>
                        <a:pt x="90084" y="37877"/>
                        <a:pt x="267020" y="5388"/>
                      </a:cubicBezTo>
                      <a:cubicBezTo>
                        <a:pt x="443957" y="-27016"/>
                        <a:pt x="613692" y="90084"/>
                        <a:pt x="646182" y="267020"/>
                      </a:cubicBezTo>
                      <a:cubicBezTo>
                        <a:pt x="655012" y="315026"/>
                        <a:pt x="652783" y="362518"/>
                        <a:pt x="641296" y="406838"/>
                      </a:cubicBezTo>
                      <a:lnTo>
                        <a:pt x="710647" y="541683"/>
                      </a:lnTo>
                      <a:close/>
                    </a:path>
                  </a:pathLst>
                </a:custGeom>
                <a:solidFill>
                  <a:srgbClr val="F6CD93"/>
                </a:solidFill>
                <a:ln w="8572"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58BF575B-B1BC-BBD6-46B1-42C4B0A9E315}"/>
                    </a:ext>
                  </a:extLst>
                </p:cNvPr>
                <p:cNvSpPr/>
                <p:nvPr/>
              </p:nvSpPr>
              <p:spPr>
                <a:xfrm>
                  <a:off x="3051654" y="1286987"/>
                  <a:ext cx="732446" cy="668742"/>
                </a:xfrm>
                <a:custGeom>
                  <a:avLst/>
                  <a:gdLst>
                    <a:gd name="connsiteX0" fmla="*/ 333740 w 732446"/>
                    <a:gd name="connsiteY0" fmla="*/ 668743 h 668742"/>
                    <a:gd name="connsiteX1" fmla="*/ 144545 w 732446"/>
                    <a:gd name="connsiteY1" fmla="*/ 609507 h 668742"/>
                    <a:gd name="connsiteX2" fmla="*/ 5584 w 732446"/>
                    <a:gd name="connsiteY2" fmla="*/ 394680 h 668742"/>
                    <a:gd name="connsiteX3" fmla="*/ 59248 w 732446"/>
                    <a:gd name="connsiteY3" fmla="*/ 144534 h 668742"/>
                    <a:gd name="connsiteX4" fmla="*/ 274075 w 732446"/>
                    <a:gd name="connsiteY4" fmla="*/ 5574 h 668742"/>
                    <a:gd name="connsiteX5" fmla="*/ 524221 w 732446"/>
                    <a:gd name="connsiteY5" fmla="*/ 59238 h 668742"/>
                    <a:gd name="connsiteX6" fmla="*/ 663181 w 732446"/>
                    <a:gd name="connsiteY6" fmla="*/ 274065 h 668742"/>
                    <a:gd name="connsiteX7" fmla="*/ 658980 w 732446"/>
                    <a:gd name="connsiteY7" fmla="*/ 414396 h 668742"/>
                    <a:gd name="connsiteX8" fmla="*/ 732447 w 732446"/>
                    <a:gd name="connsiteY8" fmla="*/ 557300 h 668742"/>
                    <a:gd name="connsiteX9" fmla="*/ 563569 w 732446"/>
                    <a:gd name="connsiteY9" fmla="*/ 577617 h 668742"/>
                    <a:gd name="connsiteX10" fmla="*/ 394604 w 732446"/>
                    <a:gd name="connsiteY10" fmla="*/ 663170 h 668742"/>
                    <a:gd name="connsiteX11" fmla="*/ 333740 w 732446"/>
                    <a:gd name="connsiteY11" fmla="*/ 668743 h 668742"/>
                    <a:gd name="connsiteX12" fmla="*/ 334597 w 732446"/>
                    <a:gd name="connsiteY12" fmla="*/ 17147 h 668742"/>
                    <a:gd name="connsiteX13" fmla="*/ 277247 w 732446"/>
                    <a:gd name="connsiteY13" fmla="*/ 22376 h 668742"/>
                    <a:gd name="connsiteX14" fmla="*/ 22472 w 732446"/>
                    <a:gd name="connsiteY14" fmla="*/ 391508 h 668742"/>
                    <a:gd name="connsiteX15" fmla="*/ 154317 w 732446"/>
                    <a:gd name="connsiteY15" fmla="*/ 595362 h 668742"/>
                    <a:gd name="connsiteX16" fmla="*/ 391690 w 732446"/>
                    <a:gd name="connsiteY16" fmla="*/ 646283 h 668742"/>
                    <a:gd name="connsiteX17" fmla="*/ 553882 w 732446"/>
                    <a:gd name="connsiteY17" fmla="*/ 563301 h 668742"/>
                    <a:gd name="connsiteX18" fmla="*/ 555939 w 732446"/>
                    <a:gd name="connsiteY18" fmla="*/ 561329 h 668742"/>
                    <a:gd name="connsiteX19" fmla="*/ 705958 w 732446"/>
                    <a:gd name="connsiteY19" fmla="*/ 543327 h 668742"/>
                    <a:gd name="connsiteX20" fmla="*/ 640807 w 732446"/>
                    <a:gd name="connsiteY20" fmla="*/ 416540 h 668742"/>
                    <a:gd name="connsiteX21" fmla="*/ 641664 w 732446"/>
                    <a:gd name="connsiteY21" fmla="*/ 413368 h 668742"/>
                    <a:gd name="connsiteX22" fmla="*/ 646379 w 732446"/>
                    <a:gd name="connsiteY22" fmla="*/ 277236 h 668742"/>
                    <a:gd name="connsiteX23" fmla="*/ 334597 w 732446"/>
                    <a:gd name="connsiteY23" fmla="*/ 17147 h 66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32446" h="668742">
                      <a:moveTo>
                        <a:pt x="333740" y="668743"/>
                      </a:moveTo>
                      <a:cubicBezTo>
                        <a:pt x="266531" y="668743"/>
                        <a:pt x="201038" y="648426"/>
                        <a:pt x="144545" y="609507"/>
                      </a:cubicBezTo>
                      <a:cubicBezTo>
                        <a:pt x="71078" y="558757"/>
                        <a:pt x="21701" y="482462"/>
                        <a:pt x="5584" y="394680"/>
                      </a:cubicBezTo>
                      <a:cubicBezTo>
                        <a:pt x="-10532" y="306812"/>
                        <a:pt x="8499" y="218000"/>
                        <a:pt x="59248" y="144534"/>
                      </a:cubicBezTo>
                      <a:cubicBezTo>
                        <a:pt x="109998" y="71068"/>
                        <a:pt x="186293" y="21690"/>
                        <a:pt x="274075" y="5574"/>
                      </a:cubicBezTo>
                      <a:cubicBezTo>
                        <a:pt x="361857" y="-10542"/>
                        <a:pt x="450754" y="8574"/>
                        <a:pt x="524221" y="59238"/>
                      </a:cubicBezTo>
                      <a:cubicBezTo>
                        <a:pt x="597687" y="109987"/>
                        <a:pt x="647065" y="186282"/>
                        <a:pt x="663181" y="274065"/>
                      </a:cubicBezTo>
                      <a:cubicBezTo>
                        <a:pt x="671839" y="321213"/>
                        <a:pt x="670382" y="368448"/>
                        <a:pt x="658980" y="414396"/>
                      </a:cubicBezTo>
                      <a:lnTo>
                        <a:pt x="732447" y="557300"/>
                      </a:lnTo>
                      <a:lnTo>
                        <a:pt x="563569" y="577617"/>
                      </a:lnTo>
                      <a:cubicBezTo>
                        <a:pt x="516848" y="621851"/>
                        <a:pt x="458470" y="651426"/>
                        <a:pt x="394604" y="663170"/>
                      </a:cubicBezTo>
                      <a:cubicBezTo>
                        <a:pt x="374459" y="666942"/>
                        <a:pt x="354057" y="668743"/>
                        <a:pt x="333740" y="668743"/>
                      </a:cubicBezTo>
                      <a:close/>
                      <a:moveTo>
                        <a:pt x="334597" y="17147"/>
                      </a:moveTo>
                      <a:cubicBezTo>
                        <a:pt x="315652" y="17147"/>
                        <a:pt x="296535" y="18861"/>
                        <a:pt x="277247" y="22376"/>
                      </a:cubicBezTo>
                      <a:cubicBezTo>
                        <a:pt x="105283" y="53923"/>
                        <a:pt x="-9075" y="219544"/>
                        <a:pt x="22472" y="391508"/>
                      </a:cubicBezTo>
                      <a:cubicBezTo>
                        <a:pt x="37731" y="474833"/>
                        <a:pt x="84537" y="547185"/>
                        <a:pt x="154317" y="595362"/>
                      </a:cubicBezTo>
                      <a:cubicBezTo>
                        <a:pt x="224098" y="643539"/>
                        <a:pt x="308279" y="661542"/>
                        <a:pt x="391690" y="646283"/>
                      </a:cubicBezTo>
                      <a:cubicBezTo>
                        <a:pt x="453155" y="634967"/>
                        <a:pt x="509305" y="606335"/>
                        <a:pt x="553882" y="563301"/>
                      </a:cubicBezTo>
                      <a:lnTo>
                        <a:pt x="555939" y="561329"/>
                      </a:lnTo>
                      <a:lnTo>
                        <a:pt x="705958" y="543327"/>
                      </a:lnTo>
                      <a:lnTo>
                        <a:pt x="640807" y="416540"/>
                      </a:lnTo>
                      <a:lnTo>
                        <a:pt x="641664" y="413368"/>
                      </a:lnTo>
                      <a:cubicBezTo>
                        <a:pt x="653151" y="368791"/>
                        <a:pt x="654780" y="323014"/>
                        <a:pt x="646379" y="277236"/>
                      </a:cubicBezTo>
                      <a:cubicBezTo>
                        <a:pt x="618433" y="124389"/>
                        <a:pt x="484702" y="17147"/>
                        <a:pt x="334597" y="17147"/>
                      </a:cubicBezTo>
                      <a:close/>
                    </a:path>
                  </a:pathLst>
                </a:custGeom>
                <a:solidFill>
                  <a:srgbClr val="FFFFFF"/>
                </a:solidFill>
                <a:ln w="8572" cap="flat">
                  <a:noFill/>
                  <a:prstDash val="solid"/>
                  <a:miter/>
                </a:ln>
              </p:spPr>
              <p:txBody>
                <a:bodyPr rtlCol="0" anchor="ctr"/>
                <a:lstStyle/>
                <a:p>
                  <a:endParaRPr lang="en-US"/>
                </a:p>
              </p:txBody>
            </p:sp>
          </p:grpSp>
          <p:grpSp>
            <p:nvGrpSpPr>
              <p:cNvPr id="69" name="Graphic 5">
                <a:extLst>
                  <a:ext uri="{FF2B5EF4-FFF2-40B4-BE49-F238E27FC236}">
                    <a16:creationId xmlns:a16="http://schemas.microsoft.com/office/drawing/2014/main" id="{A1A22B26-C968-F1B2-0DC6-850A2BC55ABE}"/>
                  </a:ext>
                </a:extLst>
              </p:cNvPr>
              <p:cNvGrpSpPr/>
              <p:nvPr/>
            </p:nvGrpSpPr>
            <p:grpSpPr>
              <a:xfrm>
                <a:off x="3179397" y="1528219"/>
                <a:ext cx="446541" cy="214655"/>
                <a:chOff x="3179397" y="1528219"/>
                <a:chExt cx="446541" cy="214655"/>
              </a:xfrm>
            </p:grpSpPr>
            <p:sp>
              <p:nvSpPr>
                <p:cNvPr id="70" name="Freeform: Shape 69">
                  <a:extLst>
                    <a:ext uri="{FF2B5EF4-FFF2-40B4-BE49-F238E27FC236}">
                      <a16:creationId xmlns:a16="http://schemas.microsoft.com/office/drawing/2014/main" id="{23AC1F22-9A7D-D6F0-2AE5-455AD7630C67}"/>
                    </a:ext>
                  </a:extLst>
                </p:cNvPr>
                <p:cNvSpPr/>
                <p:nvPr/>
              </p:nvSpPr>
              <p:spPr>
                <a:xfrm>
                  <a:off x="3193199" y="1542792"/>
                  <a:ext cx="381133" cy="185680"/>
                </a:xfrm>
                <a:custGeom>
                  <a:avLst/>
                  <a:gdLst>
                    <a:gd name="connsiteX0" fmla="*/ 17831 w 381133"/>
                    <a:gd name="connsiteY0" fmla="*/ 0 h 185680"/>
                    <a:gd name="connsiteX1" fmla="*/ 0 w 381133"/>
                    <a:gd name="connsiteY1" fmla="*/ 18688 h 185680"/>
                    <a:gd name="connsiteX2" fmla="*/ 0 w 381133"/>
                    <a:gd name="connsiteY2" fmla="*/ 166992 h 185680"/>
                    <a:gd name="connsiteX3" fmla="*/ 17831 w 381133"/>
                    <a:gd name="connsiteY3" fmla="*/ 185680 h 185680"/>
                    <a:gd name="connsiteX4" fmla="*/ 363388 w 381133"/>
                    <a:gd name="connsiteY4" fmla="*/ 185680 h 185680"/>
                    <a:gd name="connsiteX5" fmla="*/ 381133 w 381133"/>
                    <a:gd name="connsiteY5" fmla="*/ 166992 h 185680"/>
                    <a:gd name="connsiteX6" fmla="*/ 381133 w 381133"/>
                    <a:gd name="connsiteY6" fmla="*/ 18688 h 185680"/>
                    <a:gd name="connsiteX7" fmla="*/ 363388 w 381133"/>
                    <a:gd name="connsiteY7" fmla="*/ 0 h 185680"/>
                    <a:gd name="connsiteX8" fmla="*/ 17831 w 381133"/>
                    <a:gd name="connsiteY8" fmla="*/ 0 h 18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133" h="185680">
                      <a:moveTo>
                        <a:pt x="17831" y="0"/>
                      </a:moveTo>
                      <a:cubicBezTo>
                        <a:pt x="7972" y="0"/>
                        <a:pt x="0" y="8401"/>
                        <a:pt x="0" y="18688"/>
                      </a:cubicBezTo>
                      <a:lnTo>
                        <a:pt x="0" y="166992"/>
                      </a:lnTo>
                      <a:cubicBezTo>
                        <a:pt x="0" y="177279"/>
                        <a:pt x="7972" y="185680"/>
                        <a:pt x="17831" y="185680"/>
                      </a:cubicBezTo>
                      <a:lnTo>
                        <a:pt x="363388" y="185680"/>
                      </a:lnTo>
                      <a:cubicBezTo>
                        <a:pt x="373161" y="185680"/>
                        <a:pt x="381133" y="177279"/>
                        <a:pt x="381133" y="166992"/>
                      </a:cubicBezTo>
                      <a:lnTo>
                        <a:pt x="381133" y="18688"/>
                      </a:lnTo>
                      <a:cubicBezTo>
                        <a:pt x="381133" y="8401"/>
                        <a:pt x="373161" y="0"/>
                        <a:pt x="363388" y="0"/>
                      </a:cubicBezTo>
                      <a:lnTo>
                        <a:pt x="17831" y="0"/>
                      </a:lnTo>
                      <a:close/>
                    </a:path>
                  </a:pathLst>
                </a:custGeom>
                <a:solidFill>
                  <a:srgbClr val="FDFFFE"/>
                </a:solidFill>
                <a:ln w="8572" cap="flat">
                  <a:noFill/>
                  <a:prstDash val="solid"/>
                  <a:miter/>
                </a:ln>
              </p:spPr>
              <p:txBody>
                <a:bodyPr rtlCol="0" anchor="ctr"/>
                <a:lstStyle/>
                <a:p>
                  <a:endParaRPr lang="en-US"/>
                </a:p>
              </p:txBody>
            </p:sp>
            <p:grpSp>
              <p:nvGrpSpPr>
                <p:cNvPr id="71" name="Graphic 5">
                  <a:extLst>
                    <a:ext uri="{FF2B5EF4-FFF2-40B4-BE49-F238E27FC236}">
                      <a16:creationId xmlns:a16="http://schemas.microsoft.com/office/drawing/2014/main" id="{FFF0AB34-534D-185C-6B5B-08548C2967E1}"/>
                    </a:ext>
                  </a:extLst>
                </p:cNvPr>
                <p:cNvGrpSpPr/>
                <p:nvPr/>
              </p:nvGrpSpPr>
              <p:grpSpPr>
                <a:xfrm>
                  <a:off x="3179397" y="1528219"/>
                  <a:ext cx="446541" cy="214655"/>
                  <a:chOff x="3179397" y="1528219"/>
                  <a:chExt cx="446541" cy="214655"/>
                </a:xfrm>
              </p:grpSpPr>
              <p:sp>
                <p:nvSpPr>
                  <p:cNvPr id="72" name="Freeform: Shape 71">
                    <a:extLst>
                      <a:ext uri="{FF2B5EF4-FFF2-40B4-BE49-F238E27FC236}">
                        <a16:creationId xmlns:a16="http://schemas.microsoft.com/office/drawing/2014/main" id="{23909DFC-7EBB-E0D8-B3D8-138D10D60D0D}"/>
                      </a:ext>
                    </a:extLst>
                  </p:cNvPr>
                  <p:cNvSpPr/>
                  <p:nvPr/>
                </p:nvSpPr>
                <p:spPr>
                  <a:xfrm>
                    <a:off x="3179397" y="1528219"/>
                    <a:ext cx="408736" cy="214655"/>
                  </a:xfrm>
                  <a:custGeom>
                    <a:avLst/>
                    <a:gdLst>
                      <a:gd name="connsiteX0" fmla="*/ 377190 w 408736"/>
                      <a:gd name="connsiteY0" fmla="*/ 214655 h 214655"/>
                      <a:gd name="connsiteX1" fmla="*/ 31633 w 408736"/>
                      <a:gd name="connsiteY1" fmla="*/ 214655 h 214655"/>
                      <a:gd name="connsiteX2" fmla="*/ 0 w 408736"/>
                      <a:gd name="connsiteY2" fmla="*/ 181480 h 214655"/>
                      <a:gd name="connsiteX3" fmla="*/ 0 w 408736"/>
                      <a:gd name="connsiteY3" fmla="*/ 33176 h 214655"/>
                      <a:gd name="connsiteX4" fmla="*/ 31633 w 408736"/>
                      <a:gd name="connsiteY4" fmla="*/ 0 h 214655"/>
                      <a:gd name="connsiteX5" fmla="*/ 377190 w 408736"/>
                      <a:gd name="connsiteY5" fmla="*/ 0 h 214655"/>
                      <a:gd name="connsiteX6" fmla="*/ 408737 w 408736"/>
                      <a:gd name="connsiteY6" fmla="*/ 33176 h 214655"/>
                      <a:gd name="connsiteX7" fmla="*/ 408737 w 408736"/>
                      <a:gd name="connsiteY7" fmla="*/ 181480 h 214655"/>
                      <a:gd name="connsiteX8" fmla="*/ 377190 w 408736"/>
                      <a:gd name="connsiteY8" fmla="*/ 214655 h 214655"/>
                      <a:gd name="connsiteX9" fmla="*/ 31633 w 408736"/>
                      <a:gd name="connsiteY9" fmla="*/ 14573 h 214655"/>
                      <a:gd name="connsiteX10" fmla="*/ 13802 w 408736"/>
                      <a:gd name="connsiteY10" fmla="*/ 33261 h 214655"/>
                      <a:gd name="connsiteX11" fmla="*/ 13802 w 408736"/>
                      <a:gd name="connsiteY11" fmla="*/ 181565 h 214655"/>
                      <a:gd name="connsiteX12" fmla="*/ 31633 w 408736"/>
                      <a:gd name="connsiteY12" fmla="*/ 200254 h 214655"/>
                      <a:gd name="connsiteX13" fmla="*/ 377190 w 408736"/>
                      <a:gd name="connsiteY13" fmla="*/ 200254 h 214655"/>
                      <a:gd name="connsiteX14" fmla="*/ 394935 w 408736"/>
                      <a:gd name="connsiteY14" fmla="*/ 181565 h 214655"/>
                      <a:gd name="connsiteX15" fmla="*/ 394935 w 408736"/>
                      <a:gd name="connsiteY15" fmla="*/ 33261 h 214655"/>
                      <a:gd name="connsiteX16" fmla="*/ 377190 w 408736"/>
                      <a:gd name="connsiteY16" fmla="*/ 14573 h 214655"/>
                      <a:gd name="connsiteX17" fmla="*/ 31633 w 408736"/>
                      <a:gd name="connsiteY17" fmla="*/ 14573 h 214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8736" h="214655">
                        <a:moveTo>
                          <a:pt x="377190" y="214655"/>
                        </a:moveTo>
                        <a:lnTo>
                          <a:pt x="31633" y="214655"/>
                        </a:lnTo>
                        <a:cubicBezTo>
                          <a:pt x="14230" y="214655"/>
                          <a:pt x="0" y="199739"/>
                          <a:pt x="0" y="181480"/>
                        </a:cubicBezTo>
                        <a:lnTo>
                          <a:pt x="0" y="33176"/>
                        </a:lnTo>
                        <a:cubicBezTo>
                          <a:pt x="0" y="14916"/>
                          <a:pt x="14145" y="0"/>
                          <a:pt x="31633" y="0"/>
                        </a:cubicBezTo>
                        <a:lnTo>
                          <a:pt x="377190" y="0"/>
                        </a:lnTo>
                        <a:cubicBezTo>
                          <a:pt x="394592" y="0"/>
                          <a:pt x="408737" y="14916"/>
                          <a:pt x="408737" y="33176"/>
                        </a:cubicBezTo>
                        <a:lnTo>
                          <a:pt x="408737" y="181480"/>
                        </a:lnTo>
                        <a:cubicBezTo>
                          <a:pt x="408737" y="199825"/>
                          <a:pt x="394592" y="214655"/>
                          <a:pt x="377190" y="214655"/>
                        </a:cubicBezTo>
                        <a:close/>
                        <a:moveTo>
                          <a:pt x="31633" y="14573"/>
                        </a:moveTo>
                        <a:cubicBezTo>
                          <a:pt x="21774" y="14573"/>
                          <a:pt x="13802" y="22974"/>
                          <a:pt x="13802" y="33261"/>
                        </a:cubicBezTo>
                        <a:lnTo>
                          <a:pt x="13802" y="181565"/>
                        </a:lnTo>
                        <a:cubicBezTo>
                          <a:pt x="13802" y="191852"/>
                          <a:pt x="21774" y="200254"/>
                          <a:pt x="31633" y="200254"/>
                        </a:cubicBezTo>
                        <a:lnTo>
                          <a:pt x="377190" y="200254"/>
                        </a:lnTo>
                        <a:cubicBezTo>
                          <a:pt x="386963" y="200254"/>
                          <a:pt x="394935" y="191852"/>
                          <a:pt x="394935" y="181565"/>
                        </a:cubicBezTo>
                        <a:lnTo>
                          <a:pt x="394935" y="33261"/>
                        </a:lnTo>
                        <a:cubicBezTo>
                          <a:pt x="394935" y="22974"/>
                          <a:pt x="386963" y="14573"/>
                          <a:pt x="377190" y="14573"/>
                        </a:cubicBezTo>
                        <a:lnTo>
                          <a:pt x="31633" y="14573"/>
                        </a:lnTo>
                        <a:close/>
                      </a:path>
                    </a:pathLst>
                  </a:custGeom>
                  <a:solidFill>
                    <a:srgbClr val="13426E"/>
                  </a:solidFill>
                  <a:ln w="8572"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0B32F262-F64D-066F-6EEE-11C1086ECB90}"/>
                      </a:ext>
                    </a:extLst>
                  </p:cNvPr>
                  <p:cNvSpPr/>
                  <p:nvPr/>
                </p:nvSpPr>
                <p:spPr>
                  <a:xfrm>
                    <a:off x="3581276" y="1562680"/>
                    <a:ext cx="44662" cy="145818"/>
                  </a:xfrm>
                  <a:custGeom>
                    <a:avLst/>
                    <a:gdLst>
                      <a:gd name="connsiteX0" fmla="*/ 44663 w 44662"/>
                      <a:gd name="connsiteY0" fmla="*/ 22117 h 145818"/>
                      <a:gd name="connsiteX1" fmla="*/ 44663 w 44662"/>
                      <a:gd name="connsiteY1" fmla="*/ 123701 h 145818"/>
                      <a:gd name="connsiteX2" fmla="*/ 23574 w 44662"/>
                      <a:gd name="connsiteY2" fmla="*/ 145818 h 145818"/>
                      <a:gd name="connsiteX3" fmla="*/ 0 w 44662"/>
                      <a:gd name="connsiteY3" fmla="*/ 145818 h 145818"/>
                      <a:gd name="connsiteX4" fmla="*/ 0 w 44662"/>
                      <a:gd name="connsiteY4" fmla="*/ 0 h 145818"/>
                      <a:gd name="connsiteX5" fmla="*/ 23574 w 44662"/>
                      <a:gd name="connsiteY5" fmla="*/ 0 h 145818"/>
                      <a:gd name="connsiteX6" fmla="*/ 44663 w 44662"/>
                      <a:gd name="connsiteY6" fmla="*/ 22117 h 14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662" h="145818">
                        <a:moveTo>
                          <a:pt x="44663" y="22117"/>
                        </a:moveTo>
                        <a:lnTo>
                          <a:pt x="44663" y="123701"/>
                        </a:lnTo>
                        <a:cubicBezTo>
                          <a:pt x="44663" y="135874"/>
                          <a:pt x="35233" y="145818"/>
                          <a:pt x="23574" y="145818"/>
                        </a:cubicBezTo>
                        <a:lnTo>
                          <a:pt x="0" y="145818"/>
                        </a:lnTo>
                        <a:lnTo>
                          <a:pt x="0" y="0"/>
                        </a:lnTo>
                        <a:lnTo>
                          <a:pt x="23574" y="0"/>
                        </a:lnTo>
                        <a:cubicBezTo>
                          <a:pt x="35233" y="0"/>
                          <a:pt x="44663" y="9944"/>
                          <a:pt x="44663" y="22117"/>
                        </a:cubicBezTo>
                        <a:close/>
                      </a:path>
                    </a:pathLst>
                  </a:custGeom>
                  <a:solidFill>
                    <a:srgbClr val="13426E"/>
                  </a:solidFill>
                  <a:ln w="8572"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BCF52E01-EF97-172A-3DF0-E5D8E4559152}"/>
                      </a:ext>
                    </a:extLst>
                  </p:cNvPr>
                  <p:cNvSpPr/>
                  <p:nvPr/>
                </p:nvSpPr>
                <p:spPr>
                  <a:xfrm>
                    <a:off x="3207686" y="1558652"/>
                    <a:ext cx="57521" cy="153790"/>
                  </a:xfrm>
                  <a:custGeom>
                    <a:avLst/>
                    <a:gdLst>
                      <a:gd name="connsiteX0" fmla="*/ 57521 w 57521"/>
                      <a:gd name="connsiteY0" fmla="*/ 0 h 153790"/>
                      <a:gd name="connsiteX1" fmla="*/ 57521 w 57521"/>
                      <a:gd name="connsiteY1" fmla="*/ 153791 h 153790"/>
                      <a:gd name="connsiteX2" fmla="*/ 23832 w 57521"/>
                      <a:gd name="connsiteY2" fmla="*/ 153791 h 153790"/>
                      <a:gd name="connsiteX3" fmla="*/ 0 w 57521"/>
                      <a:gd name="connsiteY3" fmla="*/ 133902 h 153790"/>
                      <a:gd name="connsiteX4" fmla="*/ 0 w 57521"/>
                      <a:gd name="connsiteY4" fmla="*/ 19888 h 153790"/>
                      <a:gd name="connsiteX5" fmla="*/ 23832 w 57521"/>
                      <a:gd name="connsiteY5" fmla="*/ 0 h 153790"/>
                      <a:gd name="connsiteX6" fmla="*/ 57521 w 57521"/>
                      <a:gd name="connsiteY6" fmla="*/ 0 h 15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21" h="153790">
                        <a:moveTo>
                          <a:pt x="57521" y="0"/>
                        </a:moveTo>
                        <a:lnTo>
                          <a:pt x="57521" y="153791"/>
                        </a:lnTo>
                        <a:lnTo>
                          <a:pt x="23832" y="153791"/>
                        </a:lnTo>
                        <a:cubicBezTo>
                          <a:pt x="10630" y="153791"/>
                          <a:pt x="0" y="144790"/>
                          <a:pt x="0" y="133902"/>
                        </a:cubicBezTo>
                        <a:lnTo>
                          <a:pt x="0" y="19888"/>
                        </a:lnTo>
                        <a:cubicBezTo>
                          <a:pt x="0" y="8915"/>
                          <a:pt x="10630" y="0"/>
                          <a:pt x="23832" y="0"/>
                        </a:cubicBezTo>
                        <a:lnTo>
                          <a:pt x="57521" y="0"/>
                        </a:lnTo>
                        <a:close/>
                      </a:path>
                    </a:pathLst>
                  </a:custGeom>
                  <a:solidFill>
                    <a:srgbClr val="F5806F"/>
                  </a:solidFill>
                  <a:ln w="8572" cap="flat">
                    <a:noFill/>
                    <a:prstDash val="solid"/>
                    <a:miter/>
                  </a:ln>
                </p:spPr>
                <p:txBody>
                  <a:bodyPr rtlCol="0" anchor="ctr"/>
                  <a:lstStyle/>
                  <a:p>
                    <a:endParaRPr lang="en-US"/>
                  </a:p>
                </p:txBody>
              </p:sp>
            </p:grpSp>
          </p:grpSp>
        </p:grpSp>
        <p:grpSp>
          <p:nvGrpSpPr>
            <p:cNvPr id="75" name="Graphic 5">
              <a:extLst>
                <a:ext uri="{FF2B5EF4-FFF2-40B4-BE49-F238E27FC236}">
                  <a16:creationId xmlns:a16="http://schemas.microsoft.com/office/drawing/2014/main" id="{CFDDE962-E8DB-75FF-2D22-0C31449A2CA9}"/>
                </a:ext>
              </a:extLst>
            </p:cNvPr>
            <p:cNvGrpSpPr/>
            <p:nvPr/>
          </p:nvGrpSpPr>
          <p:grpSpPr>
            <a:xfrm>
              <a:off x="3533287" y="690613"/>
              <a:ext cx="611030" cy="591746"/>
              <a:chOff x="3533287" y="690613"/>
              <a:chExt cx="611030" cy="591746"/>
            </a:xfrm>
            <a:solidFill>
              <a:srgbClr val="13426E"/>
            </a:solidFill>
          </p:grpSpPr>
          <p:sp>
            <p:nvSpPr>
              <p:cNvPr id="76" name="Freeform: Shape 75">
                <a:extLst>
                  <a:ext uri="{FF2B5EF4-FFF2-40B4-BE49-F238E27FC236}">
                    <a16:creationId xmlns:a16="http://schemas.microsoft.com/office/drawing/2014/main" id="{1F05B5C5-D706-CE7E-FCAC-34FCDFD48897}"/>
                  </a:ext>
                </a:extLst>
              </p:cNvPr>
              <p:cNvSpPr/>
              <p:nvPr/>
            </p:nvSpPr>
            <p:spPr>
              <a:xfrm>
                <a:off x="3818982" y="843924"/>
                <a:ext cx="177973" cy="125025"/>
              </a:xfrm>
              <a:custGeom>
                <a:avLst/>
                <a:gdLst>
                  <a:gd name="connsiteX0" fmla="*/ 68503 w 177973"/>
                  <a:gd name="connsiteY0" fmla="*/ 125025 h 125025"/>
                  <a:gd name="connsiteX1" fmla="*/ 4038 w 177973"/>
                  <a:gd name="connsiteY1" fmla="*/ 80363 h 125025"/>
                  <a:gd name="connsiteX2" fmla="*/ 7038 w 177973"/>
                  <a:gd name="connsiteY2" fmla="*/ 35871 h 125025"/>
                  <a:gd name="connsiteX3" fmla="*/ 63188 w 177973"/>
                  <a:gd name="connsiteY3" fmla="*/ 724 h 125025"/>
                  <a:gd name="connsiteX4" fmla="*/ 141112 w 177973"/>
                  <a:gd name="connsiteY4" fmla="*/ 20441 h 125025"/>
                  <a:gd name="connsiteX5" fmla="*/ 177974 w 177973"/>
                  <a:gd name="connsiteY5" fmla="*/ 61760 h 125025"/>
                  <a:gd name="connsiteX6" fmla="*/ 164686 w 177973"/>
                  <a:gd name="connsiteY6" fmla="*/ 67761 h 125025"/>
                  <a:gd name="connsiteX7" fmla="*/ 132882 w 177973"/>
                  <a:gd name="connsiteY7" fmla="*/ 32528 h 125025"/>
                  <a:gd name="connsiteX8" fmla="*/ 64903 w 177973"/>
                  <a:gd name="connsiteY8" fmla="*/ 15212 h 125025"/>
                  <a:gd name="connsiteX9" fmla="*/ 19640 w 177973"/>
                  <a:gd name="connsiteY9" fmla="*/ 43072 h 125025"/>
                  <a:gd name="connsiteX10" fmla="*/ 17325 w 177973"/>
                  <a:gd name="connsiteY10" fmla="*/ 74447 h 125025"/>
                  <a:gd name="connsiteX11" fmla="*/ 71589 w 177973"/>
                  <a:gd name="connsiteY11" fmla="*/ 110709 h 125025"/>
                  <a:gd name="connsiteX12" fmla="*/ 68503 w 177973"/>
                  <a:gd name="connsiteY12" fmla="*/ 125025 h 125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973" h="125025">
                    <a:moveTo>
                      <a:pt x="68503" y="125025"/>
                    </a:moveTo>
                    <a:cubicBezTo>
                      <a:pt x="37985" y="118424"/>
                      <a:pt x="13210" y="101279"/>
                      <a:pt x="4038" y="80363"/>
                    </a:cubicBezTo>
                    <a:cubicBezTo>
                      <a:pt x="-2220" y="66132"/>
                      <a:pt x="-1192" y="50359"/>
                      <a:pt x="7038" y="35871"/>
                    </a:cubicBezTo>
                    <a:cubicBezTo>
                      <a:pt x="17839" y="16840"/>
                      <a:pt x="38842" y="3724"/>
                      <a:pt x="63188" y="724"/>
                    </a:cubicBezTo>
                    <a:cubicBezTo>
                      <a:pt x="89163" y="-2448"/>
                      <a:pt x="118309" y="4924"/>
                      <a:pt x="141112" y="20441"/>
                    </a:cubicBezTo>
                    <a:cubicBezTo>
                      <a:pt x="161515" y="34328"/>
                      <a:pt x="168887" y="41443"/>
                      <a:pt x="177974" y="61760"/>
                    </a:cubicBezTo>
                    <a:lnTo>
                      <a:pt x="164686" y="67761"/>
                    </a:lnTo>
                    <a:cubicBezTo>
                      <a:pt x="157228" y="51130"/>
                      <a:pt x="152428" y="45901"/>
                      <a:pt x="132882" y="32528"/>
                    </a:cubicBezTo>
                    <a:cubicBezTo>
                      <a:pt x="113251" y="19155"/>
                      <a:pt x="87191" y="12554"/>
                      <a:pt x="64903" y="15212"/>
                    </a:cubicBezTo>
                    <a:cubicBezTo>
                      <a:pt x="45357" y="17612"/>
                      <a:pt x="28041" y="28242"/>
                      <a:pt x="19640" y="43072"/>
                    </a:cubicBezTo>
                    <a:cubicBezTo>
                      <a:pt x="13725" y="53445"/>
                      <a:pt x="12953" y="64589"/>
                      <a:pt x="17325" y="74447"/>
                    </a:cubicBezTo>
                    <a:cubicBezTo>
                      <a:pt x="24612" y="90907"/>
                      <a:pt x="45872" y="105223"/>
                      <a:pt x="71589" y="110709"/>
                    </a:cubicBezTo>
                    <a:lnTo>
                      <a:pt x="68503" y="125025"/>
                    </a:lnTo>
                    <a:close/>
                  </a:path>
                </a:pathLst>
              </a:custGeom>
              <a:solidFill>
                <a:srgbClr val="13426E"/>
              </a:solidFill>
              <a:ln w="8572"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8D68564B-0122-5914-3B0F-526628A773D4}"/>
                  </a:ext>
                </a:extLst>
              </p:cNvPr>
              <p:cNvSpPr/>
              <p:nvPr/>
            </p:nvSpPr>
            <p:spPr>
              <a:xfrm>
                <a:off x="3667412" y="751012"/>
                <a:ext cx="424436" cy="335723"/>
              </a:xfrm>
              <a:custGeom>
                <a:avLst/>
                <a:gdLst>
                  <a:gd name="connsiteX0" fmla="*/ 220416 w 424436"/>
                  <a:gd name="connsiteY0" fmla="*/ 335724 h 335723"/>
                  <a:gd name="connsiteX1" fmla="*/ 138806 w 424436"/>
                  <a:gd name="connsiteY1" fmla="*/ 323208 h 335723"/>
                  <a:gd name="connsiteX2" fmla="*/ 189 w 424436"/>
                  <a:gd name="connsiteY2" fmla="*/ 155358 h 335723"/>
                  <a:gd name="connsiteX3" fmla="*/ 167438 w 424436"/>
                  <a:gd name="connsiteY3" fmla="*/ 3196 h 335723"/>
                  <a:gd name="connsiteX4" fmla="*/ 407382 w 424436"/>
                  <a:gd name="connsiteY4" fmla="*/ 93465 h 335723"/>
                  <a:gd name="connsiteX5" fmla="*/ 417755 w 424436"/>
                  <a:gd name="connsiteY5" fmla="*/ 191534 h 335723"/>
                  <a:gd name="connsiteX6" fmla="*/ 410726 w 424436"/>
                  <a:gd name="connsiteY6" fmla="*/ 207908 h 335723"/>
                  <a:gd name="connsiteX7" fmla="*/ 381922 w 424436"/>
                  <a:gd name="connsiteY7" fmla="*/ 275630 h 335723"/>
                  <a:gd name="connsiteX8" fmla="*/ 220416 w 424436"/>
                  <a:gd name="connsiteY8" fmla="*/ 335724 h 335723"/>
                  <a:gd name="connsiteX9" fmla="*/ 207386 w 424436"/>
                  <a:gd name="connsiteY9" fmla="*/ 14598 h 335723"/>
                  <a:gd name="connsiteX10" fmla="*/ 169667 w 424436"/>
                  <a:gd name="connsiteY10" fmla="*/ 17512 h 335723"/>
                  <a:gd name="connsiteX11" fmla="*/ 14676 w 424436"/>
                  <a:gd name="connsiteY11" fmla="*/ 156130 h 335723"/>
                  <a:gd name="connsiteX12" fmla="*/ 143264 w 424436"/>
                  <a:gd name="connsiteY12" fmla="*/ 309320 h 335723"/>
                  <a:gd name="connsiteX13" fmla="*/ 371121 w 424436"/>
                  <a:gd name="connsiteY13" fmla="*/ 265858 h 335723"/>
                  <a:gd name="connsiteX14" fmla="*/ 388780 w 424436"/>
                  <a:gd name="connsiteY14" fmla="*/ 238769 h 335723"/>
                  <a:gd name="connsiteX15" fmla="*/ 326287 w 424436"/>
                  <a:gd name="connsiteY15" fmla="*/ 279317 h 335723"/>
                  <a:gd name="connsiteX16" fmla="*/ 104945 w 424436"/>
                  <a:gd name="connsiteY16" fmla="*/ 237740 h 335723"/>
                  <a:gd name="connsiteX17" fmla="*/ 77255 w 424436"/>
                  <a:gd name="connsiteY17" fmla="*/ 149100 h 335723"/>
                  <a:gd name="connsiteX18" fmla="*/ 141120 w 424436"/>
                  <a:gd name="connsiteY18" fmla="*/ 71776 h 335723"/>
                  <a:gd name="connsiteX19" fmla="*/ 262936 w 424436"/>
                  <a:gd name="connsiteY19" fmla="*/ 55231 h 335723"/>
                  <a:gd name="connsiteX20" fmla="*/ 354319 w 424436"/>
                  <a:gd name="connsiteY20" fmla="*/ 95436 h 335723"/>
                  <a:gd name="connsiteX21" fmla="*/ 407468 w 424436"/>
                  <a:gd name="connsiteY21" fmla="*/ 174389 h 335723"/>
                  <a:gd name="connsiteX22" fmla="*/ 394952 w 424436"/>
                  <a:gd name="connsiteY22" fmla="*/ 101094 h 335723"/>
                  <a:gd name="connsiteX23" fmla="*/ 207386 w 424436"/>
                  <a:gd name="connsiteY23" fmla="*/ 14598 h 335723"/>
                  <a:gd name="connsiteX24" fmla="*/ 234732 w 424436"/>
                  <a:gd name="connsiteY24" fmla="*/ 68519 h 335723"/>
                  <a:gd name="connsiteX25" fmla="*/ 147207 w 424436"/>
                  <a:gd name="connsiteY25" fmla="*/ 84978 h 335723"/>
                  <a:gd name="connsiteX26" fmla="*/ 91571 w 424436"/>
                  <a:gd name="connsiteY26" fmla="*/ 151843 h 335723"/>
                  <a:gd name="connsiteX27" fmla="*/ 115489 w 424436"/>
                  <a:gd name="connsiteY27" fmla="*/ 227710 h 335723"/>
                  <a:gd name="connsiteX28" fmla="*/ 321229 w 424436"/>
                  <a:gd name="connsiteY28" fmla="*/ 265686 h 335723"/>
                  <a:gd name="connsiteX29" fmla="*/ 396238 w 424436"/>
                  <a:gd name="connsiteY29" fmla="*/ 204050 h 335723"/>
                  <a:gd name="connsiteX30" fmla="*/ 395895 w 424436"/>
                  <a:gd name="connsiteY30" fmla="*/ 193849 h 335723"/>
                  <a:gd name="connsiteX31" fmla="*/ 345232 w 424436"/>
                  <a:gd name="connsiteY31" fmla="*/ 106924 h 335723"/>
                  <a:gd name="connsiteX32" fmla="*/ 345232 w 424436"/>
                  <a:gd name="connsiteY32" fmla="*/ 106924 h 335723"/>
                  <a:gd name="connsiteX33" fmla="*/ 261650 w 424436"/>
                  <a:gd name="connsiteY33" fmla="*/ 69805 h 335723"/>
                  <a:gd name="connsiteX34" fmla="*/ 234732 w 424436"/>
                  <a:gd name="connsiteY34" fmla="*/ 68519 h 335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24436" h="335723">
                    <a:moveTo>
                      <a:pt x="220416" y="335724"/>
                    </a:moveTo>
                    <a:cubicBezTo>
                      <a:pt x="192813" y="335724"/>
                      <a:pt x="164866" y="331695"/>
                      <a:pt x="138806" y="323208"/>
                    </a:cubicBezTo>
                    <a:cubicBezTo>
                      <a:pt x="54538" y="295776"/>
                      <a:pt x="-3755" y="225138"/>
                      <a:pt x="189" y="155358"/>
                    </a:cubicBezTo>
                    <a:cubicBezTo>
                      <a:pt x="4389" y="81978"/>
                      <a:pt x="74684" y="18027"/>
                      <a:pt x="167438" y="3196"/>
                    </a:cubicBezTo>
                    <a:cubicBezTo>
                      <a:pt x="261821" y="-11891"/>
                      <a:pt x="367177" y="27799"/>
                      <a:pt x="407382" y="93465"/>
                    </a:cubicBezTo>
                    <a:cubicBezTo>
                      <a:pt x="425728" y="123383"/>
                      <a:pt x="429414" y="158187"/>
                      <a:pt x="417755" y="191534"/>
                    </a:cubicBezTo>
                    <a:cubicBezTo>
                      <a:pt x="415783" y="197192"/>
                      <a:pt x="413469" y="202678"/>
                      <a:pt x="410726" y="207908"/>
                    </a:cubicBezTo>
                    <a:cubicBezTo>
                      <a:pt x="409354" y="232854"/>
                      <a:pt x="399410" y="256428"/>
                      <a:pt x="381922" y="275630"/>
                    </a:cubicBezTo>
                    <a:cubicBezTo>
                      <a:pt x="347118" y="313949"/>
                      <a:pt x="284539" y="335724"/>
                      <a:pt x="220416" y="335724"/>
                    </a:cubicBezTo>
                    <a:close/>
                    <a:moveTo>
                      <a:pt x="207386" y="14598"/>
                    </a:moveTo>
                    <a:cubicBezTo>
                      <a:pt x="194699" y="14598"/>
                      <a:pt x="182097" y="15541"/>
                      <a:pt x="169667" y="17512"/>
                    </a:cubicBezTo>
                    <a:cubicBezTo>
                      <a:pt x="85056" y="30971"/>
                      <a:pt x="18362" y="90636"/>
                      <a:pt x="14676" y="156130"/>
                    </a:cubicBezTo>
                    <a:cubicBezTo>
                      <a:pt x="11076" y="219480"/>
                      <a:pt x="65168" y="283860"/>
                      <a:pt x="143264" y="309320"/>
                    </a:cubicBezTo>
                    <a:cubicBezTo>
                      <a:pt x="224788" y="335895"/>
                      <a:pt x="324915" y="316778"/>
                      <a:pt x="371121" y="265858"/>
                    </a:cubicBezTo>
                    <a:cubicBezTo>
                      <a:pt x="378664" y="257542"/>
                      <a:pt x="384579" y="248456"/>
                      <a:pt x="388780" y="238769"/>
                    </a:cubicBezTo>
                    <a:cubicBezTo>
                      <a:pt x="372407" y="256257"/>
                      <a:pt x="351061" y="270230"/>
                      <a:pt x="326287" y="279317"/>
                    </a:cubicBezTo>
                    <a:cubicBezTo>
                      <a:pt x="252392" y="306491"/>
                      <a:pt x="153122" y="287803"/>
                      <a:pt x="104945" y="237740"/>
                    </a:cubicBezTo>
                    <a:cubicBezTo>
                      <a:pt x="81284" y="213137"/>
                      <a:pt x="71169" y="180818"/>
                      <a:pt x="77255" y="149100"/>
                    </a:cubicBezTo>
                    <a:cubicBezTo>
                      <a:pt x="83599" y="115582"/>
                      <a:pt x="106916" y="87464"/>
                      <a:pt x="141120" y="71776"/>
                    </a:cubicBezTo>
                    <a:cubicBezTo>
                      <a:pt x="182011" y="53003"/>
                      <a:pt x="229931" y="52402"/>
                      <a:pt x="262936" y="55231"/>
                    </a:cubicBezTo>
                    <a:cubicBezTo>
                      <a:pt x="286596" y="57289"/>
                      <a:pt x="330230" y="76405"/>
                      <a:pt x="354319" y="95436"/>
                    </a:cubicBezTo>
                    <a:cubicBezTo>
                      <a:pt x="381493" y="116782"/>
                      <a:pt x="400181" y="144814"/>
                      <a:pt x="407468" y="174389"/>
                    </a:cubicBezTo>
                    <a:cubicBezTo>
                      <a:pt x="412954" y="149100"/>
                      <a:pt x="408668" y="123469"/>
                      <a:pt x="394952" y="101094"/>
                    </a:cubicBezTo>
                    <a:cubicBezTo>
                      <a:pt x="363405" y="49488"/>
                      <a:pt x="284453" y="14598"/>
                      <a:pt x="207386" y="14598"/>
                    </a:cubicBezTo>
                    <a:close/>
                    <a:moveTo>
                      <a:pt x="234732" y="68519"/>
                    </a:moveTo>
                    <a:cubicBezTo>
                      <a:pt x="201128" y="68519"/>
                      <a:pt x="170781" y="74177"/>
                      <a:pt x="147207" y="84978"/>
                    </a:cubicBezTo>
                    <a:cubicBezTo>
                      <a:pt x="117375" y="98694"/>
                      <a:pt x="97058" y="123040"/>
                      <a:pt x="91571" y="151843"/>
                    </a:cubicBezTo>
                    <a:cubicBezTo>
                      <a:pt x="86428" y="178933"/>
                      <a:pt x="95172" y="206536"/>
                      <a:pt x="115489" y="227710"/>
                    </a:cubicBezTo>
                    <a:cubicBezTo>
                      <a:pt x="159208" y="273230"/>
                      <a:pt x="253420" y="290632"/>
                      <a:pt x="321229" y="265686"/>
                    </a:cubicBezTo>
                    <a:cubicBezTo>
                      <a:pt x="354747" y="253428"/>
                      <a:pt x="381236" y="231396"/>
                      <a:pt x="396238" y="204050"/>
                    </a:cubicBezTo>
                    <a:cubicBezTo>
                      <a:pt x="396324" y="200707"/>
                      <a:pt x="396238" y="197278"/>
                      <a:pt x="395895" y="193849"/>
                    </a:cubicBezTo>
                    <a:cubicBezTo>
                      <a:pt x="393238" y="161873"/>
                      <a:pt x="374721" y="130155"/>
                      <a:pt x="345232" y="106924"/>
                    </a:cubicBezTo>
                    <a:lnTo>
                      <a:pt x="345232" y="106924"/>
                    </a:lnTo>
                    <a:cubicBezTo>
                      <a:pt x="323286" y="89607"/>
                      <a:pt x="282653" y="71605"/>
                      <a:pt x="261650" y="69805"/>
                    </a:cubicBezTo>
                    <a:cubicBezTo>
                      <a:pt x="252563" y="68947"/>
                      <a:pt x="243476" y="68519"/>
                      <a:pt x="234732" y="68519"/>
                    </a:cubicBezTo>
                    <a:close/>
                  </a:path>
                </a:pathLst>
              </a:custGeom>
              <a:solidFill>
                <a:srgbClr val="13426E"/>
              </a:solidFill>
              <a:ln w="8572" cap="flat">
                <a:noFill/>
                <a:prstDash val="solid"/>
                <a:miter/>
              </a:ln>
            </p:spPr>
            <p:txBody>
              <a:bodyPr rtlCol="0" anchor="ctr"/>
              <a:lstStyle/>
              <a:p>
                <a:endParaRPr lang="en-US"/>
              </a:p>
            </p:txBody>
          </p:sp>
          <p:grpSp>
            <p:nvGrpSpPr>
              <p:cNvPr id="78" name="Graphic 5">
                <a:extLst>
                  <a:ext uri="{FF2B5EF4-FFF2-40B4-BE49-F238E27FC236}">
                    <a16:creationId xmlns:a16="http://schemas.microsoft.com/office/drawing/2014/main" id="{8854E379-77DB-7701-025C-9E858E68FF5A}"/>
                  </a:ext>
                </a:extLst>
              </p:cNvPr>
              <p:cNvGrpSpPr/>
              <p:nvPr/>
            </p:nvGrpSpPr>
            <p:grpSpPr>
              <a:xfrm>
                <a:off x="3533287" y="746836"/>
                <a:ext cx="286732" cy="294208"/>
                <a:chOff x="3533287" y="746836"/>
                <a:chExt cx="286732" cy="294208"/>
              </a:xfrm>
              <a:solidFill>
                <a:srgbClr val="13426E"/>
              </a:solidFill>
            </p:grpSpPr>
            <p:sp>
              <p:nvSpPr>
                <p:cNvPr id="79" name="Freeform: Shape 78">
                  <a:extLst>
                    <a:ext uri="{FF2B5EF4-FFF2-40B4-BE49-F238E27FC236}">
                      <a16:creationId xmlns:a16="http://schemas.microsoft.com/office/drawing/2014/main" id="{671D2181-F64C-64B8-6DFB-0B031597DF6E}"/>
                    </a:ext>
                  </a:extLst>
                </p:cNvPr>
                <p:cNvSpPr/>
                <p:nvPr/>
              </p:nvSpPr>
              <p:spPr>
                <a:xfrm>
                  <a:off x="3533287" y="746836"/>
                  <a:ext cx="125312" cy="230685"/>
                </a:xfrm>
                <a:custGeom>
                  <a:avLst/>
                  <a:gdLst>
                    <a:gd name="connsiteX0" fmla="*/ 50646 w 125312"/>
                    <a:gd name="connsiteY0" fmla="*/ 230686 h 230685"/>
                    <a:gd name="connsiteX1" fmla="*/ 7098 w 125312"/>
                    <a:gd name="connsiteY1" fmla="*/ 168450 h 230685"/>
                    <a:gd name="connsiteX2" fmla="*/ 26386 w 125312"/>
                    <a:gd name="connsiteY2" fmla="*/ 55464 h 230685"/>
                    <a:gd name="connsiteX3" fmla="*/ 120855 w 125312"/>
                    <a:gd name="connsiteY3" fmla="*/ 0 h 230685"/>
                    <a:gd name="connsiteX4" fmla="*/ 125313 w 125312"/>
                    <a:gd name="connsiteY4" fmla="*/ 13887 h 230685"/>
                    <a:gd name="connsiteX5" fmla="*/ 37616 w 125312"/>
                    <a:gd name="connsiteY5" fmla="*/ 64808 h 230685"/>
                    <a:gd name="connsiteX6" fmla="*/ 20814 w 125312"/>
                    <a:gd name="connsiteY6" fmla="*/ 163649 h 230685"/>
                    <a:gd name="connsiteX7" fmla="*/ 60076 w 125312"/>
                    <a:gd name="connsiteY7" fmla="*/ 219627 h 230685"/>
                    <a:gd name="connsiteX8" fmla="*/ 50646 w 125312"/>
                    <a:gd name="connsiteY8" fmla="*/ 230686 h 230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312" h="230685">
                      <a:moveTo>
                        <a:pt x="50646" y="230686"/>
                      </a:moveTo>
                      <a:cubicBezTo>
                        <a:pt x="30243" y="213370"/>
                        <a:pt x="15156" y="191853"/>
                        <a:pt x="7098" y="168450"/>
                      </a:cubicBezTo>
                      <a:cubicBezTo>
                        <a:pt x="-6961" y="128588"/>
                        <a:pt x="68" y="87354"/>
                        <a:pt x="26386" y="55464"/>
                      </a:cubicBezTo>
                      <a:cubicBezTo>
                        <a:pt x="44131" y="34033"/>
                        <a:pt x="79450" y="13287"/>
                        <a:pt x="120855" y="0"/>
                      </a:cubicBezTo>
                      <a:lnTo>
                        <a:pt x="125313" y="13887"/>
                      </a:lnTo>
                      <a:cubicBezTo>
                        <a:pt x="86393" y="26403"/>
                        <a:pt x="53646" y="45434"/>
                        <a:pt x="37616" y="64808"/>
                      </a:cubicBezTo>
                      <a:cubicBezTo>
                        <a:pt x="14642" y="92669"/>
                        <a:pt x="8469" y="128673"/>
                        <a:pt x="20814" y="163649"/>
                      </a:cubicBezTo>
                      <a:cubicBezTo>
                        <a:pt x="28100" y="184652"/>
                        <a:pt x="41645" y="204025"/>
                        <a:pt x="60076" y="219627"/>
                      </a:cubicBezTo>
                      <a:lnTo>
                        <a:pt x="50646" y="230686"/>
                      </a:lnTo>
                      <a:close/>
                    </a:path>
                  </a:pathLst>
                </a:custGeom>
                <a:solidFill>
                  <a:srgbClr val="13426E"/>
                </a:solidFill>
                <a:ln w="8572"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957191B0-6A86-6836-4535-597F2169D275}"/>
                    </a:ext>
                  </a:extLst>
                </p:cNvPr>
                <p:cNvSpPr/>
                <p:nvPr/>
              </p:nvSpPr>
              <p:spPr>
                <a:xfrm>
                  <a:off x="3539293" y="812758"/>
                  <a:ext cx="280727" cy="228285"/>
                </a:xfrm>
                <a:custGeom>
                  <a:avLst/>
                  <a:gdLst>
                    <a:gd name="connsiteX0" fmla="*/ 161655 w 280727"/>
                    <a:gd name="connsiteY0" fmla="*/ 228286 h 228285"/>
                    <a:gd name="connsiteX1" fmla="*/ 20380 w 280727"/>
                    <a:gd name="connsiteY1" fmla="*/ 174193 h 228285"/>
                    <a:gd name="connsiteX2" fmla="*/ 749 w 280727"/>
                    <a:gd name="connsiteY2" fmla="*/ 99441 h 228285"/>
                    <a:gd name="connsiteX3" fmla="*/ 70787 w 280727"/>
                    <a:gd name="connsiteY3" fmla="*/ 0 h 228285"/>
                    <a:gd name="connsiteX4" fmla="*/ 77730 w 280727"/>
                    <a:gd name="connsiteY4" fmla="*/ 12773 h 228285"/>
                    <a:gd name="connsiteX5" fmla="*/ 15237 w 280727"/>
                    <a:gd name="connsiteY5" fmla="*/ 100898 h 228285"/>
                    <a:gd name="connsiteX6" fmla="*/ 31524 w 280727"/>
                    <a:gd name="connsiteY6" fmla="*/ 164849 h 228285"/>
                    <a:gd name="connsiteX7" fmla="*/ 276184 w 280727"/>
                    <a:gd name="connsiteY7" fmla="*/ 193653 h 228285"/>
                    <a:gd name="connsiteX8" fmla="*/ 280727 w 280727"/>
                    <a:gd name="connsiteY8" fmla="*/ 207540 h 228285"/>
                    <a:gd name="connsiteX9" fmla="*/ 161655 w 280727"/>
                    <a:gd name="connsiteY9" fmla="*/ 228286 h 22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727" h="228285">
                      <a:moveTo>
                        <a:pt x="161655" y="228286"/>
                      </a:moveTo>
                      <a:cubicBezTo>
                        <a:pt x="93247" y="228286"/>
                        <a:pt x="45755" y="204026"/>
                        <a:pt x="20380" y="174193"/>
                      </a:cubicBezTo>
                      <a:cubicBezTo>
                        <a:pt x="4093" y="155077"/>
                        <a:pt x="-2337" y="130559"/>
                        <a:pt x="749" y="99441"/>
                      </a:cubicBezTo>
                      <a:cubicBezTo>
                        <a:pt x="4692" y="58893"/>
                        <a:pt x="30925" y="21688"/>
                        <a:pt x="70787" y="0"/>
                      </a:cubicBezTo>
                      <a:lnTo>
                        <a:pt x="77730" y="12773"/>
                      </a:lnTo>
                      <a:cubicBezTo>
                        <a:pt x="42069" y="32233"/>
                        <a:pt x="18666" y="65151"/>
                        <a:pt x="15237" y="100898"/>
                      </a:cubicBezTo>
                      <a:cubicBezTo>
                        <a:pt x="12579" y="127902"/>
                        <a:pt x="17894" y="148819"/>
                        <a:pt x="31524" y="164849"/>
                      </a:cubicBezTo>
                      <a:cubicBezTo>
                        <a:pt x="66586" y="206083"/>
                        <a:pt x="149225" y="235315"/>
                        <a:pt x="276184" y="193653"/>
                      </a:cubicBezTo>
                      <a:lnTo>
                        <a:pt x="280727" y="207540"/>
                      </a:lnTo>
                      <a:cubicBezTo>
                        <a:pt x="235893" y="222114"/>
                        <a:pt x="196117" y="228286"/>
                        <a:pt x="161655" y="228286"/>
                      </a:cubicBezTo>
                      <a:close/>
                    </a:path>
                  </a:pathLst>
                </a:custGeom>
                <a:solidFill>
                  <a:srgbClr val="13426E"/>
                </a:solidFill>
                <a:ln w="8572" cap="flat">
                  <a:noFill/>
                  <a:prstDash val="solid"/>
                  <a:miter/>
                </a:ln>
              </p:spPr>
              <p:txBody>
                <a:bodyPr rtlCol="0" anchor="ctr"/>
                <a:lstStyle/>
                <a:p>
                  <a:endParaRPr lang="en-US"/>
                </a:p>
              </p:txBody>
            </p:sp>
          </p:grpSp>
          <p:sp>
            <p:nvSpPr>
              <p:cNvPr id="81" name="Freeform: Shape 80">
                <a:extLst>
                  <a:ext uri="{FF2B5EF4-FFF2-40B4-BE49-F238E27FC236}">
                    <a16:creationId xmlns:a16="http://schemas.microsoft.com/office/drawing/2014/main" id="{E5D87CCC-4BB2-C7A2-9144-F663AD41D8F6}"/>
                  </a:ext>
                </a:extLst>
              </p:cNvPr>
              <p:cNvSpPr/>
              <p:nvPr/>
            </p:nvSpPr>
            <p:spPr>
              <a:xfrm>
                <a:off x="3574945" y="775615"/>
                <a:ext cx="424406" cy="332637"/>
              </a:xfrm>
              <a:custGeom>
                <a:avLst/>
                <a:gdLst>
                  <a:gd name="connsiteX0" fmla="*/ 214643 w 424406"/>
                  <a:gd name="connsiteY0" fmla="*/ 332638 h 332637"/>
                  <a:gd name="connsiteX1" fmla="*/ 148720 w 424406"/>
                  <a:gd name="connsiteY1" fmla="*/ 322608 h 332637"/>
                  <a:gd name="connsiteX2" fmla="*/ 159 w 424406"/>
                  <a:gd name="connsiteY2" fmla="*/ 155358 h 332637"/>
                  <a:gd name="connsiteX3" fmla="*/ 167408 w 424406"/>
                  <a:gd name="connsiteY3" fmla="*/ 3196 h 332637"/>
                  <a:gd name="connsiteX4" fmla="*/ 407352 w 424406"/>
                  <a:gd name="connsiteY4" fmla="*/ 93465 h 332637"/>
                  <a:gd name="connsiteX5" fmla="*/ 417725 w 424406"/>
                  <a:gd name="connsiteY5" fmla="*/ 191534 h 332637"/>
                  <a:gd name="connsiteX6" fmla="*/ 326257 w 424406"/>
                  <a:gd name="connsiteY6" fmla="*/ 279317 h 332637"/>
                  <a:gd name="connsiteX7" fmla="*/ 104915 w 424406"/>
                  <a:gd name="connsiteY7" fmla="*/ 237740 h 332637"/>
                  <a:gd name="connsiteX8" fmla="*/ 77226 w 424406"/>
                  <a:gd name="connsiteY8" fmla="*/ 149100 h 332637"/>
                  <a:gd name="connsiteX9" fmla="*/ 141091 w 424406"/>
                  <a:gd name="connsiteY9" fmla="*/ 71776 h 332637"/>
                  <a:gd name="connsiteX10" fmla="*/ 264963 w 424406"/>
                  <a:gd name="connsiteY10" fmla="*/ 65604 h 332637"/>
                  <a:gd name="connsiteX11" fmla="*/ 337401 w 424406"/>
                  <a:gd name="connsiteY11" fmla="*/ 145500 h 332637"/>
                  <a:gd name="connsiteX12" fmla="*/ 334829 w 424406"/>
                  <a:gd name="connsiteY12" fmla="*/ 163931 h 332637"/>
                  <a:gd name="connsiteX13" fmla="*/ 336201 w 424406"/>
                  <a:gd name="connsiteY13" fmla="*/ 166931 h 332637"/>
                  <a:gd name="connsiteX14" fmla="*/ 340058 w 424406"/>
                  <a:gd name="connsiteY14" fmla="*/ 236797 h 332637"/>
                  <a:gd name="connsiteX15" fmla="*/ 315370 w 424406"/>
                  <a:gd name="connsiteY15" fmla="*/ 263457 h 332637"/>
                  <a:gd name="connsiteX16" fmla="*/ 307569 w 424406"/>
                  <a:gd name="connsiteY16" fmla="*/ 251113 h 332637"/>
                  <a:gd name="connsiteX17" fmla="*/ 326857 w 424406"/>
                  <a:gd name="connsiteY17" fmla="*/ 230453 h 332637"/>
                  <a:gd name="connsiteX18" fmla="*/ 326343 w 424406"/>
                  <a:gd name="connsiteY18" fmla="*/ 181419 h 332637"/>
                  <a:gd name="connsiteX19" fmla="*/ 263163 w 424406"/>
                  <a:gd name="connsiteY19" fmla="*/ 219395 h 332637"/>
                  <a:gd name="connsiteX20" fmla="*/ 155407 w 424406"/>
                  <a:gd name="connsiteY20" fmla="*/ 173360 h 332637"/>
                  <a:gd name="connsiteX21" fmla="*/ 158407 w 424406"/>
                  <a:gd name="connsiteY21" fmla="*/ 128869 h 332637"/>
                  <a:gd name="connsiteX22" fmla="*/ 214557 w 424406"/>
                  <a:gd name="connsiteY22" fmla="*/ 93722 h 332637"/>
                  <a:gd name="connsiteX23" fmla="*/ 292481 w 424406"/>
                  <a:gd name="connsiteY23" fmla="*/ 113439 h 332637"/>
                  <a:gd name="connsiteX24" fmla="*/ 322485 w 424406"/>
                  <a:gd name="connsiteY24" fmla="*/ 143014 h 332637"/>
                  <a:gd name="connsiteX25" fmla="*/ 260077 w 424406"/>
                  <a:gd name="connsiteY25" fmla="*/ 79320 h 332637"/>
                  <a:gd name="connsiteX26" fmla="*/ 146920 w 424406"/>
                  <a:gd name="connsiteY26" fmla="*/ 84978 h 332637"/>
                  <a:gd name="connsiteX27" fmla="*/ 91284 w 424406"/>
                  <a:gd name="connsiteY27" fmla="*/ 151844 h 332637"/>
                  <a:gd name="connsiteX28" fmla="*/ 115202 w 424406"/>
                  <a:gd name="connsiteY28" fmla="*/ 227710 h 332637"/>
                  <a:gd name="connsiteX29" fmla="*/ 320942 w 424406"/>
                  <a:gd name="connsiteY29" fmla="*/ 265686 h 332637"/>
                  <a:gd name="connsiteX30" fmla="*/ 403666 w 424406"/>
                  <a:gd name="connsiteY30" fmla="*/ 186734 h 332637"/>
                  <a:gd name="connsiteX31" fmla="*/ 394580 w 424406"/>
                  <a:gd name="connsiteY31" fmla="*/ 101009 h 332637"/>
                  <a:gd name="connsiteX32" fmla="*/ 169380 w 424406"/>
                  <a:gd name="connsiteY32" fmla="*/ 17512 h 332637"/>
                  <a:gd name="connsiteX33" fmla="*/ 14389 w 424406"/>
                  <a:gd name="connsiteY33" fmla="*/ 156130 h 332637"/>
                  <a:gd name="connsiteX34" fmla="*/ 152921 w 424406"/>
                  <a:gd name="connsiteY34" fmla="*/ 308720 h 332637"/>
                  <a:gd name="connsiteX35" fmla="*/ 379320 w 424406"/>
                  <a:gd name="connsiteY35" fmla="*/ 252227 h 332637"/>
                  <a:gd name="connsiteX36" fmla="*/ 390122 w 424406"/>
                  <a:gd name="connsiteY36" fmla="*/ 262000 h 332637"/>
                  <a:gd name="connsiteX37" fmla="*/ 214643 w 424406"/>
                  <a:gd name="connsiteY37" fmla="*/ 332638 h 332637"/>
                  <a:gd name="connsiteX38" fmla="*/ 226730 w 424406"/>
                  <a:gd name="connsiteY38" fmla="*/ 107609 h 332637"/>
                  <a:gd name="connsiteX39" fmla="*/ 216614 w 424406"/>
                  <a:gd name="connsiteY39" fmla="*/ 108209 h 332637"/>
                  <a:gd name="connsiteX40" fmla="*/ 171352 w 424406"/>
                  <a:gd name="connsiteY40" fmla="*/ 136070 h 332637"/>
                  <a:gd name="connsiteX41" fmla="*/ 169037 w 424406"/>
                  <a:gd name="connsiteY41" fmla="*/ 167445 h 332637"/>
                  <a:gd name="connsiteX42" fmla="*/ 261106 w 424406"/>
                  <a:gd name="connsiteY42" fmla="*/ 204993 h 332637"/>
                  <a:gd name="connsiteX43" fmla="*/ 319142 w 424406"/>
                  <a:gd name="connsiteY43" fmla="*/ 164702 h 332637"/>
                  <a:gd name="connsiteX44" fmla="*/ 284594 w 424406"/>
                  <a:gd name="connsiteY44" fmla="*/ 125526 h 332637"/>
                  <a:gd name="connsiteX45" fmla="*/ 226730 w 424406"/>
                  <a:gd name="connsiteY45" fmla="*/ 107609 h 332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24406" h="332637">
                    <a:moveTo>
                      <a:pt x="214643" y="332638"/>
                    </a:moveTo>
                    <a:cubicBezTo>
                      <a:pt x="192440" y="332638"/>
                      <a:pt x="170066" y="329551"/>
                      <a:pt x="148720" y="322608"/>
                    </a:cubicBezTo>
                    <a:cubicBezTo>
                      <a:pt x="60252" y="293804"/>
                      <a:pt x="-3613" y="221881"/>
                      <a:pt x="159" y="155358"/>
                    </a:cubicBezTo>
                    <a:cubicBezTo>
                      <a:pt x="4359" y="81978"/>
                      <a:pt x="74654" y="18027"/>
                      <a:pt x="167408" y="3196"/>
                    </a:cubicBezTo>
                    <a:cubicBezTo>
                      <a:pt x="261706" y="-11891"/>
                      <a:pt x="367147" y="27799"/>
                      <a:pt x="407352" y="93465"/>
                    </a:cubicBezTo>
                    <a:cubicBezTo>
                      <a:pt x="425698" y="123383"/>
                      <a:pt x="429384" y="158187"/>
                      <a:pt x="417725" y="191534"/>
                    </a:cubicBezTo>
                    <a:cubicBezTo>
                      <a:pt x="404009" y="231053"/>
                      <a:pt x="370662" y="263029"/>
                      <a:pt x="326257" y="279317"/>
                    </a:cubicBezTo>
                    <a:cubicBezTo>
                      <a:pt x="252362" y="306491"/>
                      <a:pt x="153092" y="287803"/>
                      <a:pt x="104915" y="237740"/>
                    </a:cubicBezTo>
                    <a:cubicBezTo>
                      <a:pt x="81255" y="213137"/>
                      <a:pt x="71139" y="180819"/>
                      <a:pt x="77226" y="149100"/>
                    </a:cubicBezTo>
                    <a:cubicBezTo>
                      <a:pt x="83569" y="115582"/>
                      <a:pt x="106886" y="87464"/>
                      <a:pt x="141091" y="71776"/>
                    </a:cubicBezTo>
                    <a:cubicBezTo>
                      <a:pt x="178467" y="54631"/>
                      <a:pt x="225873" y="52317"/>
                      <a:pt x="264963" y="65604"/>
                    </a:cubicBezTo>
                    <a:cubicBezTo>
                      <a:pt x="306711" y="79835"/>
                      <a:pt x="336544" y="112667"/>
                      <a:pt x="337401" y="145500"/>
                    </a:cubicBezTo>
                    <a:cubicBezTo>
                      <a:pt x="337572" y="151758"/>
                      <a:pt x="336715" y="158016"/>
                      <a:pt x="334829" y="163931"/>
                    </a:cubicBezTo>
                    <a:cubicBezTo>
                      <a:pt x="335344" y="164959"/>
                      <a:pt x="335772" y="165902"/>
                      <a:pt x="336201" y="166931"/>
                    </a:cubicBezTo>
                    <a:cubicBezTo>
                      <a:pt x="348202" y="193592"/>
                      <a:pt x="349488" y="217080"/>
                      <a:pt x="340058" y="236797"/>
                    </a:cubicBezTo>
                    <a:cubicBezTo>
                      <a:pt x="335172" y="247084"/>
                      <a:pt x="326343" y="256514"/>
                      <a:pt x="315370" y="263457"/>
                    </a:cubicBezTo>
                    <a:lnTo>
                      <a:pt x="307569" y="251113"/>
                    </a:lnTo>
                    <a:cubicBezTo>
                      <a:pt x="316313" y="245627"/>
                      <a:pt x="323171" y="238340"/>
                      <a:pt x="326857" y="230453"/>
                    </a:cubicBezTo>
                    <a:cubicBezTo>
                      <a:pt x="333372" y="216823"/>
                      <a:pt x="333200" y="200364"/>
                      <a:pt x="326343" y="181419"/>
                    </a:cubicBezTo>
                    <a:cubicBezTo>
                      <a:pt x="313569" y="200450"/>
                      <a:pt x="290681" y="214937"/>
                      <a:pt x="263163" y="219395"/>
                    </a:cubicBezTo>
                    <a:cubicBezTo>
                      <a:pt x="218929" y="226596"/>
                      <a:pt x="169637" y="205507"/>
                      <a:pt x="155407" y="173360"/>
                    </a:cubicBezTo>
                    <a:cubicBezTo>
                      <a:pt x="149149" y="159130"/>
                      <a:pt x="150177" y="143357"/>
                      <a:pt x="158407" y="128869"/>
                    </a:cubicBezTo>
                    <a:cubicBezTo>
                      <a:pt x="169208" y="109838"/>
                      <a:pt x="190211" y="96722"/>
                      <a:pt x="214557" y="93722"/>
                    </a:cubicBezTo>
                    <a:cubicBezTo>
                      <a:pt x="240532" y="90550"/>
                      <a:pt x="269678" y="97922"/>
                      <a:pt x="292481" y="113439"/>
                    </a:cubicBezTo>
                    <a:cubicBezTo>
                      <a:pt x="304054" y="121325"/>
                      <a:pt x="314084" y="131270"/>
                      <a:pt x="322485" y="143014"/>
                    </a:cubicBezTo>
                    <a:cubicBezTo>
                      <a:pt x="320170" y="117125"/>
                      <a:pt x="294967" y="91236"/>
                      <a:pt x="260077" y="79320"/>
                    </a:cubicBezTo>
                    <a:cubicBezTo>
                      <a:pt x="224930" y="67319"/>
                      <a:pt x="180524" y="69547"/>
                      <a:pt x="146920" y="84978"/>
                    </a:cubicBezTo>
                    <a:cubicBezTo>
                      <a:pt x="117088" y="98694"/>
                      <a:pt x="96771" y="123040"/>
                      <a:pt x="91284" y="151844"/>
                    </a:cubicBezTo>
                    <a:cubicBezTo>
                      <a:pt x="86141" y="178933"/>
                      <a:pt x="94885" y="206536"/>
                      <a:pt x="115202" y="227710"/>
                    </a:cubicBezTo>
                    <a:cubicBezTo>
                      <a:pt x="158922" y="273230"/>
                      <a:pt x="253133" y="290632"/>
                      <a:pt x="320942" y="265686"/>
                    </a:cubicBezTo>
                    <a:cubicBezTo>
                      <a:pt x="361232" y="250856"/>
                      <a:pt x="391322" y="222138"/>
                      <a:pt x="403666" y="186734"/>
                    </a:cubicBezTo>
                    <a:cubicBezTo>
                      <a:pt x="413782" y="157587"/>
                      <a:pt x="410610" y="127155"/>
                      <a:pt x="394580" y="101009"/>
                    </a:cubicBezTo>
                    <a:cubicBezTo>
                      <a:pt x="357889" y="41001"/>
                      <a:pt x="256819" y="3539"/>
                      <a:pt x="169380" y="17512"/>
                    </a:cubicBezTo>
                    <a:cubicBezTo>
                      <a:pt x="84769" y="31057"/>
                      <a:pt x="18075" y="90636"/>
                      <a:pt x="14389" y="156130"/>
                    </a:cubicBezTo>
                    <a:cubicBezTo>
                      <a:pt x="10960" y="216309"/>
                      <a:pt x="70539" y="281888"/>
                      <a:pt x="152921" y="308720"/>
                    </a:cubicBezTo>
                    <a:cubicBezTo>
                      <a:pt x="236417" y="335895"/>
                      <a:pt x="335429" y="300576"/>
                      <a:pt x="379320" y="252227"/>
                    </a:cubicBezTo>
                    <a:lnTo>
                      <a:pt x="390122" y="262000"/>
                    </a:lnTo>
                    <a:cubicBezTo>
                      <a:pt x="354803" y="301348"/>
                      <a:pt x="285109" y="332638"/>
                      <a:pt x="214643" y="332638"/>
                    </a:cubicBezTo>
                    <a:close/>
                    <a:moveTo>
                      <a:pt x="226730" y="107609"/>
                    </a:moveTo>
                    <a:cubicBezTo>
                      <a:pt x="223301" y="107609"/>
                      <a:pt x="219872" y="107781"/>
                      <a:pt x="216614" y="108209"/>
                    </a:cubicBezTo>
                    <a:cubicBezTo>
                      <a:pt x="197069" y="110610"/>
                      <a:pt x="179753" y="121240"/>
                      <a:pt x="171352" y="136070"/>
                    </a:cubicBezTo>
                    <a:cubicBezTo>
                      <a:pt x="165437" y="146443"/>
                      <a:pt x="164665" y="157587"/>
                      <a:pt x="169037" y="167445"/>
                    </a:cubicBezTo>
                    <a:cubicBezTo>
                      <a:pt x="180610" y="193592"/>
                      <a:pt x="223558" y="211165"/>
                      <a:pt x="261106" y="204993"/>
                    </a:cubicBezTo>
                    <a:cubicBezTo>
                      <a:pt x="288195" y="200621"/>
                      <a:pt x="310483" y="184333"/>
                      <a:pt x="319142" y="164702"/>
                    </a:cubicBezTo>
                    <a:cubicBezTo>
                      <a:pt x="310398" y="148329"/>
                      <a:pt x="298825" y="135213"/>
                      <a:pt x="284594" y="125526"/>
                    </a:cubicBezTo>
                    <a:cubicBezTo>
                      <a:pt x="267792" y="114125"/>
                      <a:pt x="246447" y="107609"/>
                      <a:pt x="226730" y="107609"/>
                    </a:cubicBezTo>
                    <a:close/>
                  </a:path>
                </a:pathLst>
              </a:custGeom>
              <a:solidFill>
                <a:srgbClr val="13426E"/>
              </a:solidFill>
              <a:ln w="8572"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E7A4CD65-E290-58EF-ECE0-3344A10CBC2B}"/>
                  </a:ext>
                </a:extLst>
              </p:cNvPr>
              <p:cNvSpPr/>
              <p:nvPr/>
            </p:nvSpPr>
            <p:spPr>
              <a:xfrm>
                <a:off x="3603290" y="690613"/>
                <a:ext cx="434608" cy="329256"/>
              </a:xfrm>
              <a:custGeom>
                <a:avLst/>
                <a:gdLst>
                  <a:gd name="connsiteX0" fmla="*/ 250163 w 434608"/>
                  <a:gd name="connsiteY0" fmla="*/ 329257 h 329256"/>
                  <a:gd name="connsiteX1" fmla="*/ 138806 w 434608"/>
                  <a:gd name="connsiteY1" fmla="*/ 312969 h 329256"/>
                  <a:gd name="connsiteX2" fmla="*/ 189 w 434608"/>
                  <a:gd name="connsiteY2" fmla="*/ 145119 h 329256"/>
                  <a:gd name="connsiteX3" fmla="*/ 172496 w 434608"/>
                  <a:gd name="connsiteY3" fmla="*/ 4016 h 329256"/>
                  <a:gd name="connsiteX4" fmla="*/ 407382 w 434608"/>
                  <a:gd name="connsiteY4" fmla="*/ 83226 h 329256"/>
                  <a:gd name="connsiteX5" fmla="*/ 423070 w 434608"/>
                  <a:gd name="connsiteY5" fmla="*/ 160379 h 329256"/>
                  <a:gd name="connsiteX6" fmla="*/ 432757 w 434608"/>
                  <a:gd name="connsiteY6" fmla="*/ 193640 h 329256"/>
                  <a:gd name="connsiteX7" fmla="*/ 410897 w 434608"/>
                  <a:gd name="connsiteY7" fmla="*/ 279879 h 329256"/>
                  <a:gd name="connsiteX8" fmla="*/ 250163 w 434608"/>
                  <a:gd name="connsiteY8" fmla="*/ 329257 h 329256"/>
                  <a:gd name="connsiteX9" fmla="*/ 221702 w 434608"/>
                  <a:gd name="connsiteY9" fmla="*/ 14646 h 329256"/>
                  <a:gd name="connsiteX10" fmla="*/ 174725 w 434608"/>
                  <a:gd name="connsiteY10" fmla="*/ 18332 h 329256"/>
                  <a:gd name="connsiteX11" fmla="*/ 14676 w 434608"/>
                  <a:gd name="connsiteY11" fmla="*/ 145805 h 329256"/>
                  <a:gd name="connsiteX12" fmla="*/ 143264 w 434608"/>
                  <a:gd name="connsiteY12" fmla="*/ 298996 h 329256"/>
                  <a:gd name="connsiteX13" fmla="*/ 400096 w 434608"/>
                  <a:gd name="connsiteY13" fmla="*/ 269849 h 329256"/>
                  <a:gd name="connsiteX14" fmla="*/ 418355 w 434608"/>
                  <a:gd name="connsiteY14" fmla="*/ 195869 h 329256"/>
                  <a:gd name="connsiteX15" fmla="*/ 416126 w 434608"/>
                  <a:gd name="connsiteY15" fmla="*/ 185496 h 329256"/>
                  <a:gd name="connsiteX16" fmla="*/ 326287 w 434608"/>
                  <a:gd name="connsiteY16" fmla="*/ 268992 h 329256"/>
                  <a:gd name="connsiteX17" fmla="*/ 104945 w 434608"/>
                  <a:gd name="connsiteY17" fmla="*/ 227415 h 329256"/>
                  <a:gd name="connsiteX18" fmla="*/ 77256 w 434608"/>
                  <a:gd name="connsiteY18" fmla="*/ 138776 h 329256"/>
                  <a:gd name="connsiteX19" fmla="*/ 141120 w 434608"/>
                  <a:gd name="connsiteY19" fmla="*/ 61452 h 329256"/>
                  <a:gd name="connsiteX20" fmla="*/ 264993 w 434608"/>
                  <a:gd name="connsiteY20" fmla="*/ 55280 h 329256"/>
                  <a:gd name="connsiteX21" fmla="*/ 337431 w 434608"/>
                  <a:gd name="connsiteY21" fmla="*/ 135175 h 329256"/>
                  <a:gd name="connsiteX22" fmla="*/ 322858 w 434608"/>
                  <a:gd name="connsiteY22" fmla="*/ 135518 h 329256"/>
                  <a:gd name="connsiteX23" fmla="*/ 260278 w 434608"/>
                  <a:gd name="connsiteY23" fmla="*/ 69081 h 329256"/>
                  <a:gd name="connsiteX24" fmla="*/ 147121 w 434608"/>
                  <a:gd name="connsiteY24" fmla="*/ 74739 h 329256"/>
                  <a:gd name="connsiteX25" fmla="*/ 91486 w 434608"/>
                  <a:gd name="connsiteY25" fmla="*/ 141519 h 329256"/>
                  <a:gd name="connsiteX26" fmla="*/ 115403 w 434608"/>
                  <a:gd name="connsiteY26" fmla="*/ 217386 h 329256"/>
                  <a:gd name="connsiteX27" fmla="*/ 321143 w 434608"/>
                  <a:gd name="connsiteY27" fmla="*/ 255362 h 329256"/>
                  <a:gd name="connsiteX28" fmla="*/ 403868 w 434608"/>
                  <a:gd name="connsiteY28" fmla="*/ 176409 h 329256"/>
                  <a:gd name="connsiteX29" fmla="*/ 407725 w 434608"/>
                  <a:gd name="connsiteY29" fmla="*/ 162179 h 329256"/>
                  <a:gd name="connsiteX30" fmla="*/ 333316 w 434608"/>
                  <a:gd name="connsiteY30" fmla="*/ 82797 h 329256"/>
                  <a:gd name="connsiteX31" fmla="*/ 340260 w 434608"/>
                  <a:gd name="connsiteY31" fmla="*/ 69939 h 329256"/>
                  <a:gd name="connsiteX32" fmla="*/ 409268 w 434608"/>
                  <a:gd name="connsiteY32" fmla="*/ 134232 h 329256"/>
                  <a:gd name="connsiteX33" fmla="*/ 394781 w 434608"/>
                  <a:gd name="connsiteY33" fmla="*/ 90684 h 329256"/>
                  <a:gd name="connsiteX34" fmla="*/ 221702 w 434608"/>
                  <a:gd name="connsiteY34" fmla="*/ 14646 h 329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34608" h="329256">
                    <a:moveTo>
                      <a:pt x="250163" y="329257"/>
                    </a:moveTo>
                    <a:cubicBezTo>
                      <a:pt x="211158" y="329257"/>
                      <a:pt x="171724" y="323685"/>
                      <a:pt x="138806" y="312969"/>
                    </a:cubicBezTo>
                    <a:cubicBezTo>
                      <a:pt x="54538" y="285537"/>
                      <a:pt x="-3755" y="214900"/>
                      <a:pt x="189" y="145119"/>
                    </a:cubicBezTo>
                    <a:cubicBezTo>
                      <a:pt x="4046" y="76539"/>
                      <a:pt x="73312" y="19875"/>
                      <a:pt x="172496" y="4016"/>
                    </a:cubicBezTo>
                    <a:cubicBezTo>
                      <a:pt x="272451" y="-11929"/>
                      <a:pt x="369063" y="20647"/>
                      <a:pt x="407382" y="83226"/>
                    </a:cubicBezTo>
                    <a:cubicBezTo>
                      <a:pt x="421870" y="106886"/>
                      <a:pt x="427185" y="133718"/>
                      <a:pt x="423070" y="160379"/>
                    </a:cubicBezTo>
                    <a:cubicBezTo>
                      <a:pt x="427528" y="171180"/>
                      <a:pt x="430871" y="182324"/>
                      <a:pt x="432757" y="193640"/>
                    </a:cubicBezTo>
                    <a:cubicBezTo>
                      <a:pt x="438501" y="227330"/>
                      <a:pt x="430785" y="258019"/>
                      <a:pt x="410897" y="279879"/>
                    </a:cubicBezTo>
                    <a:cubicBezTo>
                      <a:pt x="380293" y="313483"/>
                      <a:pt x="315742" y="329257"/>
                      <a:pt x="250163" y="329257"/>
                    </a:cubicBezTo>
                    <a:close/>
                    <a:moveTo>
                      <a:pt x="221702" y="14646"/>
                    </a:moveTo>
                    <a:cubicBezTo>
                      <a:pt x="206272" y="14646"/>
                      <a:pt x="190498" y="15846"/>
                      <a:pt x="174725" y="18332"/>
                    </a:cubicBezTo>
                    <a:cubicBezTo>
                      <a:pt x="82485" y="33077"/>
                      <a:pt x="18191" y="84255"/>
                      <a:pt x="14676" y="145805"/>
                    </a:cubicBezTo>
                    <a:cubicBezTo>
                      <a:pt x="11076" y="209156"/>
                      <a:pt x="65168" y="273536"/>
                      <a:pt x="143264" y="298996"/>
                    </a:cubicBezTo>
                    <a:cubicBezTo>
                      <a:pt x="227188" y="326342"/>
                      <a:pt x="354833" y="319656"/>
                      <a:pt x="400096" y="269849"/>
                    </a:cubicBezTo>
                    <a:cubicBezTo>
                      <a:pt x="416898" y="251333"/>
                      <a:pt x="423327" y="225101"/>
                      <a:pt x="418355" y="195869"/>
                    </a:cubicBezTo>
                    <a:cubicBezTo>
                      <a:pt x="417755" y="192440"/>
                      <a:pt x="416984" y="188925"/>
                      <a:pt x="416126" y="185496"/>
                    </a:cubicBezTo>
                    <a:cubicBezTo>
                      <a:pt x="401467" y="222958"/>
                      <a:pt x="368978" y="253219"/>
                      <a:pt x="326287" y="268992"/>
                    </a:cubicBezTo>
                    <a:cubicBezTo>
                      <a:pt x="252392" y="296167"/>
                      <a:pt x="153122" y="277479"/>
                      <a:pt x="104945" y="227415"/>
                    </a:cubicBezTo>
                    <a:cubicBezTo>
                      <a:pt x="81285" y="202812"/>
                      <a:pt x="71169" y="170494"/>
                      <a:pt x="77256" y="138776"/>
                    </a:cubicBezTo>
                    <a:cubicBezTo>
                      <a:pt x="83599" y="105257"/>
                      <a:pt x="106916" y="77140"/>
                      <a:pt x="141120" y="61452"/>
                    </a:cubicBezTo>
                    <a:cubicBezTo>
                      <a:pt x="178411" y="44307"/>
                      <a:pt x="225903" y="41992"/>
                      <a:pt x="264993" y="55280"/>
                    </a:cubicBezTo>
                    <a:cubicBezTo>
                      <a:pt x="306741" y="69510"/>
                      <a:pt x="336574" y="102343"/>
                      <a:pt x="337431" y="135175"/>
                    </a:cubicBezTo>
                    <a:lnTo>
                      <a:pt x="322858" y="135518"/>
                    </a:lnTo>
                    <a:cubicBezTo>
                      <a:pt x="322172" y="108686"/>
                      <a:pt x="296454" y="81340"/>
                      <a:pt x="260278" y="69081"/>
                    </a:cubicBezTo>
                    <a:cubicBezTo>
                      <a:pt x="225131" y="57080"/>
                      <a:pt x="180725" y="59309"/>
                      <a:pt x="147121" y="74739"/>
                    </a:cubicBezTo>
                    <a:cubicBezTo>
                      <a:pt x="117289" y="88455"/>
                      <a:pt x="96972" y="112801"/>
                      <a:pt x="91486" y="141519"/>
                    </a:cubicBezTo>
                    <a:cubicBezTo>
                      <a:pt x="86342" y="168608"/>
                      <a:pt x="95086" y="196212"/>
                      <a:pt x="115403" y="217386"/>
                    </a:cubicBezTo>
                    <a:cubicBezTo>
                      <a:pt x="159123" y="262906"/>
                      <a:pt x="253334" y="280308"/>
                      <a:pt x="321143" y="255362"/>
                    </a:cubicBezTo>
                    <a:cubicBezTo>
                      <a:pt x="361434" y="240531"/>
                      <a:pt x="391523" y="211814"/>
                      <a:pt x="403868" y="176409"/>
                    </a:cubicBezTo>
                    <a:cubicBezTo>
                      <a:pt x="405496" y="171694"/>
                      <a:pt x="406782" y="166979"/>
                      <a:pt x="407725" y="162179"/>
                    </a:cubicBezTo>
                    <a:cubicBezTo>
                      <a:pt x="392981" y="129775"/>
                      <a:pt x="366149" y="100457"/>
                      <a:pt x="333316" y="82797"/>
                    </a:cubicBezTo>
                    <a:lnTo>
                      <a:pt x="340260" y="69939"/>
                    </a:lnTo>
                    <a:cubicBezTo>
                      <a:pt x="368721" y="85283"/>
                      <a:pt x="392638" y="108001"/>
                      <a:pt x="409268" y="134232"/>
                    </a:cubicBezTo>
                    <a:cubicBezTo>
                      <a:pt x="407982" y="119059"/>
                      <a:pt x="403096" y="104314"/>
                      <a:pt x="394781" y="90684"/>
                    </a:cubicBezTo>
                    <a:cubicBezTo>
                      <a:pt x="366063" y="43621"/>
                      <a:pt x="297311" y="14646"/>
                      <a:pt x="221702" y="14646"/>
                    </a:cubicBezTo>
                    <a:close/>
                  </a:path>
                </a:pathLst>
              </a:custGeom>
              <a:solidFill>
                <a:srgbClr val="13426E"/>
              </a:solidFill>
              <a:ln w="8572"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1657E3AB-EC05-93F4-0929-803B863AE2D0}"/>
                  </a:ext>
                </a:extLst>
              </p:cNvPr>
              <p:cNvSpPr/>
              <p:nvPr/>
            </p:nvSpPr>
            <p:spPr>
              <a:xfrm>
                <a:off x="3648031" y="941603"/>
                <a:ext cx="496285" cy="340756"/>
              </a:xfrm>
              <a:custGeom>
                <a:avLst/>
                <a:gdLst>
                  <a:gd name="connsiteX0" fmla="*/ 496115 w 496285"/>
                  <a:gd name="connsiteY0" fmla="*/ 340757 h 340756"/>
                  <a:gd name="connsiteX1" fmla="*/ 321321 w 496285"/>
                  <a:gd name="connsiteY1" fmla="*/ 254089 h 340756"/>
                  <a:gd name="connsiteX2" fmla="*/ 314463 w 496285"/>
                  <a:gd name="connsiteY2" fmla="*/ 254175 h 340756"/>
                  <a:gd name="connsiteX3" fmla="*/ 252913 w 496285"/>
                  <a:gd name="connsiteY3" fmla="*/ 231372 h 340756"/>
                  <a:gd name="connsiteX4" fmla="*/ 226767 w 496285"/>
                  <a:gd name="connsiteY4" fmla="*/ 210026 h 340756"/>
                  <a:gd name="connsiteX5" fmla="*/ 208507 w 496285"/>
                  <a:gd name="connsiteY5" fmla="*/ 194596 h 340756"/>
                  <a:gd name="connsiteX6" fmla="*/ 130583 w 496285"/>
                  <a:gd name="connsiteY6" fmla="*/ 154819 h 340756"/>
                  <a:gd name="connsiteX7" fmla="*/ 1396 w 496285"/>
                  <a:gd name="connsiteY7" fmla="*/ 0 h 340756"/>
                  <a:gd name="connsiteX8" fmla="*/ 15626 w 496285"/>
                  <a:gd name="connsiteY8" fmla="*/ 3172 h 340756"/>
                  <a:gd name="connsiteX9" fmla="*/ 134441 w 496285"/>
                  <a:gd name="connsiteY9" fmla="*/ 140761 h 340756"/>
                  <a:gd name="connsiteX10" fmla="*/ 217423 w 496285"/>
                  <a:gd name="connsiteY10" fmla="*/ 183109 h 340756"/>
                  <a:gd name="connsiteX11" fmla="*/ 236368 w 496285"/>
                  <a:gd name="connsiteY11" fmla="*/ 199053 h 340756"/>
                  <a:gd name="connsiteX12" fmla="*/ 261314 w 496285"/>
                  <a:gd name="connsiteY12" fmla="*/ 219456 h 340756"/>
                  <a:gd name="connsiteX13" fmla="*/ 309920 w 496285"/>
                  <a:gd name="connsiteY13" fmla="*/ 239173 h 340756"/>
                  <a:gd name="connsiteX14" fmla="*/ 301090 w 496285"/>
                  <a:gd name="connsiteY14" fmla="*/ 218770 h 340756"/>
                  <a:gd name="connsiteX15" fmla="*/ 320721 w 496285"/>
                  <a:gd name="connsiteY15" fmla="*/ 186881 h 340756"/>
                  <a:gd name="connsiteX16" fmla="*/ 358097 w 496285"/>
                  <a:gd name="connsiteY16" fmla="*/ 195453 h 340756"/>
                  <a:gd name="connsiteX17" fmla="*/ 369670 w 496285"/>
                  <a:gd name="connsiteY17" fmla="*/ 223657 h 340756"/>
                  <a:gd name="connsiteX18" fmla="*/ 338124 w 496285"/>
                  <a:gd name="connsiteY18" fmla="*/ 251260 h 340756"/>
                  <a:gd name="connsiteX19" fmla="*/ 496029 w 496285"/>
                  <a:gd name="connsiteY19" fmla="*/ 326184 h 340756"/>
                  <a:gd name="connsiteX20" fmla="*/ 496286 w 496285"/>
                  <a:gd name="connsiteY20" fmla="*/ 326184 h 340756"/>
                  <a:gd name="connsiteX21" fmla="*/ 496286 w 496285"/>
                  <a:gd name="connsiteY21" fmla="*/ 340757 h 340756"/>
                  <a:gd name="connsiteX22" fmla="*/ 496115 w 496285"/>
                  <a:gd name="connsiteY22" fmla="*/ 340757 h 340756"/>
                  <a:gd name="connsiteX23" fmla="*/ 331694 w 496285"/>
                  <a:gd name="connsiteY23" fmla="*/ 199568 h 340756"/>
                  <a:gd name="connsiteX24" fmla="*/ 325779 w 496285"/>
                  <a:gd name="connsiteY24" fmla="*/ 200597 h 340756"/>
                  <a:gd name="connsiteX25" fmla="*/ 315406 w 496285"/>
                  <a:gd name="connsiteY25" fmla="*/ 216198 h 340756"/>
                  <a:gd name="connsiteX26" fmla="*/ 327151 w 496285"/>
                  <a:gd name="connsiteY26" fmla="*/ 238830 h 340756"/>
                  <a:gd name="connsiteX27" fmla="*/ 355440 w 496285"/>
                  <a:gd name="connsiteY27" fmla="*/ 220399 h 340756"/>
                  <a:gd name="connsiteX28" fmla="*/ 348496 w 496285"/>
                  <a:gd name="connsiteY28" fmla="*/ 206426 h 340756"/>
                  <a:gd name="connsiteX29" fmla="*/ 331694 w 496285"/>
                  <a:gd name="connsiteY29" fmla="*/ 199568 h 340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96285" h="340756">
                    <a:moveTo>
                      <a:pt x="496115" y="340757"/>
                    </a:moveTo>
                    <a:cubicBezTo>
                      <a:pt x="437222" y="340757"/>
                      <a:pt x="358269" y="295923"/>
                      <a:pt x="321321" y="254089"/>
                    </a:cubicBezTo>
                    <a:cubicBezTo>
                      <a:pt x="319007" y="254260"/>
                      <a:pt x="316778" y="254260"/>
                      <a:pt x="314463" y="254175"/>
                    </a:cubicBezTo>
                    <a:cubicBezTo>
                      <a:pt x="288832" y="253232"/>
                      <a:pt x="266800" y="241230"/>
                      <a:pt x="252913" y="231372"/>
                    </a:cubicBezTo>
                    <a:cubicBezTo>
                      <a:pt x="243397" y="224685"/>
                      <a:pt x="234911" y="217227"/>
                      <a:pt x="226767" y="210026"/>
                    </a:cubicBezTo>
                    <a:cubicBezTo>
                      <a:pt x="220852" y="204883"/>
                      <a:pt x="214765" y="199482"/>
                      <a:pt x="208507" y="194596"/>
                    </a:cubicBezTo>
                    <a:cubicBezTo>
                      <a:pt x="184247" y="175736"/>
                      <a:pt x="158015" y="162278"/>
                      <a:pt x="130583" y="154819"/>
                    </a:cubicBezTo>
                    <a:cubicBezTo>
                      <a:pt x="-22007" y="112986"/>
                      <a:pt x="1139" y="1114"/>
                      <a:pt x="1396" y="0"/>
                    </a:cubicBezTo>
                    <a:lnTo>
                      <a:pt x="15626" y="3172"/>
                    </a:lnTo>
                    <a:cubicBezTo>
                      <a:pt x="14769" y="7201"/>
                      <a:pt x="-4348" y="102699"/>
                      <a:pt x="134441" y="140761"/>
                    </a:cubicBezTo>
                    <a:cubicBezTo>
                      <a:pt x="163759" y="148819"/>
                      <a:pt x="191705" y="163049"/>
                      <a:pt x="217423" y="183109"/>
                    </a:cubicBezTo>
                    <a:cubicBezTo>
                      <a:pt x="224024" y="188252"/>
                      <a:pt x="230281" y="193739"/>
                      <a:pt x="236368" y="199053"/>
                    </a:cubicBezTo>
                    <a:cubicBezTo>
                      <a:pt x="244683" y="206340"/>
                      <a:pt x="252484" y="213198"/>
                      <a:pt x="261314" y="219456"/>
                    </a:cubicBezTo>
                    <a:cubicBezTo>
                      <a:pt x="272715" y="227514"/>
                      <a:pt x="290032" y="237115"/>
                      <a:pt x="309920" y="239173"/>
                    </a:cubicBezTo>
                    <a:cubicBezTo>
                      <a:pt x="305291" y="231972"/>
                      <a:pt x="302291" y="225114"/>
                      <a:pt x="301090" y="218770"/>
                    </a:cubicBezTo>
                    <a:cubicBezTo>
                      <a:pt x="298433" y="204111"/>
                      <a:pt x="305634" y="192538"/>
                      <a:pt x="320721" y="186881"/>
                    </a:cubicBezTo>
                    <a:cubicBezTo>
                      <a:pt x="335037" y="181566"/>
                      <a:pt x="349439" y="187824"/>
                      <a:pt x="358097" y="195453"/>
                    </a:cubicBezTo>
                    <a:cubicBezTo>
                      <a:pt x="367441" y="203683"/>
                      <a:pt x="371728" y="214141"/>
                      <a:pt x="369670" y="223657"/>
                    </a:cubicBezTo>
                    <a:cubicBezTo>
                      <a:pt x="366498" y="237630"/>
                      <a:pt x="353383" y="246888"/>
                      <a:pt x="338124" y="251260"/>
                    </a:cubicBezTo>
                    <a:cubicBezTo>
                      <a:pt x="373185" y="286922"/>
                      <a:pt x="441594" y="326184"/>
                      <a:pt x="496029" y="326184"/>
                    </a:cubicBezTo>
                    <a:cubicBezTo>
                      <a:pt x="496115" y="326184"/>
                      <a:pt x="496200" y="326184"/>
                      <a:pt x="496286" y="326184"/>
                    </a:cubicBezTo>
                    <a:lnTo>
                      <a:pt x="496286" y="340757"/>
                    </a:lnTo>
                    <a:cubicBezTo>
                      <a:pt x="496286" y="340757"/>
                      <a:pt x="496200" y="340757"/>
                      <a:pt x="496115" y="340757"/>
                    </a:cubicBezTo>
                    <a:close/>
                    <a:moveTo>
                      <a:pt x="331694" y="199568"/>
                    </a:moveTo>
                    <a:cubicBezTo>
                      <a:pt x="329722" y="199568"/>
                      <a:pt x="327751" y="199911"/>
                      <a:pt x="325779" y="200597"/>
                    </a:cubicBezTo>
                    <a:cubicBezTo>
                      <a:pt x="314892" y="204626"/>
                      <a:pt x="314378" y="210798"/>
                      <a:pt x="315406" y="216198"/>
                    </a:cubicBezTo>
                    <a:cubicBezTo>
                      <a:pt x="316606" y="222799"/>
                      <a:pt x="320721" y="230600"/>
                      <a:pt x="327151" y="238830"/>
                    </a:cubicBezTo>
                    <a:cubicBezTo>
                      <a:pt x="341552" y="236515"/>
                      <a:pt x="353468" y="229143"/>
                      <a:pt x="355440" y="220399"/>
                    </a:cubicBezTo>
                    <a:cubicBezTo>
                      <a:pt x="356383" y="216370"/>
                      <a:pt x="353640" y="210884"/>
                      <a:pt x="348496" y="206426"/>
                    </a:cubicBezTo>
                    <a:cubicBezTo>
                      <a:pt x="344467" y="202911"/>
                      <a:pt x="338209" y="199568"/>
                      <a:pt x="331694" y="199568"/>
                    </a:cubicBezTo>
                    <a:close/>
                  </a:path>
                </a:pathLst>
              </a:custGeom>
              <a:solidFill>
                <a:srgbClr val="13426E"/>
              </a:solidFill>
              <a:ln w="8572" cap="flat">
                <a:noFill/>
                <a:prstDash val="solid"/>
                <a:miter/>
              </a:ln>
            </p:spPr>
            <p:txBody>
              <a:bodyPr rtlCol="0" anchor="ctr"/>
              <a:lstStyle/>
              <a:p>
                <a:endParaRPr lang="en-US"/>
              </a:p>
            </p:txBody>
          </p:sp>
        </p:grpSp>
        <p:sp>
          <p:nvSpPr>
            <p:cNvPr id="84" name="Freeform: Shape 83">
              <a:extLst>
                <a:ext uri="{FF2B5EF4-FFF2-40B4-BE49-F238E27FC236}">
                  <a16:creationId xmlns:a16="http://schemas.microsoft.com/office/drawing/2014/main" id="{EF56AEB1-DB02-1823-D09C-D05CD7EB2ECB}"/>
                </a:ext>
              </a:extLst>
            </p:cNvPr>
            <p:cNvSpPr/>
            <p:nvPr/>
          </p:nvSpPr>
          <p:spPr>
            <a:xfrm>
              <a:off x="4428067" y="1786251"/>
              <a:ext cx="229743" cy="65408"/>
            </a:xfrm>
            <a:custGeom>
              <a:avLst/>
              <a:gdLst>
                <a:gd name="connsiteX0" fmla="*/ 132702 w 229743"/>
                <a:gd name="connsiteY0" fmla="*/ 65408 h 65408"/>
                <a:gd name="connsiteX1" fmla="*/ 0 w 229743"/>
                <a:gd name="connsiteY1" fmla="*/ 6344 h 65408"/>
                <a:gd name="connsiteX2" fmla="*/ 5829 w 229743"/>
                <a:gd name="connsiteY2" fmla="*/ 0 h 65408"/>
                <a:gd name="connsiteX3" fmla="*/ 145647 w 229743"/>
                <a:gd name="connsiteY3" fmla="*/ 56064 h 65408"/>
                <a:gd name="connsiteX4" fmla="*/ 222628 w 229743"/>
                <a:gd name="connsiteY4" fmla="*/ 3686 h 65408"/>
                <a:gd name="connsiteX5" fmla="*/ 229743 w 229743"/>
                <a:gd name="connsiteY5" fmla="*/ 8401 h 65408"/>
                <a:gd name="connsiteX6" fmla="*/ 146676 w 229743"/>
                <a:gd name="connsiteY6" fmla="*/ 64551 h 65408"/>
                <a:gd name="connsiteX7" fmla="*/ 132702 w 229743"/>
                <a:gd name="connsiteY7" fmla="*/ 65408 h 65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743" h="65408">
                  <a:moveTo>
                    <a:pt x="132702" y="65408"/>
                  </a:moveTo>
                  <a:cubicBezTo>
                    <a:pt x="65322" y="65408"/>
                    <a:pt x="2829" y="8915"/>
                    <a:pt x="0" y="6344"/>
                  </a:cubicBezTo>
                  <a:lnTo>
                    <a:pt x="5829" y="0"/>
                  </a:lnTo>
                  <a:cubicBezTo>
                    <a:pt x="6515" y="686"/>
                    <a:pt x="77067" y="64551"/>
                    <a:pt x="145647" y="56064"/>
                  </a:cubicBezTo>
                  <a:cubicBezTo>
                    <a:pt x="176165" y="52292"/>
                    <a:pt x="202054" y="34719"/>
                    <a:pt x="222628" y="3686"/>
                  </a:cubicBezTo>
                  <a:lnTo>
                    <a:pt x="229743" y="8401"/>
                  </a:lnTo>
                  <a:cubicBezTo>
                    <a:pt x="207712" y="41577"/>
                    <a:pt x="179765" y="60436"/>
                    <a:pt x="146676" y="64551"/>
                  </a:cubicBezTo>
                  <a:cubicBezTo>
                    <a:pt x="142046" y="65151"/>
                    <a:pt x="137332" y="65408"/>
                    <a:pt x="132702" y="65408"/>
                  </a:cubicBezTo>
                  <a:close/>
                </a:path>
              </a:pathLst>
            </a:custGeom>
            <a:solidFill>
              <a:srgbClr val="302824"/>
            </a:solidFill>
            <a:ln w="8572"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0E418BD2-B795-FD95-6128-04B17D353A2F}"/>
                </a:ext>
              </a:extLst>
            </p:cNvPr>
            <p:cNvSpPr/>
            <p:nvPr/>
          </p:nvSpPr>
          <p:spPr>
            <a:xfrm>
              <a:off x="4193695" y="1831943"/>
              <a:ext cx="83924" cy="109813"/>
            </a:xfrm>
            <a:custGeom>
              <a:avLst/>
              <a:gdLst>
                <a:gd name="connsiteX0" fmla="*/ 75438 w 83924"/>
                <a:gd name="connsiteY0" fmla="*/ 109814 h 109813"/>
                <a:gd name="connsiteX1" fmla="*/ 0 w 83924"/>
                <a:gd name="connsiteY1" fmla="*/ 8401 h 109813"/>
                <a:gd name="connsiteX2" fmla="*/ 1800 w 83924"/>
                <a:gd name="connsiteY2" fmla="*/ 0 h 109813"/>
                <a:gd name="connsiteX3" fmla="*/ 83925 w 83924"/>
                <a:gd name="connsiteY3" fmla="*/ 108699 h 109813"/>
                <a:gd name="connsiteX4" fmla="*/ 75438 w 83924"/>
                <a:gd name="connsiteY4" fmla="*/ 109814 h 109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924" h="109813">
                  <a:moveTo>
                    <a:pt x="75438" y="109814"/>
                  </a:moveTo>
                  <a:cubicBezTo>
                    <a:pt x="64294" y="23660"/>
                    <a:pt x="2572" y="9001"/>
                    <a:pt x="0" y="8401"/>
                  </a:cubicBezTo>
                  <a:lnTo>
                    <a:pt x="1800" y="0"/>
                  </a:lnTo>
                  <a:cubicBezTo>
                    <a:pt x="2486" y="171"/>
                    <a:pt x="72009" y="16288"/>
                    <a:pt x="83925" y="108699"/>
                  </a:cubicBezTo>
                  <a:lnTo>
                    <a:pt x="75438" y="109814"/>
                  </a:lnTo>
                  <a:close/>
                </a:path>
              </a:pathLst>
            </a:custGeom>
            <a:solidFill>
              <a:srgbClr val="302824"/>
            </a:solidFill>
            <a:ln w="8572"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5E0FFAE0-C7B9-7083-9BB0-884E7BE662FE}"/>
                </a:ext>
              </a:extLst>
            </p:cNvPr>
            <p:cNvSpPr/>
            <p:nvPr/>
          </p:nvSpPr>
          <p:spPr>
            <a:xfrm>
              <a:off x="3832737" y="2087318"/>
              <a:ext cx="105411" cy="356873"/>
            </a:xfrm>
            <a:custGeom>
              <a:avLst/>
              <a:gdLst>
                <a:gd name="connsiteX0" fmla="*/ 7514 w 105411"/>
                <a:gd name="connsiteY0" fmla="*/ 356873 h 356873"/>
                <a:gd name="connsiteX1" fmla="*/ 98811 w 105411"/>
                <a:gd name="connsiteY1" fmla="*/ 0 h 356873"/>
                <a:gd name="connsiteX2" fmla="*/ 105412 w 105411"/>
                <a:gd name="connsiteY2" fmla="*/ 5486 h 356873"/>
                <a:gd name="connsiteX3" fmla="*/ 15829 w 105411"/>
                <a:gd name="connsiteY3" fmla="*/ 354816 h 356873"/>
                <a:gd name="connsiteX4" fmla="*/ 7514 w 105411"/>
                <a:gd name="connsiteY4" fmla="*/ 356873 h 356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11" h="356873">
                  <a:moveTo>
                    <a:pt x="7514" y="356873"/>
                  </a:moveTo>
                  <a:cubicBezTo>
                    <a:pt x="6999" y="354987"/>
                    <a:pt x="-38092" y="166049"/>
                    <a:pt x="98811" y="0"/>
                  </a:cubicBezTo>
                  <a:lnTo>
                    <a:pt x="105412" y="5486"/>
                  </a:lnTo>
                  <a:cubicBezTo>
                    <a:pt x="-28748" y="168107"/>
                    <a:pt x="15315" y="353016"/>
                    <a:pt x="15829" y="354816"/>
                  </a:cubicBezTo>
                  <a:lnTo>
                    <a:pt x="7514" y="356873"/>
                  </a:lnTo>
                  <a:close/>
                </a:path>
              </a:pathLst>
            </a:custGeom>
            <a:solidFill>
              <a:srgbClr val="302824"/>
            </a:solidFill>
            <a:ln w="8572"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52F20DFA-E2E4-392A-CC06-6958C7EAB1D3}"/>
                </a:ext>
              </a:extLst>
            </p:cNvPr>
            <p:cNvSpPr/>
            <p:nvPr/>
          </p:nvSpPr>
          <p:spPr>
            <a:xfrm>
              <a:off x="4164291" y="2190788"/>
              <a:ext cx="132787" cy="88211"/>
            </a:xfrm>
            <a:custGeom>
              <a:avLst/>
              <a:gdLst>
                <a:gd name="connsiteX0" fmla="*/ 7030 w 132787"/>
                <a:gd name="connsiteY0" fmla="*/ 88211 h 88211"/>
                <a:gd name="connsiteX1" fmla="*/ 0 w 132787"/>
                <a:gd name="connsiteY1" fmla="*/ 83239 h 88211"/>
                <a:gd name="connsiteX2" fmla="*/ 132102 w 132787"/>
                <a:gd name="connsiteY2" fmla="*/ 0 h 88211"/>
                <a:gd name="connsiteX3" fmla="*/ 132788 w 132787"/>
                <a:gd name="connsiteY3" fmla="*/ 8573 h 88211"/>
                <a:gd name="connsiteX4" fmla="*/ 7030 w 132787"/>
                <a:gd name="connsiteY4" fmla="*/ 88211 h 88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87" h="88211">
                  <a:moveTo>
                    <a:pt x="7030" y="88211"/>
                  </a:moveTo>
                  <a:lnTo>
                    <a:pt x="0" y="83239"/>
                  </a:lnTo>
                  <a:cubicBezTo>
                    <a:pt x="2229" y="80067"/>
                    <a:pt x="55121" y="5915"/>
                    <a:pt x="132102" y="0"/>
                  </a:cubicBezTo>
                  <a:lnTo>
                    <a:pt x="132788" y="8573"/>
                  </a:lnTo>
                  <a:cubicBezTo>
                    <a:pt x="59750" y="14230"/>
                    <a:pt x="7544" y="87440"/>
                    <a:pt x="7030" y="88211"/>
                  </a:cubicBezTo>
                  <a:close/>
                </a:path>
              </a:pathLst>
            </a:custGeom>
            <a:solidFill>
              <a:srgbClr val="302824"/>
            </a:solidFill>
            <a:ln w="8572"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A052A1D9-F781-FDC9-A31F-ED04175456EE}"/>
                </a:ext>
              </a:extLst>
            </p:cNvPr>
            <p:cNvSpPr/>
            <p:nvPr/>
          </p:nvSpPr>
          <p:spPr>
            <a:xfrm>
              <a:off x="4298794" y="2640758"/>
              <a:ext cx="519321" cy="87353"/>
            </a:xfrm>
            <a:custGeom>
              <a:avLst/>
              <a:gdLst>
                <a:gd name="connsiteX0" fmla="*/ 155077 w 519321"/>
                <a:gd name="connsiteY0" fmla="*/ 87354 h 87353"/>
                <a:gd name="connsiteX1" fmla="*/ 0 w 519321"/>
                <a:gd name="connsiteY1" fmla="*/ 75095 h 87353"/>
                <a:gd name="connsiteX2" fmla="*/ 1629 w 519321"/>
                <a:gd name="connsiteY2" fmla="*/ 66694 h 87353"/>
                <a:gd name="connsiteX3" fmla="*/ 515379 w 519321"/>
                <a:gd name="connsiteY3" fmla="*/ 0 h 87353"/>
                <a:gd name="connsiteX4" fmla="*/ 519322 w 519321"/>
                <a:gd name="connsiteY4" fmla="*/ 7630 h 87353"/>
                <a:gd name="connsiteX5" fmla="*/ 155077 w 519321"/>
                <a:gd name="connsiteY5" fmla="*/ 87354 h 8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321" h="87353">
                  <a:moveTo>
                    <a:pt x="155077" y="87354"/>
                  </a:moveTo>
                  <a:cubicBezTo>
                    <a:pt x="64294" y="87354"/>
                    <a:pt x="1372" y="75352"/>
                    <a:pt x="0" y="75095"/>
                  </a:cubicBezTo>
                  <a:lnTo>
                    <a:pt x="1629" y="66694"/>
                  </a:lnTo>
                  <a:cubicBezTo>
                    <a:pt x="4458" y="67209"/>
                    <a:pt x="283064" y="120444"/>
                    <a:pt x="515379" y="0"/>
                  </a:cubicBezTo>
                  <a:lnTo>
                    <a:pt x="519322" y="7630"/>
                  </a:lnTo>
                  <a:cubicBezTo>
                    <a:pt x="394935" y="72095"/>
                    <a:pt x="257346" y="87354"/>
                    <a:pt x="155077" y="87354"/>
                  </a:cubicBezTo>
                  <a:close/>
                </a:path>
              </a:pathLst>
            </a:custGeom>
            <a:solidFill>
              <a:srgbClr val="302824"/>
            </a:solidFill>
            <a:ln w="8572"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3D8BC51B-FC48-98C7-C232-3BA4E32E496E}"/>
                </a:ext>
              </a:extLst>
            </p:cNvPr>
            <p:cNvSpPr/>
            <p:nvPr/>
          </p:nvSpPr>
          <p:spPr>
            <a:xfrm>
              <a:off x="4910270" y="1803311"/>
              <a:ext cx="114271" cy="19288"/>
            </a:xfrm>
            <a:custGeom>
              <a:avLst/>
              <a:gdLst>
                <a:gd name="connsiteX0" fmla="*/ 56150 w 114271"/>
                <a:gd name="connsiteY0" fmla="*/ 19288 h 19288"/>
                <a:gd name="connsiteX1" fmla="*/ 0 w 114271"/>
                <a:gd name="connsiteY1" fmla="*/ 7287 h 19288"/>
                <a:gd name="connsiteX2" fmla="*/ 4458 w 114271"/>
                <a:gd name="connsiteY2" fmla="*/ 0 h 19288"/>
                <a:gd name="connsiteX3" fmla="*/ 111957 w 114271"/>
                <a:gd name="connsiteY3" fmla="*/ 2486 h 19288"/>
                <a:gd name="connsiteX4" fmla="*/ 114272 w 114271"/>
                <a:gd name="connsiteY4" fmla="*/ 10716 h 19288"/>
                <a:gd name="connsiteX5" fmla="*/ 56150 w 114271"/>
                <a:gd name="connsiteY5" fmla="*/ 19288 h 1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71" h="19288">
                  <a:moveTo>
                    <a:pt x="56150" y="19288"/>
                  </a:moveTo>
                  <a:cubicBezTo>
                    <a:pt x="20060" y="19288"/>
                    <a:pt x="1114" y="7972"/>
                    <a:pt x="0" y="7287"/>
                  </a:cubicBezTo>
                  <a:lnTo>
                    <a:pt x="4458" y="0"/>
                  </a:lnTo>
                  <a:cubicBezTo>
                    <a:pt x="4801" y="257"/>
                    <a:pt x="42005" y="22031"/>
                    <a:pt x="111957" y="2486"/>
                  </a:cubicBezTo>
                  <a:lnTo>
                    <a:pt x="114272" y="10716"/>
                  </a:lnTo>
                  <a:cubicBezTo>
                    <a:pt x="91555" y="17059"/>
                    <a:pt x="72181" y="19288"/>
                    <a:pt x="56150" y="19288"/>
                  </a:cubicBezTo>
                  <a:close/>
                </a:path>
              </a:pathLst>
            </a:custGeom>
            <a:solidFill>
              <a:srgbClr val="302824"/>
            </a:solidFill>
            <a:ln w="8572"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BE2C9152-150F-3165-94D6-678520DB9E3B}"/>
                </a:ext>
              </a:extLst>
            </p:cNvPr>
            <p:cNvSpPr/>
            <p:nvPr/>
          </p:nvSpPr>
          <p:spPr>
            <a:xfrm>
              <a:off x="4270333" y="3584676"/>
              <a:ext cx="184651" cy="111785"/>
            </a:xfrm>
            <a:custGeom>
              <a:avLst/>
              <a:gdLst>
                <a:gd name="connsiteX0" fmla="*/ 600 w 184651"/>
                <a:gd name="connsiteY0" fmla="*/ 111785 h 111785"/>
                <a:gd name="connsiteX1" fmla="*/ 0 w 184651"/>
                <a:gd name="connsiteY1" fmla="*/ 111785 h 111785"/>
                <a:gd name="connsiteX2" fmla="*/ 257 w 184651"/>
                <a:gd name="connsiteY2" fmla="*/ 103213 h 111785"/>
                <a:gd name="connsiteX3" fmla="*/ 177536 w 184651"/>
                <a:gd name="connsiteY3" fmla="*/ 0 h 111785"/>
                <a:gd name="connsiteX4" fmla="*/ 184652 w 184651"/>
                <a:gd name="connsiteY4" fmla="*/ 4801 h 111785"/>
                <a:gd name="connsiteX5" fmla="*/ 600 w 184651"/>
                <a:gd name="connsiteY5" fmla="*/ 111785 h 111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651" h="111785">
                  <a:moveTo>
                    <a:pt x="600" y="111785"/>
                  </a:moveTo>
                  <a:cubicBezTo>
                    <a:pt x="257" y="111785"/>
                    <a:pt x="86" y="111785"/>
                    <a:pt x="0" y="111785"/>
                  </a:cubicBezTo>
                  <a:lnTo>
                    <a:pt x="257" y="103213"/>
                  </a:lnTo>
                  <a:cubicBezTo>
                    <a:pt x="1200" y="103213"/>
                    <a:pt x="106813" y="104670"/>
                    <a:pt x="177536" y="0"/>
                  </a:cubicBezTo>
                  <a:lnTo>
                    <a:pt x="184652" y="4801"/>
                  </a:lnTo>
                  <a:cubicBezTo>
                    <a:pt x="113929" y="109471"/>
                    <a:pt x="9258" y="111785"/>
                    <a:pt x="600" y="111785"/>
                  </a:cubicBezTo>
                  <a:close/>
                </a:path>
              </a:pathLst>
            </a:custGeom>
            <a:solidFill>
              <a:srgbClr val="302824"/>
            </a:solidFill>
            <a:ln w="8572"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71343D8D-D320-5649-6663-4EEA6618E1AA}"/>
                </a:ext>
              </a:extLst>
            </p:cNvPr>
            <p:cNvSpPr/>
            <p:nvPr/>
          </p:nvSpPr>
          <p:spPr>
            <a:xfrm>
              <a:off x="4873323" y="3553129"/>
              <a:ext cx="130559" cy="108184"/>
            </a:xfrm>
            <a:custGeom>
              <a:avLst/>
              <a:gdLst>
                <a:gd name="connsiteX0" fmla="*/ 2486 w 130559"/>
                <a:gd name="connsiteY0" fmla="*/ 108185 h 108184"/>
                <a:gd name="connsiteX1" fmla="*/ 0 w 130559"/>
                <a:gd name="connsiteY1" fmla="*/ 99955 h 108184"/>
                <a:gd name="connsiteX2" fmla="*/ 122930 w 130559"/>
                <a:gd name="connsiteY2" fmla="*/ 0 h 108184"/>
                <a:gd name="connsiteX3" fmla="*/ 130559 w 130559"/>
                <a:gd name="connsiteY3" fmla="*/ 3857 h 108184"/>
                <a:gd name="connsiteX4" fmla="*/ 2486 w 130559"/>
                <a:gd name="connsiteY4" fmla="*/ 108185 h 108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59" h="108184">
                  <a:moveTo>
                    <a:pt x="2486" y="108185"/>
                  </a:moveTo>
                  <a:lnTo>
                    <a:pt x="0" y="99955"/>
                  </a:lnTo>
                  <a:cubicBezTo>
                    <a:pt x="857" y="99698"/>
                    <a:pt x="86239" y="73295"/>
                    <a:pt x="122930" y="0"/>
                  </a:cubicBezTo>
                  <a:lnTo>
                    <a:pt x="130559" y="3857"/>
                  </a:lnTo>
                  <a:cubicBezTo>
                    <a:pt x="92240" y="80496"/>
                    <a:pt x="6172" y="107070"/>
                    <a:pt x="2486" y="108185"/>
                  </a:cubicBezTo>
                  <a:close/>
                </a:path>
              </a:pathLst>
            </a:custGeom>
            <a:solidFill>
              <a:srgbClr val="302824"/>
            </a:solidFill>
            <a:ln w="8572"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21422243-3C63-3560-E89A-79F760EB8DB1}"/>
                </a:ext>
              </a:extLst>
            </p:cNvPr>
            <p:cNvSpPr/>
            <p:nvPr/>
          </p:nvSpPr>
          <p:spPr>
            <a:xfrm>
              <a:off x="4559141" y="2527858"/>
              <a:ext cx="248602" cy="118043"/>
            </a:xfrm>
            <a:custGeom>
              <a:avLst/>
              <a:gdLst>
                <a:gd name="connsiteX0" fmla="*/ 514 w 248602"/>
                <a:gd name="connsiteY0" fmla="*/ 118043 h 118043"/>
                <a:gd name="connsiteX1" fmla="*/ 0 w 248602"/>
                <a:gd name="connsiteY1" fmla="*/ 109471 h 118043"/>
                <a:gd name="connsiteX2" fmla="*/ 242173 w 248602"/>
                <a:gd name="connsiteY2" fmla="*/ 0 h 118043"/>
                <a:gd name="connsiteX3" fmla="*/ 248603 w 248602"/>
                <a:gd name="connsiteY3" fmla="*/ 5658 h 118043"/>
                <a:gd name="connsiteX4" fmla="*/ 514 w 248602"/>
                <a:gd name="connsiteY4" fmla="*/ 118043 h 118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602" h="118043">
                  <a:moveTo>
                    <a:pt x="514" y="118043"/>
                  </a:moveTo>
                  <a:lnTo>
                    <a:pt x="0" y="109471"/>
                  </a:lnTo>
                  <a:cubicBezTo>
                    <a:pt x="1543" y="109385"/>
                    <a:pt x="153962" y="99612"/>
                    <a:pt x="242173" y="0"/>
                  </a:cubicBezTo>
                  <a:lnTo>
                    <a:pt x="248603" y="5658"/>
                  </a:lnTo>
                  <a:cubicBezTo>
                    <a:pt x="157991" y="108014"/>
                    <a:pt x="2057" y="117958"/>
                    <a:pt x="514" y="118043"/>
                  </a:cubicBezTo>
                  <a:close/>
                </a:path>
              </a:pathLst>
            </a:custGeom>
            <a:solidFill>
              <a:srgbClr val="302824"/>
            </a:solidFill>
            <a:ln w="8572" cap="flat">
              <a:noFill/>
              <a:prstDash val="solid"/>
              <a:miter/>
            </a:ln>
          </p:spPr>
          <p:txBody>
            <a:bodyPr rtlCol="0" anchor="ctr"/>
            <a:lstStyle/>
            <a:p>
              <a:endParaRPr lang="en-US"/>
            </a:p>
          </p:txBody>
        </p:sp>
        <p:grpSp>
          <p:nvGrpSpPr>
            <p:cNvPr id="93" name="Graphic 5">
              <a:extLst>
                <a:ext uri="{FF2B5EF4-FFF2-40B4-BE49-F238E27FC236}">
                  <a16:creationId xmlns:a16="http://schemas.microsoft.com/office/drawing/2014/main" id="{E4DB4B5F-C1D1-FBBA-D299-F752699F686A}"/>
                </a:ext>
              </a:extLst>
            </p:cNvPr>
            <p:cNvGrpSpPr/>
            <p:nvPr/>
          </p:nvGrpSpPr>
          <p:grpSpPr>
            <a:xfrm>
              <a:off x="2644130" y="335013"/>
              <a:ext cx="3694490" cy="2260482"/>
              <a:chOff x="2644130" y="335013"/>
              <a:chExt cx="3694490" cy="2260482"/>
            </a:xfrm>
            <a:solidFill>
              <a:srgbClr val="F7EFDF"/>
            </a:solidFill>
          </p:grpSpPr>
          <p:grpSp>
            <p:nvGrpSpPr>
              <p:cNvPr id="94" name="Graphic 5">
                <a:extLst>
                  <a:ext uri="{FF2B5EF4-FFF2-40B4-BE49-F238E27FC236}">
                    <a16:creationId xmlns:a16="http://schemas.microsoft.com/office/drawing/2014/main" id="{C07861B3-6A6A-2173-F98B-F1C781B6490C}"/>
                  </a:ext>
                </a:extLst>
              </p:cNvPr>
              <p:cNvGrpSpPr/>
              <p:nvPr/>
            </p:nvGrpSpPr>
            <p:grpSpPr>
              <a:xfrm>
                <a:off x="5187162" y="1524790"/>
                <a:ext cx="1151458" cy="1070705"/>
                <a:chOff x="5187162" y="1524790"/>
                <a:chExt cx="1151458" cy="1070705"/>
              </a:xfrm>
              <a:solidFill>
                <a:srgbClr val="F7EFDF"/>
              </a:solidFill>
            </p:grpSpPr>
            <p:sp>
              <p:nvSpPr>
                <p:cNvPr id="95" name="Freeform: Shape 94">
                  <a:extLst>
                    <a:ext uri="{FF2B5EF4-FFF2-40B4-BE49-F238E27FC236}">
                      <a16:creationId xmlns:a16="http://schemas.microsoft.com/office/drawing/2014/main" id="{74FC2554-1EF7-674E-7E8A-FA363E098697}"/>
                    </a:ext>
                  </a:extLst>
                </p:cNvPr>
                <p:cNvSpPr/>
                <p:nvPr/>
              </p:nvSpPr>
              <p:spPr>
                <a:xfrm>
                  <a:off x="5853160" y="1524790"/>
                  <a:ext cx="485460" cy="950261"/>
                </a:xfrm>
                <a:custGeom>
                  <a:avLst/>
                  <a:gdLst>
                    <a:gd name="connsiteX0" fmla="*/ 8401 w 485460"/>
                    <a:gd name="connsiteY0" fmla="*/ 950262 h 950261"/>
                    <a:gd name="connsiteX1" fmla="*/ 0 w 485460"/>
                    <a:gd name="connsiteY1" fmla="*/ 935346 h 950261"/>
                    <a:gd name="connsiteX2" fmla="*/ 468316 w 485460"/>
                    <a:gd name="connsiteY2" fmla="*/ 133731 h 950261"/>
                    <a:gd name="connsiteX3" fmla="*/ 459057 w 485460"/>
                    <a:gd name="connsiteY3" fmla="*/ 2400 h 950261"/>
                    <a:gd name="connsiteX4" fmla="*/ 476031 w 485460"/>
                    <a:gd name="connsiteY4" fmla="*/ 0 h 950261"/>
                    <a:gd name="connsiteX5" fmla="*/ 485461 w 485460"/>
                    <a:gd name="connsiteY5" fmla="*/ 133731 h 950261"/>
                    <a:gd name="connsiteX6" fmla="*/ 8401 w 485460"/>
                    <a:gd name="connsiteY6" fmla="*/ 950262 h 95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5460" h="950261">
                      <a:moveTo>
                        <a:pt x="8401" y="950262"/>
                      </a:moveTo>
                      <a:lnTo>
                        <a:pt x="0" y="935346"/>
                      </a:lnTo>
                      <a:cubicBezTo>
                        <a:pt x="288893" y="772297"/>
                        <a:pt x="468316" y="465144"/>
                        <a:pt x="468316" y="133731"/>
                      </a:cubicBezTo>
                      <a:cubicBezTo>
                        <a:pt x="468316" y="89754"/>
                        <a:pt x="465144" y="45606"/>
                        <a:pt x="459057" y="2400"/>
                      </a:cubicBezTo>
                      <a:lnTo>
                        <a:pt x="476031" y="0"/>
                      </a:lnTo>
                      <a:cubicBezTo>
                        <a:pt x="482289" y="43977"/>
                        <a:pt x="485461" y="88983"/>
                        <a:pt x="485461" y="133731"/>
                      </a:cubicBezTo>
                      <a:cubicBezTo>
                        <a:pt x="485461" y="471316"/>
                        <a:pt x="302695" y="784127"/>
                        <a:pt x="8401" y="950262"/>
                      </a:cubicBezTo>
                      <a:close/>
                    </a:path>
                  </a:pathLst>
                </a:custGeom>
                <a:solidFill>
                  <a:srgbClr val="F7EFDF"/>
                </a:solidFill>
                <a:ln w="8572"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28EB73EA-47E7-2A2E-4B5F-B9CE674C8D09}"/>
                    </a:ext>
                  </a:extLst>
                </p:cNvPr>
                <p:cNvSpPr/>
                <p:nvPr/>
              </p:nvSpPr>
              <p:spPr>
                <a:xfrm>
                  <a:off x="5187162" y="2546118"/>
                  <a:ext cx="461028" cy="49377"/>
                </a:xfrm>
                <a:custGeom>
                  <a:avLst/>
                  <a:gdLst>
                    <a:gd name="connsiteX0" fmla="*/ 214484 w 461028"/>
                    <a:gd name="connsiteY0" fmla="*/ 49377 h 49377"/>
                    <a:gd name="connsiteX1" fmla="*/ 0 w 461028"/>
                    <a:gd name="connsiteY1" fmla="*/ 24689 h 49377"/>
                    <a:gd name="connsiteX2" fmla="*/ 3943 w 461028"/>
                    <a:gd name="connsiteY2" fmla="*/ 7972 h 49377"/>
                    <a:gd name="connsiteX3" fmla="*/ 214484 w 461028"/>
                    <a:gd name="connsiteY3" fmla="*/ 32147 h 49377"/>
                    <a:gd name="connsiteX4" fmla="*/ 456486 w 461028"/>
                    <a:gd name="connsiteY4" fmla="*/ 0 h 49377"/>
                    <a:gd name="connsiteX5" fmla="*/ 461029 w 461028"/>
                    <a:gd name="connsiteY5" fmla="*/ 16545 h 49377"/>
                    <a:gd name="connsiteX6" fmla="*/ 214484 w 461028"/>
                    <a:gd name="connsiteY6" fmla="*/ 49377 h 4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028" h="49377">
                      <a:moveTo>
                        <a:pt x="214484" y="49377"/>
                      </a:moveTo>
                      <a:cubicBezTo>
                        <a:pt x="142046" y="49377"/>
                        <a:pt x="69866" y="41062"/>
                        <a:pt x="0" y="24689"/>
                      </a:cubicBezTo>
                      <a:lnTo>
                        <a:pt x="3943" y="7972"/>
                      </a:lnTo>
                      <a:cubicBezTo>
                        <a:pt x="72523" y="24003"/>
                        <a:pt x="143418" y="32147"/>
                        <a:pt x="214484" y="32147"/>
                      </a:cubicBezTo>
                      <a:cubicBezTo>
                        <a:pt x="296608" y="32147"/>
                        <a:pt x="378047" y="21345"/>
                        <a:pt x="456486" y="0"/>
                      </a:cubicBezTo>
                      <a:lnTo>
                        <a:pt x="461029" y="16545"/>
                      </a:lnTo>
                      <a:cubicBezTo>
                        <a:pt x="381048" y="38319"/>
                        <a:pt x="298151" y="49377"/>
                        <a:pt x="214484" y="49377"/>
                      </a:cubicBezTo>
                      <a:close/>
                    </a:path>
                  </a:pathLst>
                </a:custGeom>
                <a:solidFill>
                  <a:srgbClr val="F7EFDF"/>
                </a:solidFill>
                <a:ln w="8572" cap="flat">
                  <a:noFill/>
                  <a:prstDash val="solid"/>
                  <a:miter/>
                </a:ln>
              </p:spPr>
              <p:txBody>
                <a:bodyPr rtlCol="0" anchor="ctr"/>
                <a:lstStyle/>
                <a:p>
                  <a:endParaRPr lang="en-US"/>
                </a:p>
              </p:txBody>
            </p:sp>
          </p:grpSp>
          <p:sp>
            <p:nvSpPr>
              <p:cNvPr id="97" name="Freeform: Shape 96">
                <a:extLst>
                  <a:ext uri="{FF2B5EF4-FFF2-40B4-BE49-F238E27FC236}">
                    <a16:creationId xmlns:a16="http://schemas.microsoft.com/office/drawing/2014/main" id="{0228C154-8EE7-2E24-1D0A-B0557A69D95E}"/>
                  </a:ext>
                </a:extLst>
              </p:cNvPr>
              <p:cNvSpPr/>
              <p:nvPr/>
            </p:nvSpPr>
            <p:spPr>
              <a:xfrm>
                <a:off x="3798674" y="335013"/>
                <a:ext cx="532352" cy="145046"/>
              </a:xfrm>
              <a:custGeom>
                <a:avLst/>
                <a:gdLst>
                  <a:gd name="connsiteX0" fmla="*/ 524466 w 532352"/>
                  <a:gd name="connsiteY0" fmla="*/ 145047 h 145046"/>
                  <a:gd name="connsiteX1" fmla="*/ 156019 w 532352"/>
                  <a:gd name="connsiteY1" fmla="*/ 27775 h 145046"/>
                  <a:gd name="connsiteX2" fmla="*/ 0 w 532352"/>
                  <a:gd name="connsiteY2" fmla="*/ 17145 h 145046"/>
                  <a:gd name="connsiteX3" fmla="*/ 0 w 532352"/>
                  <a:gd name="connsiteY3" fmla="*/ 0 h 145046"/>
                  <a:gd name="connsiteX4" fmla="*/ 158334 w 532352"/>
                  <a:gd name="connsiteY4" fmla="*/ 10801 h 145046"/>
                  <a:gd name="connsiteX5" fmla="*/ 532352 w 532352"/>
                  <a:gd name="connsiteY5" fmla="*/ 129873 h 145046"/>
                  <a:gd name="connsiteX6" fmla="*/ 524466 w 532352"/>
                  <a:gd name="connsiteY6" fmla="*/ 145047 h 14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2352" h="145046">
                    <a:moveTo>
                      <a:pt x="524466" y="145047"/>
                    </a:moveTo>
                    <a:cubicBezTo>
                      <a:pt x="408994" y="84953"/>
                      <a:pt x="285036" y="45520"/>
                      <a:pt x="156019" y="27775"/>
                    </a:cubicBezTo>
                    <a:cubicBezTo>
                      <a:pt x="104670" y="20745"/>
                      <a:pt x="52206" y="17145"/>
                      <a:pt x="0" y="17145"/>
                    </a:cubicBezTo>
                    <a:lnTo>
                      <a:pt x="0" y="0"/>
                    </a:lnTo>
                    <a:cubicBezTo>
                      <a:pt x="52978" y="0"/>
                      <a:pt x="106213" y="3600"/>
                      <a:pt x="158334" y="10801"/>
                    </a:cubicBezTo>
                    <a:cubicBezTo>
                      <a:pt x="289322" y="28804"/>
                      <a:pt x="415166" y="68837"/>
                      <a:pt x="532352" y="129873"/>
                    </a:cubicBezTo>
                    <a:lnTo>
                      <a:pt x="524466" y="145047"/>
                    </a:lnTo>
                    <a:close/>
                  </a:path>
                </a:pathLst>
              </a:custGeom>
              <a:solidFill>
                <a:srgbClr val="F7EFDF"/>
              </a:solidFill>
              <a:ln w="8572"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349748A0-4D3A-1692-058C-1B02743C8076}"/>
                  </a:ext>
                </a:extLst>
              </p:cNvPr>
              <p:cNvSpPr/>
              <p:nvPr/>
            </p:nvSpPr>
            <p:spPr>
              <a:xfrm>
                <a:off x="2644130" y="420138"/>
                <a:ext cx="725233" cy="1069505"/>
              </a:xfrm>
              <a:custGeom>
                <a:avLst/>
                <a:gdLst>
                  <a:gd name="connsiteX0" fmla="*/ 17145 w 725233"/>
                  <a:gd name="connsiteY0" fmla="*/ 1069505 h 1069505"/>
                  <a:gd name="connsiteX1" fmla="*/ 0 w 725233"/>
                  <a:gd name="connsiteY1" fmla="*/ 1069505 h 1069505"/>
                  <a:gd name="connsiteX2" fmla="*/ 201282 w 725233"/>
                  <a:gd name="connsiteY2" fmla="*/ 417909 h 1069505"/>
                  <a:gd name="connsiteX3" fmla="*/ 718804 w 725233"/>
                  <a:gd name="connsiteY3" fmla="*/ 0 h 1069505"/>
                  <a:gd name="connsiteX4" fmla="*/ 725233 w 725233"/>
                  <a:gd name="connsiteY4" fmla="*/ 15859 h 1069505"/>
                  <a:gd name="connsiteX5" fmla="*/ 17145 w 725233"/>
                  <a:gd name="connsiteY5" fmla="*/ 1069505 h 106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233" h="1069505">
                    <a:moveTo>
                      <a:pt x="17145" y="1069505"/>
                    </a:moveTo>
                    <a:lnTo>
                      <a:pt x="0" y="1069505"/>
                    </a:lnTo>
                    <a:cubicBezTo>
                      <a:pt x="0" y="835562"/>
                      <a:pt x="69609" y="610191"/>
                      <a:pt x="201282" y="417909"/>
                    </a:cubicBezTo>
                    <a:cubicBezTo>
                      <a:pt x="329870" y="230172"/>
                      <a:pt x="508864" y="85639"/>
                      <a:pt x="718804" y="0"/>
                    </a:cubicBezTo>
                    <a:lnTo>
                      <a:pt x="725233" y="15859"/>
                    </a:lnTo>
                    <a:cubicBezTo>
                      <a:pt x="295065" y="191338"/>
                      <a:pt x="17145" y="604876"/>
                      <a:pt x="17145" y="1069505"/>
                    </a:cubicBezTo>
                    <a:close/>
                  </a:path>
                </a:pathLst>
              </a:custGeom>
              <a:solidFill>
                <a:srgbClr val="F7EFDF"/>
              </a:solidFill>
              <a:ln w="8572"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775C2144-4298-C5D6-6912-CC6922CFD4FA}"/>
                  </a:ext>
                </a:extLst>
              </p:cNvPr>
              <p:cNvSpPr/>
              <p:nvPr/>
            </p:nvSpPr>
            <p:spPr>
              <a:xfrm>
                <a:off x="2660761" y="1683467"/>
                <a:ext cx="137674" cy="356444"/>
              </a:xfrm>
              <a:custGeom>
                <a:avLst/>
                <a:gdLst>
                  <a:gd name="connsiteX0" fmla="*/ 122672 w 137674"/>
                  <a:gd name="connsiteY0" fmla="*/ 356445 h 356444"/>
                  <a:gd name="connsiteX1" fmla="*/ 0 w 137674"/>
                  <a:gd name="connsiteY1" fmla="*/ 2915 h 356444"/>
                  <a:gd name="connsiteX2" fmla="*/ 16888 w 137674"/>
                  <a:gd name="connsiteY2" fmla="*/ 0 h 356444"/>
                  <a:gd name="connsiteX3" fmla="*/ 137674 w 137674"/>
                  <a:gd name="connsiteY3" fmla="*/ 348215 h 356444"/>
                  <a:gd name="connsiteX4" fmla="*/ 122672 w 137674"/>
                  <a:gd name="connsiteY4" fmla="*/ 356445 h 356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674" h="356444">
                    <a:moveTo>
                      <a:pt x="122672" y="356445"/>
                    </a:moveTo>
                    <a:cubicBezTo>
                      <a:pt x="62579" y="245859"/>
                      <a:pt x="21345" y="126873"/>
                      <a:pt x="0" y="2915"/>
                    </a:cubicBezTo>
                    <a:lnTo>
                      <a:pt x="16888" y="0"/>
                    </a:lnTo>
                    <a:cubicBezTo>
                      <a:pt x="37890" y="122072"/>
                      <a:pt x="78524" y="239258"/>
                      <a:pt x="137674" y="348215"/>
                    </a:cubicBezTo>
                    <a:lnTo>
                      <a:pt x="122672" y="356445"/>
                    </a:lnTo>
                    <a:close/>
                  </a:path>
                </a:pathLst>
              </a:custGeom>
              <a:solidFill>
                <a:srgbClr val="F7EFDF"/>
              </a:solidFill>
              <a:ln w="8572" cap="flat">
                <a:noFill/>
                <a:prstDash val="solid"/>
                <a:miter/>
              </a:ln>
            </p:spPr>
            <p:txBody>
              <a:bodyPr rtlCol="0" anchor="ctr"/>
              <a:lstStyle/>
              <a:p>
                <a:endParaRPr lang="en-US"/>
              </a:p>
            </p:txBody>
          </p:sp>
        </p:grpSp>
        <p:sp>
          <p:nvSpPr>
            <p:cNvPr id="100" name="Freeform: Shape 99">
              <a:extLst>
                <a:ext uri="{FF2B5EF4-FFF2-40B4-BE49-F238E27FC236}">
                  <a16:creationId xmlns:a16="http://schemas.microsoft.com/office/drawing/2014/main" id="{A7D7D858-CBA8-38C3-64A6-78ED5AF2FF9E}"/>
                </a:ext>
              </a:extLst>
            </p:cNvPr>
            <p:cNvSpPr/>
            <p:nvPr/>
          </p:nvSpPr>
          <p:spPr>
            <a:xfrm>
              <a:off x="3022863" y="1165602"/>
              <a:ext cx="70123" cy="70123"/>
            </a:xfrm>
            <a:custGeom>
              <a:avLst/>
              <a:gdLst>
                <a:gd name="connsiteX0" fmla="*/ 70123 w 70123"/>
                <a:gd name="connsiteY0" fmla="*/ 35062 h 70123"/>
                <a:gd name="connsiteX1" fmla="*/ 35062 w 70123"/>
                <a:gd name="connsiteY1" fmla="*/ 70123 h 70123"/>
                <a:gd name="connsiteX2" fmla="*/ 0 w 70123"/>
                <a:gd name="connsiteY2" fmla="*/ 35062 h 70123"/>
                <a:gd name="connsiteX3" fmla="*/ 35062 w 70123"/>
                <a:gd name="connsiteY3" fmla="*/ 0 h 70123"/>
                <a:gd name="connsiteX4" fmla="*/ 70123 w 70123"/>
                <a:gd name="connsiteY4" fmla="*/ 35062 h 70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23" h="70123">
                  <a:moveTo>
                    <a:pt x="70123" y="35062"/>
                  </a:moveTo>
                  <a:cubicBezTo>
                    <a:pt x="70123" y="54425"/>
                    <a:pt x="54426" y="70123"/>
                    <a:pt x="35062" y="70123"/>
                  </a:cubicBezTo>
                  <a:cubicBezTo>
                    <a:pt x="15698" y="70123"/>
                    <a:pt x="0" y="54425"/>
                    <a:pt x="0" y="35062"/>
                  </a:cubicBezTo>
                  <a:cubicBezTo>
                    <a:pt x="0" y="15698"/>
                    <a:pt x="15698" y="0"/>
                    <a:pt x="35062" y="0"/>
                  </a:cubicBezTo>
                  <a:cubicBezTo>
                    <a:pt x="54426" y="0"/>
                    <a:pt x="70123" y="15698"/>
                    <a:pt x="70123" y="35062"/>
                  </a:cubicBezTo>
                  <a:close/>
                </a:path>
              </a:pathLst>
            </a:custGeom>
            <a:solidFill>
              <a:srgbClr val="3A749A"/>
            </a:solidFill>
            <a:ln w="8572"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CCCBD0C0-0FAB-6A86-D39F-8EB888A692F1}"/>
                </a:ext>
              </a:extLst>
            </p:cNvPr>
            <p:cNvSpPr/>
            <p:nvPr/>
          </p:nvSpPr>
          <p:spPr>
            <a:xfrm>
              <a:off x="3202543" y="629564"/>
              <a:ext cx="78609" cy="78609"/>
            </a:xfrm>
            <a:custGeom>
              <a:avLst/>
              <a:gdLst>
                <a:gd name="connsiteX0" fmla="*/ 39262 w 78609"/>
                <a:gd name="connsiteY0" fmla="*/ 78610 h 78609"/>
                <a:gd name="connsiteX1" fmla="*/ 0 w 78609"/>
                <a:gd name="connsiteY1" fmla="*/ 39348 h 78609"/>
                <a:gd name="connsiteX2" fmla="*/ 39262 w 78609"/>
                <a:gd name="connsiteY2" fmla="*/ 0 h 78609"/>
                <a:gd name="connsiteX3" fmla="*/ 78610 w 78609"/>
                <a:gd name="connsiteY3" fmla="*/ 39348 h 78609"/>
                <a:gd name="connsiteX4" fmla="*/ 39262 w 78609"/>
                <a:gd name="connsiteY4" fmla="*/ 78610 h 78609"/>
                <a:gd name="connsiteX5" fmla="*/ 39262 w 78609"/>
                <a:gd name="connsiteY5" fmla="*/ 8573 h 78609"/>
                <a:gd name="connsiteX6" fmla="*/ 8573 w 78609"/>
                <a:gd name="connsiteY6" fmla="*/ 39348 h 78609"/>
                <a:gd name="connsiteX7" fmla="*/ 39262 w 78609"/>
                <a:gd name="connsiteY7" fmla="*/ 70037 h 78609"/>
                <a:gd name="connsiteX8" fmla="*/ 70037 w 78609"/>
                <a:gd name="connsiteY8" fmla="*/ 39348 h 78609"/>
                <a:gd name="connsiteX9" fmla="*/ 39262 w 78609"/>
                <a:gd name="connsiteY9" fmla="*/ 8573 h 7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609" h="78609">
                  <a:moveTo>
                    <a:pt x="39262" y="78610"/>
                  </a:moveTo>
                  <a:cubicBezTo>
                    <a:pt x="17574" y="78610"/>
                    <a:pt x="0" y="60950"/>
                    <a:pt x="0" y="39348"/>
                  </a:cubicBezTo>
                  <a:cubicBezTo>
                    <a:pt x="0" y="17745"/>
                    <a:pt x="17659" y="0"/>
                    <a:pt x="39262" y="0"/>
                  </a:cubicBezTo>
                  <a:cubicBezTo>
                    <a:pt x="60865" y="0"/>
                    <a:pt x="78610" y="17659"/>
                    <a:pt x="78610" y="39348"/>
                  </a:cubicBezTo>
                  <a:cubicBezTo>
                    <a:pt x="78610" y="61036"/>
                    <a:pt x="60950" y="78610"/>
                    <a:pt x="39262" y="78610"/>
                  </a:cubicBezTo>
                  <a:close/>
                  <a:moveTo>
                    <a:pt x="39262" y="8573"/>
                  </a:moveTo>
                  <a:cubicBezTo>
                    <a:pt x="22289" y="8573"/>
                    <a:pt x="8573" y="22374"/>
                    <a:pt x="8573" y="39348"/>
                  </a:cubicBezTo>
                  <a:cubicBezTo>
                    <a:pt x="8573" y="56321"/>
                    <a:pt x="22374" y="70037"/>
                    <a:pt x="39262" y="70037"/>
                  </a:cubicBezTo>
                  <a:cubicBezTo>
                    <a:pt x="56236" y="70037"/>
                    <a:pt x="70037" y="56236"/>
                    <a:pt x="70037" y="39348"/>
                  </a:cubicBezTo>
                  <a:cubicBezTo>
                    <a:pt x="70037" y="22288"/>
                    <a:pt x="56236" y="8573"/>
                    <a:pt x="39262" y="8573"/>
                  </a:cubicBezTo>
                  <a:close/>
                </a:path>
              </a:pathLst>
            </a:custGeom>
            <a:solidFill>
              <a:srgbClr val="F6CD93"/>
            </a:solidFill>
            <a:ln w="8572"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6C23F40D-A68F-C9E7-E246-54638A7C3281}"/>
                </a:ext>
              </a:extLst>
            </p:cNvPr>
            <p:cNvSpPr/>
            <p:nvPr/>
          </p:nvSpPr>
          <p:spPr>
            <a:xfrm>
              <a:off x="5485228" y="804529"/>
              <a:ext cx="70123" cy="70123"/>
            </a:xfrm>
            <a:custGeom>
              <a:avLst/>
              <a:gdLst>
                <a:gd name="connsiteX0" fmla="*/ 70123 w 70123"/>
                <a:gd name="connsiteY0" fmla="*/ 35062 h 70123"/>
                <a:gd name="connsiteX1" fmla="*/ 35061 w 70123"/>
                <a:gd name="connsiteY1" fmla="*/ 70123 h 70123"/>
                <a:gd name="connsiteX2" fmla="*/ 0 w 70123"/>
                <a:gd name="connsiteY2" fmla="*/ 35062 h 70123"/>
                <a:gd name="connsiteX3" fmla="*/ 35061 w 70123"/>
                <a:gd name="connsiteY3" fmla="*/ 0 h 70123"/>
                <a:gd name="connsiteX4" fmla="*/ 70123 w 70123"/>
                <a:gd name="connsiteY4" fmla="*/ 35062 h 70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23" h="70123">
                  <a:moveTo>
                    <a:pt x="70123" y="35062"/>
                  </a:moveTo>
                  <a:cubicBezTo>
                    <a:pt x="70123" y="54425"/>
                    <a:pt x="54425" y="70123"/>
                    <a:pt x="35061" y="70123"/>
                  </a:cubicBezTo>
                  <a:cubicBezTo>
                    <a:pt x="15697" y="70123"/>
                    <a:pt x="0" y="54425"/>
                    <a:pt x="0" y="35062"/>
                  </a:cubicBezTo>
                  <a:cubicBezTo>
                    <a:pt x="0" y="15698"/>
                    <a:pt x="15697" y="0"/>
                    <a:pt x="35061" y="0"/>
                  </a:cubicBezTo>
                  <a:cubicBezTo>
                    <a:pt x="54425" y="0"/>
                    <a:pt x="70123" y="15698"/>
                    <a:pt x="70123" y="35062"/>
                  </a:cubicBezTo>
                  <a:close/>
                </a:path>
              </a:pathLst>
            </a:custGeom>
            <a:solidFill>
              <a:srgbClr val="F6CD93"/>
            </a:solidFill>
            <a:ln w="8572"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24734552-BCDC-1BE8-6B1D-6D32D7930DC3}"/>
                </a:ext>
              </a:extLst>
            </p:cNvPr>
            <p:cNvSpPr/>
            <p:nvPr/>
          </p:nvSpPr>
          <p:spPr>
            <a:xfrm>
              <a:off x="5677852" y="2380411"/>
              <a:ext cx="70123" cy="70123"/>
            </a:xfrm>
            <a:custGeom>
              <a:avLst/>
              <a:gdLst>
                <a:gd name="connsiteX0" fmla="*/ 70123 w 70123"/>
                <a:gd name="connsiteY0" fmla="*/ 35061 h 70123"/>
                <a:gd name="connsiteX1" fmla="*/ 35061 w 70123"/>
                <a:gd name="connsiteY1" fmla="*/ 70123 h 70123"/>
                <a:gd name="connsiteX2" fmla="*/ -1 w 70123"/>
                <a:gd name="connsiteY2" fmla="*/ 35061 h 70123"/>
                <a:gd name="connsiteX3" fmla="*/ 35061 w 70123"/>
                <a:gd name="connsiteY3" fmla="*/ 0 h 70123"/>
                <a:gd name="connsiteX4" fmla="*/ 70123 w 70123"/>
                <a:gd name="connsiteY4" fmla="*/ 35061 h 70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23" h="70123">
                  <a:moveTo>
                    <a:pt x="70123" y="35061"/>
                  </a:moveTo>
                  <a:cubicBezTo>
                    <a:pt x="70123" y="54425"/>
                    <a:pt x="54425" y="70123"/>
                    <a:pt x="35061" y="70123"/>
                  </a:cubicBezTo>
                  <a:cubicBezTo>
                    <a:pt x="15697" y="70123"/>
                    <a:pt x="-1" y="54425"/>
                    <a:pt x="-1" y="35061"/>
                  </a:cubicBezTo>
                  <a:cubicBezTo>
                    <a:pt x="-1" y="15697"/>
                    <a:pt x="15697" y="0"/>
                    <a:pt x="35061" y="0"/>
                  </a:cubicBezTo>
                  <a:cubicBezTo>
                    <a:pt x="54425" y="0"/>
                    <a:pt x="70123" y="15697"/>
                    <a:pt x="70123" y="35061"/>
                  </a:cubicBezTo>
                  <a:close/>
                </a:path>
              </a:pathLst>
            </a:custGeom>
            <a:solidFill>
              <a:srgbClr val="3A749A"/>
            </a:solidFill>
            <a:ln w="8572"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874D7F52-B570-C614-F26B-D5B962938D61}"/>
                </a:ext>
              </a:extLst>
            </p:cNvPr>
            <p:cNvSpPr/>
            <p:nvPr/>
          </p:nvSpPr>
          <p:spPr>
            <a:xfrm>
              <a:off x="5397703" y="2137552"/>
              <a:ext cx="78695" cy="78609"/>
            </a:xfrm>
            <a:custGeom>
              <a:avLst/>
              <a:gdLst>
                <a:gd name="connsiteX0" fmla="*/ 39347 w 78695"/>
                <a:gd name="connsiteY0" fmla="*/ 78610 h 78609"/>
                <a:gd name="connsiteX1" fmla="*/ 0 w 78695"/>
                <a:gd name="connsiteY1" fmla="*/ 39262 h 78609"/>
                <a:gd name="connsiteX2" fmla="*/ 39347 w 78695"/>
                <a:gd name="connsiteY2" fmla="*/ 0 h 78609"/>
                <a:gd name="connsiteX3" fmla="*/ 78695 w 78695"/>
                <a:gd name="connsiteY3" fmla="*/ 39262 h 78609"/>
                <a:gd name="connsiteX4" fmla="*/ 39347 w 78695"/>
                <a:gd name="connsiteY4" fmla="*/ 78610 h 78609"/>
                <a:gd name="connsiteX5" fmla="*/ 39347 w 78695"/>
                <a:gd name="connsiteY5" fmla="*/ 8573 h 78609"/>
                <a:gd name="connsiteX6" fmla="*/ 8573 w 78695"/>
                <a:gd name="connsiteY6" fmla="*/ 39262 h 78609"/>
                <a:gd name="connsiteX7" fmla="*/ 39347 w 78695"/>
                <a:gd name="connsiteY7" fmla="*/ 70037 h 78609"/>
                <a:gd name="connsiteX8" fmla="*/ 70123 w 78695"/>
                <a:gd name="connsiteY8" fmla="*/ 39262 h 78609"/>
                <a:gd name="connsiteX9" fmla="*/ 39347 w 78695"/>
                <a:gd name="connsiteY9" fmla="*/ 8573 h 7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695" h="78609">
                  <a:moveTo>
                    <a:pt x="39347" y="78610"/>
                  </a:moveTo>
                  <a:cubicBezTo>
                    <a:pt x="17659" y="78610"/>
                    <a:pt x="0" y="60950"/>
                    <a:pt x="0" y="39262"/>
                  </a:cubicBezTo>
                  <a:cubicBezTo>
                    <a:pt x="0" y="17574"/>
                    <a:pt x="17659" y="0"/>
                    <a:pt x="39347" y="0"/>
                  </a:cubicBezTo>
                  <a:cubicBezTo>
                    <a:pt x="61036" y="0"/>
                    <a:pt x="78695" y="17659"/>
                    <a:pt x="78695" y="39262"/>
                  </a:cubicBezTo>
                  <a:cubicBezTo>
                    <a:pt x="78695" y="60950"/>
                    <a:pt x="61036" y="78610"/>
                    <a:pt x="39347" y="78610"/>
                  </a:cubicBezTo>
                  <a:close/>
                  <a:moveTo>
                    <a:pt x="39347" y="8573"/>
                  </a:moveTo>
                  <a:cubicBezTo>
                    <a:pt x="22374" y="8573"/>
                    <a:pt x="8573" y="22374"/>
                    <a:pt x="8573" y="39262"/>
                  </a:cubicBezTo>
                  <a:cubicBezTo>
                    <a:pt x="8573" y="56236"/>
                    <a:pt x="22374" y="70037"/>
                    <a:pt x="39347" y="70037"/>
                  </a:cubicBezTo>
                  <a:cubicBezTo>
                    <a:pt x="56321" y="70037"/>
                    <a:pt x="70123" y="56236"/>
                    <a:pt x="70123" y="39262"/>
                  </a:cubicBezTo>
                  <a:cubicBezTo>
                    <a:pt x="70123" y="22374"/>
                    <a:pt x="56321" y="8573"/>
                    <a:pt x="39347" y="8573"/>
                  </a:cubicBezTo>
                  <a:close/>
                </a:path>
              </a:pathLst>
            </a:custGeom>
            <a:solidFill>
              <a:srgbClr val="F6CD93"/>
            </a:solidFill>
            <a:ln w="8572" cap="flat">
              <a:noFill/>
              <a:prstDash val="solid"/>
              <a:miter/>
            </a:ln>
          </p:spPr>
          <p:txBody>
            <a:bodyPr rtlCol="0" anchor="ctr"/>
            <a:lstStyle/>
            <a:p>
              <a:endParaRPr lang="en-US"/>
            </a:p>
          </p:txBody>
        </p:sp>
      </p:grpSp>
      <p:grpSp>
        <p:nvGrpSpPr>
          <p:cNvPr id="105" name="Group 104">
            <a:extLst>
              <a:ext uri="{FF2B5EF4-FFF2-40B4-BE49-F238E27FC236}">
                <a16:creationId xmlns:a16="http://schemas.microsoft.com/office/drawing/2014/main" id="{65BCB8F1-D0B2-722D-08AA-A74AD18B0F9C}"/>
              </a:ext>
            </a:extLst>
          </p:cNvPr>
          <p:cNvGrpSpPr/>
          <p:nvPr/>
        </p:nvGrpSpPr>
        <p:grpSpPr>
          <a:xfrm>
            <a:off x="3692525" y="4953808"/>
            <a:ext cx="1758950" cy="111892"/>
            <a:chOff x="481132" y="2390531"/>
            <a:chExt cx="5171657" cy="706837"/>
          </a:xfrm>
        </p:grpSpPr>
        <p:sp>
          <p:nvSpPr>
            <p:cNvPr id="106" name="Flowchart: Delay 105">
              <a:extLst>
                <a:ext uri="{FF2B5EF4-FFF2-40B4-BE49-F238E27FC236}">
                  <a16:creationId xmlns:a16="http://schemas.microsoft.com/office/drawing/2014/main" id="{9A160B6E-4CAB-C7CE-5DFF-C398989E8372}"/>
                </a:ext>
              </a:extLst>
            </p:cNvPr>
            <p:cNvSpPr>
              <a:spLocks/>
            </p:cNvSpPr>
            <p:nvPr/>
          </p:nvSpPr>
          <p:spPr>
            <a:xfrm>
              <a:off x="4947557" y="2392136"/>
              <a:ext cx="705232" cy="705232"/>
            </a:xfrm>
            <a:prstGeom prst="flowChartDelay">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6F2B7A47-09C6-0CAC-F167-A38C6BA53186}"/>
                </a:ext>
              </a:extLst>
            </p:cNvPr>
            <p:cNvSpPr>
              <a:spLocks/>
            </p:cNvSpPr>
            <p:nvPr/>
          </p:nvSpPr>
          <p:spPr>
            <a:xfrm>
              <a:off x="4054565" y="2392136"/>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8F0612B3-896D-9D22-B80E-6137B6205976}"/>
                </a:ext>
              </a:extLst>
            </p:cNvPr>
            <p:cNvSpPr>
              <a:spLocks/>
            </p:cNvSpPr>
            <p:nvPr/>
          </p:nvSpPr>
          <p:spPr>
            <a:xfrm>
              <a:off x="3160596" y="2390531"/>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A2D0079E-5BD9-47C4-C8A2-21A21760F336}"/>
                </a:ext>
              </a:extLst>
            </p:cNvPr>
            <p:cNvSpPr>
              <a:spLocks/>
            </p:cNvSpPr>
            <p:nvPr/>
          </p:nvSpPr>
          <p:spPr>
            <a:xfrm>
              <a:off x="226760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DA86EA34-1346-E4DA-2041-04DE1BE1BA12}"/>
                </a:ext>
              </a:extLst>
            </p:cNvPr>
            <p:cNvSpPr>
              <a:spLocks/>
            </p:cNvSpPr>
            <p:nvPr/>
          </p:nvSpPr>
          <p:spPr>
            <a:xfrm>
              <a:off x="137412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lowchart: Delay 110">
              <a:extLst>
                <a:ext uri="{FF2B5EF4-FFF2-40B4-BE49-F238E27FC236}">
                  <a16:creationId xmlns:a16="http://schemas.microsoft.com/office/drawing/2014/main" id="{6712CA53-5FF9-953A-9D1C-2B6C7CED06CD}"/>
                </a:ext>
              </a:extLst>
            </p:cNvPr>
            <p:cNvSpPr>
              <a:spLocks/>
            </p:cNvSpPr>
            <p:nvPr/>
          </p:nvSpPr>
          <p:spPr>
            <a:xfrm rot="10800000">
              <a:off x="481132" y="2390531"/>
              <a:ext cx="705232" cy="705232"/>
            </a:xfrm>
            <a:prstGeom prst="flowChartDelay">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2" name="Google Shape;758;p36">
            <a:extLst>
              <a:ext uri="{FF2B5EF4-FFF2-40B4-BE49-F238E27FC236}">
                <a16:creationId xmlns:a16="http://schemas.microsoft.com/office/drawing/2014/main" id="{94968E7F-C410-336D-AA99-AB3448FFE372}"/>
              </a:ext>
            </a:extLst>
          </p:cNvPr>
          <p:cNvSpPr txBox="1">
            <a:spLocks/>
          </p:cNvSpPr>
          <p:nvPr/>
        </p:nvSpPr>
        <p:spPr>
          <a:xfrm>
            <a:off x="1104363" y="284953"/>
            <a:ext cx="419970" cy="3292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00000"/>
              </a:lnSpc>
              <a:buSzPts val="6000"/>
            </a:pPr>
            <a:r>
              <a:rPr lang="en" sz="1200" b="1">
                <a:solidFill>
                  <a:schemeClr val="accent1"/>
                </a:solidFill>
                <a:latin typeface="Montserrat"/>
                <a:sym typeface="Montserrat"/>
              </a:rPr>
              <a:t>03</a:t>
            </a:r>
          </a:p>
        </p:txBody>
      </p:sp>
      <p:sp>
        <p:nvSpPr>
          <p:cNvPr id="113" name="Google Shape;756;p36">
            <a:extLst>
              <a:ext uri="{FF2B5EF4-FFF2-40B4-BE49-F238E27FC236}">
                <a16:creationId xmlns:a16="http://schemas.microsoft.com/office/drawing/2014/main" id="{39DD43A5-575C-37E7-2E56-4416CE19C22F}"/>
              </a:ext>
            </a:extLst>
          </p:cNvPr>
          <p:cNvSpPr txBox="1">
            <a:spLocks/>
          </p:cNvSpPr>
          <p:nvPr/>
        </p:nvSpPr>
        <p:spPr>
          <a:xfrm>
            <a:off x="1399094" y="284953"/>
            <a:ext cx="718353" cy="3292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l"/>
            <a:r>
              <a:rPr lang="en-US" sz="1200"/>
              <a:t>WHY?</a:t>
            </a:r>
          </a:p>
        </p:txBody>
      </p:sp>
    </p:spTree>
    <p:extLst>
      <p:ext uri="{BB962C8B-B14F-4D97-AF65-F5344CB8AC3E}">
        <p14:creationId xmlns:p14="http://schemas.microsoft.com/office/powerpoint/2010/main" val="2064445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68"/>
        <p:cNvGrpSpPr/>
        <p:nvPr/>
      </p:nvGrpSpPr>
      <p:grpSpPr>
        <a:xfrm>
          <a:off x="0" y="0"/>
          <a:ext cx="0" cy="0"/>
          <a:chOff x="0" y="0"/>
          <a:chExt cx="0" cy="0"/>
        </a:xfrm>
      </p:grpSpPr>
      <p:sp>
        <p:nvSpPr>
          <p:cNvPr id="2469" name="Google Shape;2469;p54"/>
          <p:cNvSpPr txBox="1">
            <a:spLocks noGrp="1"/>
          </p:cNvSpPr>
          <p:nvPr>
            <p:ph type="title"/>
          </p:nvPr>
        </p:nvSpPr>
        <p:spPr>
          <a:xfrm>
            <a:off x="720000" y="521224"/>
            <a:ext cx="7704000" cy="9075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Compare </a:t>
            </a:r>
            <a:br>
              <a:rPr lang="vi-VN"/>
            </a:br>
            <a:r>
              <a:rPr lang="vi-VN" sz="1600"/>
              <a:t>“</a:t>
            </a:r>
            <a:r>
              <a:rPr lang="vi-VN" sz="1800"/>
              <a:t>Divide and Conquer” and “Brute Force”</a:t>
            </a:r>
            <a:endParaRPr/>
          </a:p>
        </p:txBody>
      </p:sp>
      <p:graphicFrame>
        <p:nvGraphicFramePr>
          <p:cNvPr id="5" name="Table 4">
            <a:extLst>
              <a:ext uri="{FF2B5EF4-FFF2-40B4-BE49-F238E27FC236}">
                <a16:creationId xmlns:a16="http://schemas.microsoft.com/office/drawing/2014/main" id="{EF9A6408-319B-44E8-9326-C1F1471CD89A}"/>
              </a:ext>
            </a:extLst>
          </p:cNvPr>
          <p:cNvGraphicFramePr>
            <a:graphicFrameLocks noGrp="1"/>
          </p:cNvGraphicFramePr>
          <p:nvPr>
            <p:extLst>
              <p:ext uri="{D42A27DB-BD31-4B8C-83A1-F6EECF244321}">
                <p14:modId xmlns:p14="http://schemas.microsoft.com/office/powerpoint/2010/main" val="3019939675"/>
              </p:ext>
            </p:extLst>
          </p:nvPr>
        </p:nvGraphicFramePr>
        <p:xfrm>
          <a:off x="1505562" y="1643815"/>
          <a:ext cx="6640462" cy="2890520"/>
        </p:xfrm>
        <a:graphic>
          <a:graphicData uri="http://schemas.openxmlformats.org/drawingml/2006/table">
            <a:tbl>
              <a:tblPr firstRow="1" bandRow="1">
                <a:tableStyleId>{69C7853C-536D-4A76-A0AE-DD22124D55A5}</a:tableStyleId>
              </a:tblPr>
              <a:tblGrid>
                <a:gridCol w="1167164">
                  <a:extLst>
                    <a:ext uri="{9D8B030D-6E8A-4147-A177-3AD203B41FA5}">
                      <a16:colId xmlns:a16="http://schemas.microsoft.com/office/drawing/2014/main" val="3225164311"/>
                    </a:ext>
                  </a:extLst>
                </a:gridCol>
                <a:gridCol w="3085914">
                  <a:extLst>
                    <a:ext uri="{9D8B030D-6E8A-4147-A177-3AD203B41FA5}">
                      <a16:colId xmlns:a16="http://schemas.microsoft.com/office/drawing/2014/main" val="3286155118"/>
                    </a:ext>
                  </a:extLst>
                </a:gridCol>
                <a:gridCol w="2387384">
                  <a:extLst>
                    <a:ext uri="{9D8B030D-6E8A-4147-A177-3AD203B41FA5}">
                      <a16:colId xmlns:a16="http://schemas.microsoft.com/office/drawing/2014/main" val="2170307358"/>
                    </a:ext>
                  </a:extLst>
                </a:gridCol>
              </a:tblGrid>
              <a:tr h="370840">
                <a:tc>
                  <a:txBody>
                    <a:bodyPr/>
                    <a:lstStyle/>
                    <a:p>
                      <a:pPr algn="l"/>
                      <a:r>
                        <a:rPr lang="en-US" b="1">
                          <a:solidFill>
                            <a:schemeClr val="tx1"/>
                          </a:solidFill>
                          <a:effectLst/>
                          <a:latin typeface="-apple-system"/>
                        </a:rPr>
                        <a:t>Feature</a:t>
                      </a:r>
                    </a:p>
                  </a:txBody>
                  <a:tcPr anchor="ctr"/>
                </a:tc>
                <a:tc>
                  <a:txBody>
                    <a:bodyPr/>
                    <a:lstStyle/>
                    <a:p>
                      <a:pPr algn="l"/>
                      <a:r>
                        <a:rPr lang="en-US" b="1">
                          <a:solidFill>
                            <a:schemeClr val="tx1"/>
                          </a:solidFill>
                          <a:effectLst/>
                          <a:latin typeface="-apple-system"/>
                        </a:rPr>
                        <a:t>Divide and Conquer</a:t>
                      </a:r>
                    </a:p>
                  </a:txBody>
                  <a:tcPr anchor="ctr"/>
                </a:tc>
                <a:tc>
                  <a:txBody>
                    <a:bodyPr/>
                    <a:lstStyle/>
                    <a:p>
                      <a:pPr algn="l"/>
                      <a:r>
                        <a:rPr lang="en-US" b="1">
                          <a:solidFill>
                            <a:schemeClr val="tx1"/>
                          </a:solidFill>
                          <a:effectLst/>
                          <a:latin typeface="-apple-system"/>
                        </a:rPr>
                        <a:t>Brute Force</a:t>
                      </a:r>
                    </a:p>
                  </a:txBody>
                  <a:tcPr anchor="ctr"/>
                </a:tc>
                <a:extLst>
                  <a:ext uri="{0D108BD9-81ED-4DB2-BD59-A6C34878D82A}">
                    <a16:rowId xmlns:a16="http://schemas.microsoft.com/office/drawing/2014/main" val="2028648322"/>
                  </a:ext>
                </a:extLst>
              </a:tr>
              <a:tr h="370840">
                <a:tc>
                  <a:txBody>
                    <a:bodyPr/>
                    <a:lstStyle/>
                    <a:p>
                      <a:pPr lvl="0">
                        <a:buNone/>
                      </a:pPr>
                      <a:r>
                        <a:rPr lang="en-US" sz="1400" b="0" i="0" u="none" strike="noStrike" noProof="0">
                          <a:solidFill>
                            <a:srgbClr val="112E54"/>
                          </a:solidFill>
                          <a:effectLst/>
                          <a:latin typeface="-apple-system"/>
                        </a:rPr>
                        <a:t>Efficiency</a:t>
                      </a:r>
                      <a:endParaRPr lang="en-US" b="0">
                        <a:effectLst/>
                        <a:latin typeface="-apple-system"/>
                      </a:endParaRPr>
                    </a:p>
                  </a:txBody>
                  <a:tcPr marL="101600" marR="101600" marT="101600" marB="101600" anchor="ctr"/>
                </a:tc>
                <a:tc>
                  <a:txBody>
                    <a:bodyPr/>
                    <a:lstStyle/>
                    <a:p>
                      <a:r>
                        <a:rPr lang="en-US" b="0">
                          <a:effectLst/>
                          <a:latin typeface="-apple-system"/>
                        </a:rPr>
                        <a:t>Typically more efficient for large or complex problems</a:t>
                      </a:r>
                    </a:p>
                  </a:txBody>
                  <a:tcPr marL="101600" marR="101600" marT="101600" marB="101600" anchor="ctr"/>
                </a:tc>
                <a:tc>
                  <a:txBody>
                    <a:bodyPr/>
                    <a:lstStyle/>
                    <a:p>
                      <a:r>
                        <a:rPr lang="en-US" b="0">
                          <a:effectLst/>
                          <a:latin typeface="-apple-system"/>
                        </a:rPr>
                        <a:t>Typically less efficient for large or complex problems</a:t>
                      </a:r>
                    </a:p>
                  </a:txBody>
                  <a:tcPr marL="101600" marR="101600" marT="101600" marB="101600" anchor="ctr"/>
                </a:tc>
                <a:extLst>
                  <a:ext uri="{0D108BD9-81ED-4DB2-BD59-A6C34878D82A}">
                    <a16:rowId xmlns:a16="http://schemas.microsoft.com/office/drawing/2014/main" val="2183613143"/>
                  </a:ext>
                </a:extLst>
              </a:tr>
              <a:tr h="370840">
                <a:tc>
                  <a:txBody>
                    <a:bodyPr/>
                    <a:lstStyle/>
                    <a:p>
                      <a:r>
                        <a:rPr lang="en-US" b="0">
                          <a:effectLst/>
                          <a:latin typeface="-apple-system"/>
                        </a:rPr>
                        <a:t>Approach</a:t>
                      </a:r>
                    </a:p>
                  </a:txBody>
                  <a:tcPr marL="101600" marR="101600" marT="101600" marB="101600" anchor="ctr"/>
                </a:tc>
                <a:tc>
                  <a:txBody>
                    <a:bodyPr/>
                    <a:lstStyle/>
                    <a:p>
                      <a:r>
                        <a:rPr lang="en-US" b="0">
                          <a:effectLst/>
                          <a:latin typeface="-apple-system"/>
                        </a:rPr>
                        <a:t>Breaks a problem down into smaller subproblems</a:t>
                      </a:r>
                    </a:p>
                  </a:txBody>
                  <a:tcPr marL="101600" marR="101600" marT="101600" marB="101600" anchor="ctr"/>
                </a:tc>
                <a:tc>
                  <a:txBody>
                    <a:bodyPr/>
                    <a:lstStyle/>
                    <a:p>
                      <a:r>
                        <a:rPr lang="en-US" b="0">
                          <a:effectLst/>
                          <a:latin typeface="-apple-system"/>
                        </a:rPr>
                        <a:t>Tries every possible solution</a:t>
                      </a:r>
                    </a:p>
                  </a:txBody>
                  <a:tcPr marL="101600" marR="101600" marT="101600" marB="101600" anchor="ctr"/>
                </a:tc>
                <a:extLst>
                  <a:ext uri="{0D108BD9-81ED-4DB2-BD59-A6C34878D82A}">
                    <a16:rowId xmlns:a16="http://schemas.microsoft.com/office/drawing/2014/main" val="86729430"/>
                  </a:ext>
                </a:extLst>
              </a:tr>
              <a:tr h="370839">
                <a:tc>
                  <a:txBody>
                    <a:bodyPr/>
                    <a:lstStyle/>
                    <a:p>
                      <a:r>
                        <a:rPr lang="en-US" b="0">
                          <a:effectLst/>
                          <a:latin typeface="-apple-system"/>
                        </a:rPr>
                        <a:t>Complexity</a:t>
                      </a:r>
                    </a:p>
                  </a:txBody>
                  <a:tcPr marL="101600" marR="101600" marT="101600" marB="101600" anchor="ctr"/>
                </a:tc>
                <a:tc>
                  <a:txBody>
                    <a:bodyPr/>
                    <a:lstStyle/>
                    <a:p>
                      <a:r>
                        <a:rPr lang="en-US" b="0">
                          <a:effectLst/>
                          <a:latin typeface="-apple-system"/>
                        </a:rPr>
                        <a:t>Often has a logarithmic time complexity (O(log n) or </a:t>
                      </a:r>
                      <a:r>
                        <a:rPr lang="en-US" sz="1400" b="0" i="0" u="none" strike="noStrike" noProof="0">
                          <a:solidFill>
                            <a:srgbClr val="112E54"/>
                          </a:solidFill>
                          <a:effectLst/>
                          <a:latin typeface="-apple-system"/>
                        </a:rPr>
                        <a:t>On(log n)</a:t>
                      </a:r>
                      <a:r>
                        <a:rPr lang="en-US" b="0">
                          <a:effectLst/>
                          <a:latin typeface="-apple-system"/>
                        </a:rPr>
                        <a:t>)</a:t>
                      </a:r>
                    </a:p>
                  </a:txBody>
                  <a:tcPr marL="101600" marR="101600" marT="101600" marB="101600" anchor="ctr"/>
                </a:tc>
                <a:tc>
                  <a:txBody>
                    <a:bodyPr/>
                    <a:lstStyle/>
                    <a:p>
                      <a:r>
                        <a:rPr lang="en-US" b="0">
                          <a:effectLst/>
                          <a:latin typeface="-apple-system"/>
                        </a:rPr>
                        <a:t>Often has a linear time complexity (O(n) or </a:t>
                      </a:r>
                      <a:r>
                        <a:rPr lang="en-US" sz="1400" b="0" i="0" u="none" strike="noStrike" noProof="0">
                          <a:solidFill>
                            <a:srgbClr val="112E54"/>
                          </a:solidFill>
                          <a:effectLst/>
                          <a:latin typeface="-apple-system"/>
                        </a:rPr>
                        <a:t>O(n^2)</a:t>
                      </a:r>
                      <a:r>
                        <a:rPr lang="en-US" b="0">
                          <a:effectLst/>
                          <a:latin typeface="-apple-system"/>
                        </a:rPr>
                        <a:t>)</a:t>
                      </a:r>
                    </a:p>
                  </a:txBody>
                  <a:tcPr marL="101600" marR="101600" marT="101600" marB="101600" anchor="ctr"/>
                </a:tc>
                <a:extLst>
                  <a:ext uri="{0D108BD9-81ED-4DB2-BD59-A6C34878D82A}">
                    <a16:rowId xmlns:a16="http://schemas.microsoft.com/office/drawing/2014/main" val="507425547"/>
                  </a:ext>
                </a:extLst>
              </a:tr>
              <a:tr h="370840">
                <a:tc>
                  <a:txBody>
                    <a:bodyPr/>
                    <a:lstStyle/>
                    <a:p>
                      <a:r>
                        <a:rPr lang="en-US" b="0">
                          <a:effectLst/>
                          <a:latin typeface="-apple-system"/>
                        </a:rPr>
                        <a:t>Examples</a:t>
                      </a:r>
                    </a:p>
                  </a:txBody>
                  <a:tcPr marL="101600" marR="101600" marT="101600" marB="101600" anchor="ctr"/>
                </a:tc>
                <a:tc>
                  <a:txBody>
                    <a:bodyPr/>
                    <a:lstStyle/>
                    <a:p>
                      <a:r>
                        <a:rPr lang="en-US" b="0">
                          <a:effectLst/>
                          <a:latin typeface="-apple-system"/>
                        </a:rPr>
                        <a:t>Binary search, merge sort, quick sort</a:t>
                      </a:r>
                    </a:p>
                  </a:txBody>
                  <a:tcPr marL="101600" marR="101600" marT="101600" marB="101600" anchor="ctr"/>
                </a:tc>
                <a:tc>
                  <a:txBody>
                    <a:bodyPr/>
                    <a:lstStyle/>
                    <a:p>
                      <a:r>
                        <a:rPr lang="fr-FR" b="0">
                          <a:effectLst/>
                          <a:latin typeface="-apple-system"/>
                        </a:rPr>
                        <a:t>Bubble sort, insertion sort, </a:t>
                      </a:r>
                      <a:r>
                        <a:rPr lang="fr-FR" b="0" err="1">
                          <a:effectLst/>
                          <a:latin typeface="-apple-system"/>
                        </a:rPr>
                        <a:t>selection</a:t>
                      </a:r>
                      <a:r>
                        <a:rPr lang="fr-FR" b="0">
                          <a:effectLst/>
                          <a:latin typeface="-apple-system"/>
                        </a:rPr>
                        <a:t> sort</a:t>
                      </a:r>
                    </a:p>
                  </a:txBody>
                  <a:tcPr marL="101600" marR="101600" marT="101600" marB="101600" anchor="ctr"/>
                </a:tc>
                <a:extLst>
                  <a:ext uri="{0D108BD9-81ED-4DB2-BD59-A6C34878D82A}">
                    <a16:rowId xmlns:a16="http://schemas.microsoft.com/office/drawing/2014/main" val="3204944638"/>
                  </a:ext>
                </a:extLst>
              </a:tr>
            </a:tbl>
          </a:graphicData>
        </a:graphic>
      </p:graphicFrame>
      <p:sp>
        <p:nvSpPr>
          <p:cNvPr id="6" name="Text Placeholder 2">
            <a:extLst>
              <a:ext uri="{FF2B5EF4-FFF2-40B4-BE49-F238E27FC236}">
                <a16:creationId xmlns:a16="http://schemas.microsoft.com/office/drawing/2014/main" id="{8CB0DDB8-61D8-5020-D5F2-8E48B60A11AB}"/>
              </a:ext>
            </a:extLst>
          </p:cNvPr>
          <p:cNvSpPr>
            <a:spLocks noGrp="1"/>
          </p:cNvSpPr>
          <p:nvPr>
            <p:ph type="body" sz="quarter" idx="10" hasCustomPrompt="1"/>
          </p:nvPr>
        </p:nvSpPr>
        <p:spPr>
          <a:xfrm>
            <a:off x="7634216" y="257370"/>
            <a:ext cx="1257659" cy="356871"/>
          </a:xfrm>
        </p:spPr>
        <p:txBody>
          <a:bodyPr/>
          <a:lstStyle>
            <a:lvl1pPr marL="139700" indent="0">
              <a:buNone/>
              <a:defRPr sz="1000"/>
            </a:lvl1pPr>
          </a:lstStyle>
          <a:p>
            <a:pPr lvl="0"/>
            <a:fld id="{E7EC936A-77B2-428F-9A59-450890296C0A}" type="datetime1">
              <a:rPr lang="en-US" smtClean="0"/>
              <a:t>12/26/2023</a:t>
            </a:fld>
            <a:endParaRPr lang="en-US"/>
          </a:p>
        </p:txBody>
      </p:sp>
      <p:grpSp>
        <p:nvGrpSpPr>
          <p:cNvPr id="2" name="Group 1">
            <a:extLst>
              <a:ext uri="{FF2B5EF4-FFF2-40B4-BE49-F238E27FC236}">
                <a16:creationId xmlns:a16="http://schemas.microsoft.com/office/drawing/2014/main" id="{1F135EDF-BB17-81DF-5443-DD2EC7315782}"/>
              </a:ext>
            </a:extLst>
          </p:cNvPr>
          <p:cNvGrpSpPr/>
          <p:nvPr/>
        </p:nvGrpSpPr>
        <p:grpSpPr>
          <a:xfrm>
            <a:off x="3692525" y="4953808"/>
            <a:ext cx="1758950" cy="111892"/>
            <a:chOff x="481132" y="2390531"/>
            <a:chExt cx="5171657" cy="706837"/>
          </a:xfrm>
        </p:grpSpPr>
        <p:sp>
          <p:nvSpPr>
            <p:cNvPr id="3" name="Flowchart: Delay 2">
              <a:extLst>
                <a:ext uri="{FF2B5EF4-FFF2-40B4-BE49-F238E27FC236}">
                  <a16:creationId xmlns:a16="http://schemas.microsoft.com/office/drawing/2014/main" id="{7C74859B-C55A-047F-1FCE-49348A2FF535}"/>
                </a:ext>
              </a:extLst>
            </p:cNvPr>
            <p:cNvSpPr>
              <a:spLocks/>
            </p:cNvSpPr>
            <p:nvPr/>
          </p:nvSpPr>
          <p:spPr>
            <a:xfrm>
              <a:off x="4947557" y="2392136"/>
              <a:ext cx="705232" cy="705232"/>
            </a:xfrm>
            <a:prstGeom prst="flowChartDelay">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489676D-3BF0-3D03-859A-4CB45CF93E51}"/>
                </a:ext>
              </a:extLst>
            </p:cNvPr>
            <p:cNvSpPr>
              <a:spLocks/>
            </p:cNvSpPr>
            <p:nvPr/>
          </p:nvSpPr>
          <p:spPr>
            <a:xfrm>
              <a:off x="4054565" y="2392136"/>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3C3BF9D-42BF-0197-49DD-FC8A817D9621}"/>
                </a:ext>
              </a:extLst>
            </p:cNvPr>
            <p:cNvSpPr>
              <a:spLocks/>
            </p:cNvSpPr>
            <p:nvPr/>
          </p:nvSpPr>
          <p:spPr>
            <a:xfrm>
              <a:off x="3160596" y="2390531"/>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AAC0C97-F7D7-2771-9C61-67152A8EE3A9}"/>
                </a:ext>
              </a:extLst>
            </p:cNvPr>
            <p:cNvSpPr>
              <a:spLocks/>
            </p:cNvSpPr>
            <p:nvPr/>
          </p:nvSpPr>
          <p:spPr>
            <a:xfrm>
              <a:off x="226760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97505D8-8329-8CC7-E41E-FC6436B38CBF}"/>
                </a:ext>
              </a:extLst>
            </p:cNvPr>
            <p:cNvSpPr>
              <a:spLocks/>
            </p:cNvSpPr>
            <p:nvPr/>
          </p:nvSpPr>
          <p:spPr>
            <a:xfrm>
              <a:off x="137412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Delay 9">
              <a:extLst>
                <a:ext uri="{FF2B5EF4-FFF2-40B4-BE49-F238E27FC236}">
                  <a16:creationId xmlns:a16="http://schemas.microsoft.com/office/drawing/2014/main" id="{5FCAF576-4BA9-A829-F25D-7B523A8957E3}"/>
                </a:ext>
              </a:extLst>
            </p:cNvPr>
            <p:cNvSpPr>
              <a:spLocks/>
            </p:cNvSpPr>
            <p:nvPr/>
          </p:nvSpPr>
          <p:spPr>
            <a:xfrm rot="10800000">
              <a:off x="481132" y="2390531"/>
              <a:ext cx="705232" cy="705232"/>
            </a:xfrm>
            <a:prstGeom prst="flowChartDelay">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Google Shape;758;p36">
            <a:extLst>
              <a:ext uri="{FF2B5EF4-FFF2-40B4-BE49-F238E27FC236}">
                <a16:creationId xmlns:a16="http://schemas.microsoft.com/office/drawing/2014/main" id="{956CBBFF-C583-C2CB-0336-1B3042186CF0}"/>
              </a:ext>
            </a:extLst>
          </p:cNvPr>
          <p:cNvSpPr txBox="1">
            <a:spLocks/>
          </p:cNvSpPr>
          <p:nvPr/>
        </p:nvSpPr>
        <p:spPr>
          <a:xfrm>
            <a:off x="1104363" y="284953"/>
            <a:ext cx="419970" cy="3292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00000"/>
              </a:lnSpc>
              <a:buSzPts val="6000"/>
            </a:pPr>
            <a:r>
              <a:rPr lang="en" sz="1200" b="1">
                <a:solidFill>
                  <a:schemeClr val="accent1"/>
                </a:solidFill>
                <a:latin typeface="Montserrat"/>
                <a:sym typeface="Montserrat"/>
              </a:rPr>
              <a:t>03</a:t>
            </a:r>
          </a:p>
        </p:txBody>
      </p:sp>
      <p:sp>
        <p:nvSpPr>
          <p:cNvPr id="12" name="Google Shape;756;p36">
            <a:extLst>
              <a:ext uri="{FF2B5EF4-FFF2-40B4-BE49-F238E27FC236}">
                <a16:creationId xmlns:a16="http://schemas.microsoft.com/office/drawing/2014/main" id="{9F680086-8B13-9C34-AD61-0D8DCE5561FB}"/>
              </a:ext>
            </a:extLst>
          </p:cNvPr>
          <p:cNvSpPr txBox="1">
            <a:spLocks/>
          </p:cNvSpPr>
          <p:nvPr/>
        </p:nvSpPr>
        <p:spPr>
          <a:xfrm>
            <a:off x="1399094" y="284953"/>
            <a:ext cx="718353" cy="3292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l"/>
            <a:r>
              <a:rPr lang="en-US" sz="1200"/>
              <a:t>WHY?</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36"/>
          <p:cNvSpPr txBox="1">
            <a:spLocks noGrp="1"/>
          </p:cNvSpPr>
          <p:nvPr>
            <p:ph type="title"/>
          </p:nvPr>
        </p:nvSpPr>
        <p:spPr>
          <a:xfrm>
            <a:off x="745402" y="2115103"/>
            <a:ext cx="4740900" cy="103062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COMPLEXITY</a:t>
            </a:r>
          </a:p>
        </p:txBody>
      </p:sp>
      <p:sp>
        <p:nvSpPr>
          <p:cNvPr id="758" name="Google Shape;758;p36"/>
          <p:cNvSpPr txBox="1">
            <a:spLocks noGrp="1"/>
          </p:cNvSpPr>
          <p:nvPr>
            <p:ph type="title" idx="2"/>
          </p:nvPr>
        </p:nvSpPr>
        <p:spPr>
          <a:xfrm>
            <a:off x="745402" y="1325200"/>
            <a:ext cx="17025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2" name="Text Placeholder 2">
            <a:extLst>
              <a:ext uri="{FF2B5EF4-FFF2-40B4-BE49-F238E27FC236}">
                <a16:creationId xmlns:a16="http://schemas.microsoft.com/office/drawing/2014/main" id="{D2C468BC-BD3F-91DA-B604-7F5E2B455EEE}"/>
              </a:ext>
            </a:extLst>
          </p:cNvPr>
          <p:cNvSpPr>
            <a:spLocks noGrp="1"/>
          </p:cNvSpPr>
          <p:nvPr>
            <p:ph type="body" sz="quarter" idx="10" hasCustomPrompt="1"/>
          </p:nvPr>
        </p:nvSpPr>
        <p:spPr>
          <a:xfrm>
            <a:off x="7634216" y="257370"/>
            <a:ext cx="1257659" cy="356871"/>
          </a:xfrm>
        </p:spPr>
        <p:txBody>
          <a:bodyPr/>
          <a:lstStyle>
            <a:lvl1pPr marL="139700" indent="0">
              <a:buNone/>
              <a:defRPr sz="1000"/>
            </a:lvl1pPr>
          </a:lstStyle>
          <a:p>
            <a:pPr lvl="0"/>
            <a:fld id="{E7EC936A-77B2-428F-9A59-450890296C0A}" type="datetime1">
              <a:rPr lang="en-US" smtClean="0"/>
              <a:t>12/26/2023</a:t>
            </a:fld>
            <a:endParaRPr lang="en-US"/>
          </a:p>
        </p:txBody>
      </p:sp>
      <p:grpSp>
        <p:nvGrpSpPr>
          <p:cNvPr id="15" name="Graphic 6">
            <a:extLst>
              <a:ext uri="{FF2B5EF4-FFF2-40B4-BE49-F238E27FC236}">
                <a16:creationId xmlns:a16="http://schemas.microsoft.com/office/drawing/2014/main" id="{6D2DB876-9471-6648-8720-2B5A38BDF854}"/>
              </a:ext>
            </a:extLst>
          </p:cNvPr>
          <p:cNvGrpSpPr/>
          <p:nvPr/>
        </p:nvGrpSpPr>
        <p:grpSpPr>
          <a:xfrm>
            <a:off x="5224390" y="1183108"/>
            <a:ext cx="3182922" cy="3168760"/>
            <a:chOff x="2632789" y="641240"/>
            <a:chExt cx="3878425" cy="3861169"/>
          </a:xfrm>
        </p:grpSpPr>
        <p:sp>
          <p:nvSpPr>
            <p:cNvPr id="16" name="Freeform: Shape 15">
              <a:extLst>
                <a:ext uri="{FF2B5EF4-FFF2-40B4-BE49-F238E27FC236}">
                  <a16:creationId xmlns:a16="http://schemas.microsoft.com/office/drawing/2014/main" id="{3563C4DE-B76A-6314-A256-DB8768D47C7B}"/>
                </a:ext>
              </a:extLst>
            </p:cNvPr>
            <p:cNvSpPr/>
            <p:nvPr/>
          </p:nvSpPr>
          <p:spPr>
            <a:xfrm>
              <a:off x="2658073" y="641240"/>
              <a:ext cx="3848606" cy="3861169"/>
            </a:xfrm>
            <a:custGeom>
              <a:avLst/>
              <a:gdLst>
                <a:gd name="connsiteX0" fmla="*/ 3687242 w 3848606"/>
                <a:gd name="connsiteY0" fmla="*/ 2617923 h 3861169"/>
                <a:gd name="connsiteX1" fmla="*/ 1461853 w 3848606"/>
                <a:gd name="connsiteY1" fmla="*/ 3853901 h 3861169"/>
                <a:gd name="connsiteX2" fmla="*/ 452812 w 3848606"/>
                <a:gd name="connsiteY2" fmla="*/ 3471924 h 3861169"/>
                <a:gd name="connsiteX3" fmla="*/ 526734 w 3848606"/>
                <a:gd name="connsiteY3" fmla="*/ 757694 h 3861169"/>
                <a:gd name="connsiteX4" fmla="*/ 2058707 w 3848606"/>
                <a:gd name="connsiteY4" fmla="*/ 89 h 3861169"/>
                <a:gd name="connsiteX5" fmla="*/ 3214483 w 3848606"/>
                <a:gd name="connsiteY5" fmla="*/ 417433 h 3861169"/>
                <a:gd name="connsiteX6" fmla="*/ 3576580 w 3848606"/>
                <a:gd name="connsiteY6" fmla="*/ 828275 h 3861169"/>
                <a:gd name="connsiteX7" fmla="*/ 3687242 w 3848606"/>
                <a:gd name="connsiteY7" fmla="*/ 2617923 h 3861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8606" h="3861169">
                  <a:moveTo>
                    <a:pt x="3687242" y="2617923"/>
                  </a:moveTo>
                  <a:cubicBezTo>
                    <a:pt x="3297362" y="3529223"/>
                    <a:pt x="2268218" y="3920642"/>
                    <a:pt x="1461853" y="3853901"/>
                  </a:cubicBezTo>
                  <a:cubicBezTo>
                    <a:pt x="1241680" y="3835684"/>
                    <a:pt x="798702" y="3799014"/>
                    <a:pt x="452812" y="3471924"/>
                  </a:cubicBezTo>
                  <a:cubicBezTo>
                    <a:pt x="-211435" y="2843765"/>
                    <a:pt x="-109133" y="1530731"/>
                    <a:pt x="526734" y="757694"/>
                  </a:cubicBezTo>
                  <a:cubicBezTo>
                    <a:pt x="608628" y="658138"/>
                    <a:pt x="1175439" y="-8840"/>
                    <a:pt x="2058707" y="89"/>
                  </a:cubicBezTo>
                  <a:cubicBezTo>
                    <a:pt x="2705387" y="6619"/>
                    <a:pt x="3159291" y="371932"/>
                    <a:pt x="3214483" y="417433"/>
                  </a:cubicBezTo>
                  <a:cubicBezTo>
                    <a:pt x="3284204" y="474927"/>
                    <a:pt x="3437983" y="611541"/>
                    <a:pt x="3576580" y="828275"/>
                  </a:cubicBezTo>
                  <a:cubicBezTo>
                    <a:pt x="3902256" y="1337538"/>
                    <a:pt x="3930885" y="2048450"/>
                    <a:pt x="3687242" y="2617923"/>
                  </a:cubicBezTo>
                  <a:close/>
                </a:path>
              </a:pathLst>
            </a:custGeom>
            <a:gradFill>
              <a:gsLst>
                <a:gs pos="0">
                  <a:srgbClr val="DAE3FE"/>
                </a:gs>
                <a:gs pos="50000">
                  <a:srgbClr val="E1E9FD"/>
                </a:gs>
                <a:gs pos="100000">
                  <a:srgbClr val="E9EFFD"/>
                </a:gs>
              </a:gsLst>
              <a:lin ang="13631157" scaled="1"/>
            </a:gradFill>
            <a:ln w="1386" cap="flat">
              <a:noFill/>
              <a:prstDash val="solid"/>
              <a:miter/>
            </a:ln>
          </p:spPr>
          <p:txBody>
            <a:bodyPr rtlCol="0" anchor="ctr"/>
            <a:lstStyle/>
            <a:p>
              <a:endParaRPr lang="en-US"/>
            </a:p>
          </p:txBody>
        </p:sp>
        <p:grpSp>
          <p:nvGrpSpPr>
            <p:cNvPr id="17" name="Graphic 6">
              <a:extLst>
                <a:ext uri="{FF2B5EF4-FFF2-40B4-BE49-F238E27FC236}">
                  <a16:creationId xmlns:a16="http://schemas.microsoft.com/office/drawing/2014/main" id="{823F5AEE-D88E-A067-AF47-C49A4519E332}"/>
                </a:ext>
              </a:extLst>
            </p:cNvPr>
            <p:cNvGrpSpPr/>
            <p:nvPr/>
          </p:nvGrpSpPr>
          <p:grpSpPr>
            <a:xfrm>
              <a:off x="2643769" y="1491737"/>
              <a:ext cx="3856266" cy="2573318"/>
              <a:chOff x="2643769" y="1491737"/>
              <a:chExt cx="3856266" cy="2573318"/>
            </a:xfrm>
          </p:grpSpPr>
          <p:grpSp>
            <p:nvGrpSpPr>
              <p:cNvPr id="18" name="Graphic 6">
                <a:extLst>
                  <a:ext uri="{FF2B5EF4-FFF2-40B4-BE49-F238E27FC236}">
                    <a16:creationId xmlns:a16="http://schemas.microsoft.com/office/drawing/2014/main" id="{EAB838DE-5E50-8D08-F33D-BBC16D0A73C9}"/>
                  </a:ext>
                </a:extLst>
              </p:cNvPr>
              <p:cNvGrpSpPr/>
              <p:nvPr/>
            </p:nvGrpSpPr>
            <p:grpSpPr>
              <a:xfrm>
                <a:off x="2780744" y="1491737"/>
                <a:ext cx="3602643" cy="2396595"/>
                <a:chOff x="2780744" y="1491737"/>
                <a:chExt cx="3602643" cy="2396595"/>
              </a:xfrm>
            </p:grpSpPr>
            <p:sp>
              <p:nvSpPr>
                <p:cNvPr id="19" name="Freeform: Shape 18">
                  <a:extLst>
                    <a:ext uri="{FF2B5EF4-FFF2-40B4-BE49-F238E27FC236}">
                      <a16:creationId xmlns:a16="http://schemas.microsoft.com/office/drawing/2014/main" id="{0F0906C0-866C-4F98-2227-431F52D65D3D}"/>
                    </a:ext>
                  </a:extLst>
                </p:cNvPr>
                <p:cNvSpPr/>
                <p:nvPr/>
              </p:nvSpPr>
              <p:spPr>
                <a:xfrm>
                  <a:off x="2780744" y="1491737"/>
                  <a:ext cx="3602643" cy="2396595"/>
                </a:xfrm>
                <a:custGeom>
                  <a:avLst/>
                  <a:gdLst>
                    <a:gd name="connsiteX0" fmla="*/ 3555878 w 3602643"/>
                    <a:gd name="connsiteY0" fmla="*/ 2328164 h 2396595"/>
                    <a:gd name="connsiteX1" fmla="*/ 3492963 w 3602643"/>
                    <a:gd name="connsiteY1" fmla="*/ 2396596 h 2396595"/>
                    <a:gd name="connsiteX2" fmla="*/ 91211 w 3602643"/>
                    <a:gd name="connsiteY2" fmla="*/ 2396596 h 2396595"/>
                    <a:gd name="connsiteX3" fmla="*/ 28310 w 3602643"/>
                    <a:gd name="connsiteY3" fmla="*/ 2328164 h 2396595"/>
                    <a:gd name="connsiteX4" fmla="*/ 0 w 3602643"/>
                    <a:gd name="connsiteY4" fmla="*/ 199337 h 2396595"/>
                    <a:gd name="connsiteX5" fmla="*/ 115361 w 3602643"/>
                    <a:gd name="connsiteY5" fmla="*/ 93736 h 2396595"/>
                    <a:gd name="connsiteX6" fmla="*/ 3439934 w 3602643"/>
                    <a:gd name="connsiteY6" fmla="*/ 58 h 2396595"/>
                    <a:gd name="connsiteX7" fmla="*/ 3556058 w 3602643"/>
                    <a:gd name="connsiteY7" fmla="*/ 50397 h 2396595"/>
                    <a:gd name="connsiteX8" fmla="*/ 3602599 w 3602643"/>
                    <a:gd name="connsiteY8" fmla="*/ 176614 h 2396595"/>
                    <a:gd name="connsiteX9" fmla="*/ 3555878 w 3602643"/>
                    <a:gd name="connsiteY9" fmla="*/ 2328164 h 239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2643" h="2396595">
                      <a:moveTo>
                        <a:pt x="3555878" y="2328164"/>
                      </a:moveTo>
                      <a:cubicBezTo>
                        <a:pt x="3555878" y="2365804"/>
                        <a:pt x="3527568" y="2396596"/>
                        <a:pt x="3492963" y="2396596"/>
                      </a:cubicBezTo>
                      <a:lnTo>
                        <a:pt x="91211" y="2396596"/>
                      </a:lnTo>
                      <a:cubicBezTo>
                        <a:pt x="56606" y="2396596"/>
                        <a:pt x="28310" y="2365804"/>
                        <a:pt x="28310" y="2328164"/>
                      </a:cubicBezTo>
                      <a:lnTo>
                        <a:pt x="0" y="199337"/>
                      </a:lnTo>
                      <a:cubicBezTo>
                        <a:pt x="0" y="161697"/>
                        <a:pt x="40718" y="88204"/>
                        <a:pt x="115361" y="93736"/>
                      </a:cubicBezTo>
                      <a:lnTo>
                        <a:pt x="3439934" y="58"/>
                      </a:lnTo>
                      <a:cubicBezTo>
                        <a:pt x="3483342" y="-1162"/>
                        <a:pt x="3525322" y="17027"/>
                        <a:pt x="3556058" y="50397"/>
                      </a:cubicBezTo>
                      <a:cubicBezTo>
                        <a:pt x="3586794" y="83768"/>
                        <a:pt x="3603625" y="129394"/>
                        <a:pt x="3602599" y="176614"/>
                      </a:cubicBezTo>
                      <a:lnTo>
                        <a:pt x="3555878" y="2328164"/>
                      </a:lnTo>
                      <a:close/>
                    </a:path>
                  </a:pathLst>
                </a:custGeom>
                <a:gradFill>
                  <a:gsLst>
                    <a:gs pos="0">
                      <a:srgbClr val="09005D"/>
                    </a:gs>
                    <a:gs pos="50000">
                      <a:srgbClr val="110777"/>
                    </a:gs>
                    <a:gs pos="100000">
                      <a:srgbClr val="1A0F91"/>
                    </a:gs>
                  </a:gsLst>
                  <a:lin ang="17306100" scaled="1"/>
                </a:gradFill>
                <a:ln w="1386"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B258A49C-EA4C-2B14-60F8-46D4CAE8511B}"/>
                    </a:ext>
                  </a:extLst>
                </p:cNvPr>
                <p:cNvSpPr/>
                <p:nvPr/>
              </p:nvSpPr>
              <p:spPr>
                <a:xfrm>
                  <a:off x="2867754" y="1572911"/>
                  <a:ext cx="3454165" cy="2246144"/>
                </a:xfrm>
                <a:custGeom>
                  <a:avLst/>
                  <a:gdLst>
                    <a:gd name="connsiteX0" fmla="*/ 3406758 w 3454165"/>
                    <a:gd name="connsiteY0" fmla="*/ 2181331 h 2246144"/>
                    <a:gd name="connsiteX1" fmla="*/ 3347240 w 3454165"/>
                    <a:gd name="connsiteY1" fmla="*/ 2246145 h 2246144"/>
                    <a:gd name="connsiteX2" fmla="*/ 86233 w 3454165"/>
                    <a:gd name="connsiteY2" fmla="*/ 2246145 h 2246144"/>
                    <a:gd name="connsiteX3" fmla="*/ 26716 w 3454165"/>
                    <a:gd name="connsiteY3" fmla="*/ 2181331 h 2246144"/>
                    <a:gd name="connsiteX4" fmla="*/ 0 w 3454165"/>
                    <a:gd name="connsiteY4" fmla="*/ 248761 h 2246144"/>
                    <a:gd name="connsiteX5" fmla="*/ 153529 w 3454165"/>
                    <a:gd name="connsiteY5" fmla="*/ 93139 h 2246144"/>
                    <a:gd name="connsiteX6" fmla="*/ 3339823 w 3454165"/>
                    <a:gd name="connsiteY6" fmla="*/ 43 h 2246144"/>
                    <a:gd name="connsiteX7" fmla="*/ 3421412 w 3454165"/>
                    <a:gd name="connsiteY7" fmla="*/ 35410 h 2246144"/>
                    <a:gd name="connsiteX8" fmla="*/ 3454131 w 3454165"/>
                    <a:gd name="connsiteY8" fmla="*/ 124194 h 2246144"/>
                    <a:gd name="connsiteX9" fmla="*/ 3406758 w 3454165"/>
                    <a:gd name="connsiteY9" fmla="*/ 2181331 h 2246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4165" h="2246144">
                      <a:moveTo>
                        <a:pt x="3406758" y="2181331"/>
                      </a:moveTo>
                      <a:cubicBezTo>
                        <a:pt x="3406758" y="2216975"/>
                        <a:pt x="3379973" y="2246145"/>
                        <a:pt x="3347240" y="2246145"/>
                      </a:cubicBezTo>
                      <a:lnTo>
                        <a:pt x="86233" y="2246145"/>
                      </a:lnTo>
                      <a:cubicBezTo>
                        <a:pt x="53501" y="2246145"/>
                        <a:pt x="26716" y="2216975"/>
                        <a:pt x="26716" y="2181331"/>
                      </a:cubicBezTo>
                      <a:lnTo>
                        <a:pt x="0" y="248761"/>
                      </a:lnTo>
                      <a:cubicBezTo>
                        <a:pt x="3147" y="132471"/>
                        <a:pt x="96770" y="90671"/>
                        <a:pt x="153529" y="93139"/>
                      </a:cubicBezTo>
                      <a:cubicBezTo>
                        <a:pt x="153529" y="93139"/>
                        <a:pt x="2751981" y="17221"/>
                        <a:pt x="3339823" y="43"/>
                      </a:cubicBezTo>
                      <a:cubicBezTo>
                        <a:pt x="3370324" y="-844"/>
                        <a:pt x="3399812" y="11952"/>
                        <a:pt x="3421412" y="35410"/>
                      </a:cubicBezTo>
                      <a:cubicBezTo>
                        <a:pt x="3443012" y="58868"/>
                        <a:pt x="3454893" y="90977"/>
                        <a:pt x="3454131" y="124194"/>
                      </a:cubicBezTo>
                      <a:lnTo>
                        <a:pt x="3406758" y="2181331"/>
                      </a:lnTo>
                      <a:close/>
                    </a:path>
                  </a:pathLst>
                </a:custGeom>
                <a:solidFill>
                  <a:srgbClr val="91B3FA"/>
                </a:solidFill>
                <a:ln w="1386" cap="flat">
                  <a:noFill/>
                  <a:prstDash val="solid"/>
                  <a:miter/>
                </a:ln>
              </p:spPr>
              <p:txBody>
                <a:bodyPr rtlCol="0" anchor="ctr"/>
                <a:lstStyle/>
                <a:p>
                  <a:endParaRPr lang="en-US"/>
                </a:p>
              </p:txBody>
            </p:sp>
          </p:grpSp>
          <p:sp>
            <p:nvSpPr>
              <p:cNvPr id="21" name="Freeform: Shape 20">
                <a:extLst>
                  <a:ext uri="{FF2B5EF4-FFF2-40B4-BE49-F238E27FC236}">
                    <a16:creationId xmlns:a16="http://schemas.microsoft.com/office/drawing/2014/main" id="{449F63FB-B962-3380-6FAE-EC84C8E6D601}"/>
                  </a:ext>
                </a:extLst>
              </p:cNvPr>
              <p:cNvSpPr/>
              <p:nvPr/>
            </p:nvSpPr>
            <p:spPr>
              <a:xfrm>
                <a:off x="2643769" y="3877990"/>
                <a:ext cx="3856266" cy="187065"/>
              </a:xfrm>
              <a:custGeom>
                <a:avLst/>
                <a:gdLst>
                  <a:gd name="connsiteX0" fmla="*/ 3845855 w 3856266"/>
                  <a:gd name="connsiteY0" fmla="*/ 187066 h 187065"/>
                  <a:gd name="connsiteX1" fmla="*/ 10412 w 3856266"/>
                  <a:gd name="connsiteY1" fmla="*/ 187066 h 187065"/>
                  <a:gd name="connsiteX2" fmla="*/ 0 w 3856266"/>
                  <a:gd name="connsiteY2" fmla="*/ 176654 h 187065"/>
                  <a:gd name="connsiteX3" fmla="*/ 0 w 3856266"/>
                  <a:gd name="connsiteY3" fmla="*/ 10412 h 187065"/>
                  <a:gd name="connsiteX4" fmla="*/ 10412 w 3856266"/>
                  <a:gd name="connsiteY4" fmla="*/ 0 h 187065"/>
                  <a:gd name="connsiteX5" fmla="*/ 3845855 w 3856266"/>
                  <a:gd name="connsiteY5" fmla="*/ 0 h 187065"/>
                  <a:gd name="connsiteX6" fmla="*/ 3856266 w 3856266"/>
                  <a:gd name="connsiteY6" fmla="*/ 10412 h 187065"/>
                  <a:gd name="connsiteX7" fmla="*/ 3856266 w 3856266"/>
                  <a:gd name="connsiteY7" fmla="*/ 176654 h 187065"/>
                  <a:gd name="connsiteX8" fmla="*/ 3845855 w 3856266"/>
                  <a:gd name="connsiteY8" fmla="*/ 187066 h 187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56266" h="187065">
                    <a:moveTo>
                      <a:pt x="3845855" y="187066"/>
                    </a:moveTo>
                    <a:lnTo>
                      <a:pt x="10412" y="187066"/>
                    </a:lnTo>
                    <a:cubicBezTo>
                      <a:pt x="4686" y="187066"/>
                      <a:pt x="0" y="182379"/>
                      <a:pt x="0" y="176654"/>
                    </a:cubicBezTo>
                    <a:lnTo>
                      <a:pt x="0" y="10412"/>
                    </a:lnTo>
                    <a:cubicBezTo>
                      <a:pt x="0" y="4686"/>
                      <a:pt x="4686" y="0"/>
                      <a:pt x="10412" y="0"/>
                    </a:cubicBezTo>
                    <a:lnTo>
                      <a:pt x="3845855" y="0"/>
                    </a:lnTo>
                    <a:cubicBezTo>
                      <a:pt x="3851581" y="0"/>
                      <a:pt x="3856266" y="4686"/>
                      <a:pt x="3856266" y="10412"/>
                    </a:cubicBezTo>
                    <a:lnTo>
                      <a:pt x="3856266" y="176654"/>
                    </a:lnTo>
                    <a:cubicBezTo>
                      <a:pt x="3856252" y="182379"/>
                      <a:pt x="3851581" y="187066"/>
                      <a:pt x="3845855" y="187066"/>
                    </a:cubicBezTo>
                    <a:close/>
                  </a:path>
                </a:pathLst>
              </a:custGeom>
              <a:gradFill>
                <a:gsLst>
                  <a:gs pos="0">
                    <a:srgbClr val="09005D"/>
                  </a:gs>
                  <a:gs pos="50000">
                    <a:srgbClr val="110777"/>
                  </a:gs>
                  <a:gs pos="100000">
                    <a:srgbClr val="1A0F91"/>
                  </a:gs>
                </a:gsLst>
                <a:lin ang="5712792" scaled="1"/>
              </a:gradFill>
              <a:ln w="1386" cap="flat">
                <a:noFill/>
                <a:prstDash val="solid"/>
                <a:miter/>
              </a:ln>
            </p:spPr>
            <p:txBody>
              <a:bodyPr rtlCol="0" anchor="ctr"/>
              <a:lstStyle/>
              <a:p>
                <a:endParaRPr lang="en-US"/>
              </a:p>
            </p:txBody>
          </p:sp>
        </p:grpSp>
        <p:grpSp>
          <p:nvGrpSpPr>
            <p:cNvPr id="22" name="Graphic 6">
              <a:extLst>
                <a:ext uri="{FF2B5EF4-FFF2-40B4-BE49-F238E27FC236}">
                  <a16:creationId xmlns:a16="http://schemas.microsoft.com/office/drawing/2014/main" id="{8AA9793B-0DC7-A505-0612-8265766661FD}"/>
                </a:ext>
              </a:extLst>
            </p:cNvPr>
            <p:cNvGrpSpPr/>
            <p:nvPr/>
          </p:nvGrpSpPr>
          <p:grpSpPr>
            <a:xfrm>
              <a:off x="2935176" y="1693018"/>
              <a:ext cx="3288791" cy="2065985"/>
              <a:chOff x="2935176" y="1693018"/>
              <a:chExt cx="3288791" cy="2065985"/>
            </a:xfrm>
          </p:grpSpPr>
          <p:sp>
            <p:nvSpPr>
              <p:cNvPr id="23" name="Freeform: Shape 22">
                <a:extLst>
                  <a:ext uri="{FF2B5EF4-FFF2-40B4-BE49-F238E27FC236}">
                    <a16:creationId xmlns:a16="http://schemas.microsoft.com/office/drawing/2014/main" id="{980CAA82-669D-D505-A6B2-D19DA7284716}"/>
                  </a:ext>
                </a:extLst>
              </p:cNvPr>
              <p:cNvSpPr/>
              <p:nvPr/>
            </p:nvSpPr>
            <p:spPr>
              <a:xfrm>
                <a:off x="2935176" y="1727442"/>
                <a:ext cx="2400251" cy="164840"/>
              </a:xfrm>
              <a:custGeom>
                <a:avLst/>
                <a:gdLst>
                  <a:gd name="connsiteX0" fmla="*/ 63328 w 2400251"/>
                  <a:gd name="connsiteY0" fmla="*/ 53206 h 164840"/>
                  <a:gd name="connsiteX1" fmla="*/ 2332790 w 2400251"/>
                  <a:gd name="connsiteY1" fmla="*/ 24 h 164840"/>
                  <a:gd name="connsiteX2" fmla="*/ 2400252 w 2400251"/>
                  <a:gd name="connsiteY2" fmla="*/ 48506 h 164840"/>
                  <a:gd name="connsiteX3" fmla="*/ 2400252 w 2400251"/>
                  <a:gd name="connsiteY3" fmla="*/ 73725 h 164840"/>
                  <a:gd name="connsiteX4" fmla="*/ 2336506 w 2400251"/>
                  <a:gd name="connsiteY4" fmla="*/ 122207 h 164840"/>
                  <a:gd name="connsiteX5" fmla="*/ 68028 w 2400251"/>
                  <a:gd name="connsiteY5" fmla="*/ 164824 h 164840"/>
                  <a:gd name="connsiteX6" fmla="*/ 1051 w 2400251"/>
                  <a:gd name="connsiteY6" fmla="*/ 118727 h 164840"/>
                  <a:gd name="connsiteX7" fmla="*/ 81 w 2400251"/>
                  <a:gd name="connsiteY7" fmla="*/ 104073 h 164840"/>
                  <a:gd name="connsiteX8" fmla="*/ 63328 w 2400251"/>
                  <a:gd name="connsiteY8" fmla="*/ 53206 h 164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0251" h="164840">
                    <a:moveTo>
                      <a:pt x="63328" y="53206"/>
                    </a:moveTo>
                    <a:lnTo>
                      <a:pt x="2332790" y="24"/>
                    </a:lnTo>
                    <a:cubicBezTo>
                      <a:pt x="2369696" y="-835"/>
                      <a:pt x="2400252" y="21111"/>
                      <a:pt x="2400252" y="48506"/>
                    </a:cubicBezTo>
                    <a:lnTo>
                      <a:pt x="2400252" y="73725"/>
                    </a:lnTo>
                    <a:cubicBezTo>
                      <a:pt x="2400252" y="100038"/>
                      <a:pt x="2371969" y="121541"/>
                      <a:pt x="2336506" y="122207"/>
                    </a:cubicBezTo>
                    <a:lnTo>
                      <a:pt x="68028" y="164824"/>
                    </a:lnTo>
                    <a:cubicBezTo>
                      <a:pt x="32536" y="165490"/>
                      <a:pt x="2798" y="145027"/>
                      <a:pt x="1051" y="118727"/>
                    </a:cubicBezTo>
                    <a:lnTo>
                      <a:pt x="81" y="104073"/>
                    </a:lnTo>
                    <a:cubicBezTo>
                      <a:pt x="-1721" y="76983"/>
                      <a:pt x="26783" y="54066"/>
                      <a:pt x="63328" y="53206"/>
                    </a:cubicBezTo>
                    <a:close/>
                  </a:path>
                </a:pathLst>
              </a:custGeom>
              <a:solidFill>
                <a:srgbClr val="BDD0FB"/>
              </a:solidFill>
              <a:ln w="1386"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B2F0A06-C70E-A43E-D10F-F61DE5B6078F}"/>
                  </a:ext>
                </a:extLst>
              </p:cNvPr>
              <p:cNvSpPr/>
              <p:nvPr/>
            </p:nvSpPr>
            <p:spPr>
              <a:xfrm>
                <a:off x="5072401" y="1708912"/>
                <a:ext cx="195823" cy="187115"/>
              </a:xfrm>
              <a:custGeom>
                <a:avLst/>
                <a:gdLst>
                  <a:gd name="connsiteX0" fmla="*/ 195260 w 195823"/>
                  <a:gd name="connsiteY0" fmla="*/ 78696 h 187115"/>
                  <a:gd name="connsiteX1" fmla="*/ 135632 w 195823"/>
                  <a:gd name="connsiteY1" fmla="*/ 532 h 187115"/>
                  <a:gd name="connsiteX2" fmla="*/ 58562 w 195823"/>
                  <a:gd name="connsiteY2" fmla="*/ 61574 h 187115"/>
                  <a:gd name="connsiteX3" fmla="*/ 73923 w 195823"/>
                  <a:gd name="connsiteY3" fmla="*/ 115186 h 187115"/>
                  <a:gd name="connsiteX4" fmla="*/ 3647 w 195823"/>
                  <a:gd name="connsiteY4" fmla="*/ 169255 h 187115"/>
                  <a:gd name="connsiteX5" fmla="*/ 2649 w 195823"/>
                  <a:gd name="connsiteY5" fmla="*/ 183577 h 187115"/>
                  <a:gd name="connsiteX6" fmla="*/ 3287 w 195823"/>
                  <a:gd name="connsiteY6" fmla="*/ 184256 h 187115"/>
                  <a:gd name="connsiteX7" fmla="*/ 16180 w 195823"/>
                  <a:gd name="connsiteY7" fmla="*/ 184602 h 187115"/>
                  <a:gd name="connsiteX8" fmla="*/ 80023 w 195823"/>
                  <a:gd name="connsiteY8" fmla="*/ 121730 h 187115"/>
                  <a:gd name="connsiteX9" fmla="*/ 118191 w 195823"/>
                  <a:gd name="connsiteY9" fmla="*/ 139753 h 187115"/>
                  <a:gd name="connsiteX10" fmla="*/ 195260 w 195823"/>
                  <a:gd name="connsiteY10" fmla="*/ 78696 h 187115"/>
                  <a:gd name="connsiteX11" fmla="*/ 120520 w 195823"/>
                  <a:gd name="connsiteY11" fmla="*/ 121120 h 187115"/>
                  <a:gd name="connsiteX12" fmla="*/ 76849 w 195823"/>
                  <a:gd name="connsiteY12" fmla="*/ 63862 h 187115"/>
                  <a:gd name="connsiteX13" fmla="*/ 133303 w 195823"/>
                  <a:gd name="connsiteY13" fmla="*/ 19151 h 187115"/>
                  <a:gd name="connsiteX14" fmla="*/ 176974 w 195823"/>
                  <a:gd name="connsiteY14" fmla="*/ 76409 h 187115"/>
                  <a:gd name="connsiteX15" fmla="*/ 120520 w 195823"/>
                  <a:gd name="connsiteY15" fmla="*/ 121120 h 187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823" h="187115">
                    <a:moveTo>
                      <a:pt x="195260" y="78696"/>
                    </a:moveTo>
                    <a:cubicBezTo>
                      <a:pt x="200085" y="40252"/>
                      <a:pt x="173383" y="5259"/>
                      <a:pt x="135632" y="532"/>
                    </a:cubicBezTo>
                    <a:cubicBezTo>
                      <a:pt x="97880" y="-4196"/>
                      <a:pt x="63373" y="23130"/>
                      <a:pt x="58562" y="61574"/>
                    </a:cubicBezTo>
                    <a:cubicBezTo>
                      <a:pt x="56039" y="81663"/>
                      <a:pt x="62139" y="100795"/>
                      <a:pt x="73923" y="115186"/>
                    </a:cubicBezTo>
                    <a:lnTo>
                      <a:pt x="3647" y="169255"/>
                    </a:lnTo>
                    <a:cubicBezTo>
                      <a:pt x="-789" y="172832"/>
                      <a:pt x="-1247" y="179431"/>
                      <a:pt x="2649" y="183577"/>
                    </a:cubicBezTo>
                    <a:lnTo>
                      <a:pt x="3287" y="184256"/>
                    </a:lnTo>
                    <a:cubicBezTo>
                      <a:pt x="6739" y="187930"/>
                      <a:pt x="12534" y="188082"/>
                      <a:pt x="16180" y="184602"/>
                    </a:cubicBezTo>
                    <a:lnTo>
                      <a:pt x="80023" y="121730"/>
                    </a:lnTo>
                    <a:cubicBezTo>
                      <a:pt x="90213" y="131324"/>
                      <a:pt x="103329" y="137895"/>
                      <a:pt x="118191" y="139753"/>
                    </a:cubicBezTo>
                    <a:cubicBezTo>
                      <a:pt x="155928" y="144466"/>
                      <a:pt x="190436" y="117141"/>
                      <a:pt x="195260" y="78696"/>
                    </a:cubicBezTo>
                    <a:close/>
                    <a:moveTo>
                      <a:pt x="120520" y="121120"/>
                    </a:moveTo>
                    <a:cubicBezTo>
                      <a:pt x="92875" y="117654"/>
                      <a:pt x="73313" y="92019"/>
                      <a:pt x="76849" y="63862"/>
                    </a:cubicBezTo>
                    <a:cubicBezTo>
                      <a:pt x="80384" y="35704"/>
                      <a:pt x="105658" y="15685"/>
                      <a:pt x="133303" y="19151"/>
                    </a:cubicBezTo>
                    <a:cubicBezTo>
                      <a:pt x="160947" y="22617"/>
                      <a:pt x="180509" y="48251"/>
                      <a:pt x="176974" y="76409"/>
                    </a:cubicBezTo>
                    <a:cubicBezTo>
                      <a:pt x="173438" y="104566"/>
                      <a:pt x="148165" y="124586"/>
                      <a:pt x="120520" y="121120"/>
                    </a:cubicBezTo>
                    <a:close/>
                  </a:path>
                </a:pathLst>
              </a:custGeom>
              <a:gradFill>
                <a:gsLst>
                  <a:gs pos="0">
                    <a:srgbClr val="DAE3FE"/>
                  </a:gs>
                  <a:gs pos="50000">
                    <a:srgbClr val="E1E9FD"/>
                  </a:gs>
                  <a:gs pos="100000">
                    <a:srgbClr val="E9EFFD"/>
                  </a:gs>
                </a:gsLst>
                <a:lin ang="0" scaled="1"/>
              </a:gradFill>
              <a:ln w="1386"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3A1DE04-23E2-6460-82E8-2D6715AD7745}"/>
                  </a:ext>
                </a:extLst>
              </p:cNvPr>
              <p:cNvSpPr/>
              <p:nvPr/>
            </p:nvSpPr>
            <p:spPr>
              <a:xfrm>
                <a:off x="2955747" y="2688574"/>
                <a:ext cx="1339627" cy="1045874"/>
              </a:xfrm>
              <a:custGeom>
                <a:avLst/>
                <a:gdLst>
                  <a:gd name="connsiteX0" fmla="*/ 29 w 1339627"/>
                  <a:gd name="connsiteY0" fmla="*/ 75315 h 1045874"/>
                  <a:gd name="connsiteX1" fmla="*/ 37878 w 1339627"/>
                  <a:gd name="connsiteY1" fmla="*/ 990927 h 1045874"/>
                  <a:gd name="connsiteX2" fmla="*/ 134509 w 1339627"/>
                  <a:gd name="connsiteY2" fmla="*/ 1045869 h 1045874"/>
                  <a:gd name="connsiteX3" fmla="*/ 1245588 w 1339627"/>
                  <a:gd name="connsiteY3" fmla="*/ 1036830 h 1045874"/>
                  <a:gd name="connsiteX4" fmla="*/ 1339627 w 1339627"/>
                  <a:gd name="connsiteY4" fmla="*/ 980376 h 1045874"/>
                  <a:gd name="connsiteX5" fmla="*/ 1335759 w 1339627"/>
                  <a:gd name="connsiteY5" fmla="*/ 56182 h 1045874"/>
                  <a:gd name="connsiteX6" fmla="*/ 1237921 w 1339627"/>
                  <a:gd name="connsiteY6" fmla="*/ 20 h 1045874"/>
                  <a:gd name="connsiteX7" fmla="*/ 92862 w 1339627"/>
                  <a:gd name="connsiteY7" fmla="*/ 17641 h 1045874"/>
                  <a:gd name="connsiteX8" fmla="*/ 29 w 1339627"/>
                  <a:gd name="connsiteY8" fmla="*/ 75315 h 104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9627" h="1045874">
                    <a:moveTo>
                      <a:pt x="29" y="75315"/>
                    </a:moveTo>
                    <a:lnTo>
                      <a:pt x="37878" y="990927"/>
                    </a:lnTo>
                    <a:cubicBezTo>
                      <a:pt x="39153" y="1021788"/>
                      <a:pt x="82256" y="1046299"/>
                      <a:pt x="134509" y="1045869"/>
                    </a:cubicBezTo>
                    <a:lnTo>
                      <a:pt x="1245588" y="1036830"/>
                    </a:lnTo>
                    <a:cubicBezTo>
                      <a:pt x="1297827" y="1036401"/>
                      <a:pt x="1339752" y="1011224"/>
                      <a:pt x="1339627" y="980376"/>
                    </a:cubicBezTo>
                    <a:lnTo>
                      <a:pt x="1335759" y="56182"/>
                    </a:lnTo>
                    <a:cubicBezTo>
                      <a:pt x="1335620" y="24559"/>
                      <a:pt x="1291450" y="-812"/>
                      <a:pt x="1237921" y="20"/>
                    </a:cubicBezTo>
                    <a:lnTo>
                      <a:pt x="92862" y="17641"/>
                    </a:lnTo>
                    <a:cubicBezTo>
                      <a:pt x="40276" y="18431"/>
                      <a:pt x="-1260" y="44246"/>
                      <a:pt x="29" y="75315"/>
                    </a:cubicBezTo>
                    <a:close/>
                  </a:path>
                </a:pathLst>
              </a:custGeom>
              <a:solidFill>
                <a:srgbClr val="BDD0FB"/>
              </a:solidFill>
              <a:ln w="1386"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780CBAE8-C970-BA75-AC51-FEBC773C6E59}"/>
                  </a:ext>
                </a:extLst>
              </p:cNvPr>
              <p:cNvSpPr/>
              <p:nvPr/>
            </p:nvSpPr>
            <p:spPr>
              <a:xfrm>
                <a:off x="4385604" y="1945092"/>
                <a:ext cx="962749" cy="679108"/>
              </a:xfrm>
              <a:custGeom>
                <a:avLst/>
                <a:gdLst>
                  <a:gd name="connsiteX0" fmla="*/ 123398 w 962749"/>
                  <a:gd name="connsiteY0" fmla="*/ 8495 h 679108"/>
                  <a:gd name="connsiteX1" fmla="*/ 819919 w 962749"/>
                  <a:gd name="connsiteY1" fmla="*/ 24 h 679108"/>
                  <a:gd name="connsiteX2" fmla="*/ 950919 w 962749"/>
                  <a:gd name="connsiteY2" fmla="*/ 51334 h 679108"/>
                  <a:gd name="connsiteX3" fmla="*/ 962745 w 962749"/>
                  <a:gd name="connsiteY3" fmla="*/ 626907 h 679108"/>
                  <a:gd name="connsiteX4" fmla="*/ 833991 w 962749"/>
                  <a:gd name="connsiteY4" fmla="*/ 679105 h 679108"/>
                  <a:gd name="connsiteX5" fmla="*/ 108882 w 962749"/>
                  <a:gd name="connsiteY5" fmla="*/ 675486 h 679108"/>
                  <a:gd name="connsiteX6" fmla="*/ 34045 w 962749"/>
                  <a:gd name="connsiteY6" fmla="*/ 645374 h 679108"/>
                  <a:gd name="connsiteX7" fmla="*/ 37 w 962749"/>
                  <a:gd name="connsiteY7" fmla="*/ 61469 h 679108"/>
                  <a:gd name="connsiteX8" fmla="*/ 123398 w 962749"/>
                  <a:gd name="connsiteY8" fmla="*/ 8495 h 67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2749" h="679108">
                    <a:moveTo>
                      <a:pt x="123398" y="8495"/>
                    </a:moveTo>
                    <a:lnTo>
                      <a:pt x="819919" y="24"/>
                    </a:lnTo>
                    <a:cubicBezTo>
                      <a:pt x="891207" y="-850"/>
                      <a:pt x="950323" y="22303"/>
                      <a:pt x="950919" y="51334"/>
                    </a:cubicBezTo>
                    <a:lnTo>
                      <a:pt x="962745" y="626907"/>
                    </a:lnTo>
                    <a:cubicBezTo>
                      <a:pt x="963341" y="655910"/>
                      <a:pt x="905265" y="679451"/>
                      <a:pt x="833991" y="679105"/>
                    </a:cubicBezTo>
                    <a:lnTo>
                      <a:pt x="108882" y="675486"/>
                    </a:lnTo>
                    <a:cubicBezTo>
                      <a:pt x="68081" y="675278"/>
                      <a:pt x="35002" y="661969"/>
                      <a:pt x="34045" y="645374"/>
                    </a:cubicBezTo>
                    <a:lnTo>
                      <a:pt x="37" y="61469"/>
                    </a:lnTo>
                    <a:cubicBezTo>
                      <a:pt x="-1627" y="33006"/>
                      <a:pt x="53482" y="9340"/>
                      <a:pt x="123398" y="8495"/>
                    </a:cubicBezTo>
                    <a:close/>
                  </a:path>
                </a:pathLst>
              </a:custGeom>
              <a:solidFill>
                <a:srgbClr val="BDD0FB"/>
              </a:solidFill>
              <a:ln w="1386"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1FC4E7BF-E7EF-4206-41A9-6BEFA39C9F57}"/>
                  </a:ext>
                </a:extLst>
              </p:cNvPr>
              <p:cNvSpPr/>
              <p:nvPr/>
            </p:nvSpPr>
            <p:spPr>
              <a:xfrm>
                <a:off x="2954976" y="1931644"/>
                <a:ext cx="1370031" cy="699890"/>
              </a:xfrm>
              <a:custGeom>
                <a:avLst/>
                <a:gdLst>
                  <a:gd name="connsiteX0" fmla="*/ 175610 w 1370031"/>
                  <a:gd name="connsiteY0" fmla="*/ 8758 h 699890"/>
                  <a:gd name="connsiteX1" fmla="*/ 1166781 w 1370031"/>
                  <a:gd name="connsiteY1" fmla="*/ 24 h 699890"/>
                  <a:gd name="connsiteX2" fmla="*/ 1353194 w 1370031"/>
                  <a:gd name="connsiteY2" fmla="*/ 52901 h 699890"/>
                  <a:gd name="connsiteX3" fmla="*/ 1370025 w 1370031"/>
                  <a:gd name="connsiteY3" fmla="*/ 646095 h 699890"/>
                  <a:gd name="connsiteX4" fmla="*/ 1186800 w 1370031"/>
                  <a:gd name="connsiteY4" fmla="*/ 699887 h 699890"/>
                  <a:gd name="connsiteX5" fmla="*/ 154939 w 1370031"/>
                  <a:gd name="connsiteY5" fmla="*/ 696157 h 699890"/>
                  <a:gd name="connsiteX6" fmla="*/ 48437 w 1370031"/>
                  <a:gd name="connsiteY6" fmla="*/ 665130 h 699890"/>
                  <a:gd name="connsiteX7" fmla="*/ 52 w 1370031"/>
                  <a:gd name="connsiteY7" fmla="*/ 63354 h 699890"/>
                  <a:gd name="connsiteX8" fmla="*/ 175610 w 1370031"/>
                  <a:gd name="connsiteY8" fmla="*/ 8758 h 699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0031" h="699890">
                    <a:moveTo>
                      <a:pt x="175610" y="8758"/>
                    </a:moveTo>
                    <a:lnTo>
                      <a:pt x="1166781" y="24"/>
                    </a:lnTo>
                    <a:cubicBezTo>
                      <a:pt x="1268237" y="-863"/>
                      <a:pt x="1352349" y="22996"/>
                      <a:pt x="1353194" y="52901"/>
                    </a:cubicBezTo>
                    <a:lnTo>
                      <a:pt x="1370025" y="646095"/>
                    </a:lnTo>
                    <a:cubicBezTo>
                      <a:pt x="1370871" y="675985"/>
                      <a:pt x="1288214" y="700247"/>
                      <a:pt x="1186800" y="699887"/>
                    </a:cubicBezTo>
                    <a:lnTo>
                      <a:pt x="154939" y="696157"/>
                    </a:lnTo>
                    <a:cubicBezTo>
                      <a:pt x="96891" y="695949"/>
                      <a:pt x="49809" y="682238"/>
                      <a:pt x="48437" y="665130"/>
                    </a:cubicBezTo>
                    <a:lnTo>
                      <a:pt x="52" y="63354"/>
                    </a:lnTo>
                    <a:cubicBezTo>
                      <a:pt x="-2305" y="34018"/>
                      <a:pt x="76123" y="9632"/>
                      <a:pt x="175610" y="8758"/>
                    </a:cubicBezTo>
                    <a:close/>
                  </a:path>
                </a:pathLst>
              </a:custGeom>
              <a:solidFill>
                <a:srgbClr val="BDD0FB"/>
              </a:solidFill>
              <a:ln w="1386"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D51FCAE-1F43-1156-D053-3084A85F9C33}"/>
                  </a:ext>
                </a:extLst>
              </p:cNvPr>
              <p:cNvSpPr/>
              <p:nvPr/>
            </p:nvSpPr>
            <p:spPr>
              <a:xfrm>
                <a:off x="4383955" y="2681279"/>
                <a:ext cx="962749" cy="1077724"/>
              </a:xfrm>
              <a:custGeom>
                <a:avLst/>
                <a:gdLst>
                  <a:gd name="connsiteX0" fmla="*/ 123397 w 962749"/>
                  <a:gd name="connsiteY0" fmla="*/ 13485 h 1077724"/>
                  <a:gd name="connsiteX1" fmla="*/ 819919 w 962749"/>
                  <a:gd name="connsiteY1" fmla="*/ 37 h 1077724"/>
                  <a:gd name="connsiteX2" fmla="*/ 950919 w 962749"/>
                  <a:gd name="connsiteY2" fmla="*/ 81460 h 1077724"/>
                  <a:gd name="connsiteX3" fmla="*/ 962745 w 962749"/>
                  <a:gd name="connsiteY3" fmla="*/ 994896 h 1077724"/>
                  <a:gd name="connsiteX4" fmla="*/ 833991 w 962749"/>
                  <a:gd name="connsiteY4" fmla="*/ 1077719 h 1077724"/>
                  <a:gd name="connsiteX5" fmla="*/ 108882 w 962749"/>
                  <a:gd name="connsiteY5" fmla="*/ 1071979 h 1077724"/>
                  <a:gd name="connsiteX6" fmla="*/ 34045 w 962749"/>
                  <a:gd name="connsiteY6" fmla="*/ 1024190 h 1077724"/>
                  <a:gd name="connsiteX7" fmla="*/ 37 w 962749"/>
                  <a:gd name="connsiteY7" fmla="*/ 97528 h 1077724"/>
                  <a:gd name="connsiteX8" fmla="*/ 123397 w 962749"/>
                  <a:gd name="connsiteY8" fmla="*/ 13485 h 107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2749" h="1077724">
                    <a:moveTo>
                      <a:pt x="123397" y="13485"/>
                    </a:moveTo>
                    <a:lnTo>
                      <a:pt x="819919" y="37"/>
                    </a:lnTo>
                    <a:cubicBezTo>
                      <a:pt x="891207" y="-1335"/>
                      <a:pt x="950323" y="35404"/>
                      <a:pt x="950919" y="81460"/>
                    </a:cubicBezTo>
                    <a:lnTo>
                      <a:pt x="962745" y="994896"/>
                    </a:lnTo>
                    <a:cubicBezTo>
                      <a:pt x="963341" y="1040924"/>
                      <a:pt x="905265" y="1078287"/>
                      <a:pt x="833991" y="1077719"/>
                    </a:cubicBezTo>
                    <a:lnTo>
                      <a:pt x="108882" y="1071979"/>
                    </a:lnTo>
                    <a:cubicBezTo>
                      <a:pt x="68081" y="1071660"/>
                      <a:pt x="35001" y="1050531"/>
                      <a:pt x="34045" y="1024190"/>
                    </a:cubicBezTo>
                    <a:lnTo>
                      <a:pt x="37" y="97528"/>
                    </a:lnTo>
                    <a:cubicBezTo>
                      <a:pt x="-1627" y="52387"/>
                      <a:pt x="53482" y="14830"/>
                      <a:pt x="123397" y="13485"/>
                    </a:cubicBezTo>
                    <a:close/>
                  </a:path>
                </a:pathLst>
              </a:custGeom>
              <a:solidFill>
                <a:srgbClr val="BDD0FB"/>
              </a:solidFill>
              <a:ln w="1386"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32B133E-15DA-B8C8-EB5F-976564C137D1}"/>
                  </a:ext>
                </a:extLst>
              </p:cNvPr>
              <p:cNvSpPr/>
              <p:nvPr/>
            </p:nvSpPr>
            <p:spPr>
              <a:xfrm>
                <a:off x="5433597" y="1693018"/>
                <a:ext cx="751108" cy="701471"/>
              </a:xfrm>
              <a:custGeom>
                <a:avLst/>
                <a:gdLst>
                  <a:gd name="connsiteX0" fmla="*/ 96272 w 751108"/>
                  <a:gd name="connsiteY0" fmla="*/ 8773 h 701471"/>
                  <a:gd name="connsiteX1" fmla="*/ 639667 w 751108"/>
                  <a:gd name="connsiteY1" fmla="*/ 25 h 701471"/>
                  <a:gd name="connsiteX2" fmla="*/ 741871 w 751108"/>
                  <a:gd name="connsiteY2" fmla="*/ 53026 h 701471"/>
                  <a:gd name="connsiteX3" fmla="*/ 751105 w 751108"/>
                  <a:gd name="connsiteY3" fmla="*/ 647551 h 701471"/>
                  <a:gd name="connsiteX4" fmla="*/ 650647 w 751108"/>
                  <a:gd name="connsiteY4" fmla="*/ 701468 h 701471"/>
                  <a:gd name="connsiteX5" fmla="*/ 84945 w 751108"/>
                  <a:gd name="connsiteY5" fmla="*/ 697725 h 701471"/>
                  <a:gd name="connsiteX6" fmla="*/ 26551 w 751108"/>
                  <a:gd name="connsiteY6" fmla="*/ 666628 h 701471"/>
                  <a:gd name="connsiteX7" fmla="*/ 29 w 751108"/>
                  <a:gd name="connsiteY7" fmla="*/ 63494 h 701471"/>
                  <a:gd name="connsiteX8" fmla="*/ 96272 w 751108"/>
                  <a:gd name="connsiteY8" fmla="*/ 8773 h 70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1108" h="701471">
                    <a:moveTo>
                      <a:pt x="96272" y="8773"/>
                    </a:moveTo>
                    <a:lnTo>
                      <a:pt x="639667" y="25"/>
                    </a:lnTo>
                    <a:cubicBezTo>
                      <a:pt x="695289" y="-876"/>
                      <a:pt x="741400" y="23039"/>
                      <a:pt x="741871" y="53026"/>
                    </a:cubicBezTo>
                    <a:lnTo>
                      <a:pt x="751105" y="647551"/>
                    </a:lnTo>
                    <a:cubicBezTo>
                      <a:pt x="751576" y="677511"/>
                      <a:pt x="706255" y="701828"/>
                      <a:pt x="650647" y="701468"/>
                    </a:cubicBezTo>
                    <a:lnTo>
                      <a:pt x="84945" y="697725"/>
                    </a:lnTo>
                    <a:cubicBezTo>
                      <a:pt x="53114" y="697517"/>
                      <a:pt x="27313" y="683764"/>
                      <a:pt x="26551" y="666628"/>
                    </a:cubicBezTo>
                    <a:lnTo>
                      <a:pt x="29" y="63494"/>
                    </a:lnTo>
                    <a:cubicBezTo>
                      <a:pt x="-1274" y="34088"/>
                      <a:pt x="41718" y="9646"/>
                      <a:pt x="96272" y="8773"/>
                    </a:cubicBezTo>
                    <a:close/>
                  </a:path>
                </a:pathLst>
              </a:custGeom>
              <a:solidFill>
                <a:srgbClr val="BDD0FB"/>
              </a:solidFill>
              <a:ln w="1386"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019F124-A261-1606-A3CE-00F52E2839FA}"/>
                  </a:ext>
                </a:extLst>
              </p:cNvPr>
              <p:cNvSpPr/>
              <p:nvPr/>
            </p:nvSpPr>
            <p:spPr>
              <a:xfrm>
                <a:off x="5446948" y="2467418"/>
                <a:ext cx="751108" cy="550377"/>
              </a:xfrm>
              <a:custGeom>
                <a:avLst/>
                <a:gdLst>
                  <a:gd name="connsiteX0" fmla="*/ 96272 w 751108"/>
                  <a:gd name="connsiteY0" fmla="*/ 6882 h 550377"/>
                  <a:gd name="connsiteX1" fmla="*/ 639667 w 751108"/>
                  <a:gd name="connsiteY1" fmla="*/ 19 h 550377"/>
                  <a:gd name="connsiteX2" fmla="*/ 741871 w 751108"/>
                  <a:gd name="connsiteY2" fmla="*/ 41597 h 550377"/>
                  <a:gd name="connsiteX3" fmla="*/ 751105 w 751108"/>
                  <a:gd name="connsiteY3" fmla="*/ 508075 h 550377"/>
                  <a:gd name="connsiteX4" fmla="*/ 650647 w 751108"/>
                  <a:gd name="connsiteY4" fmla="*/ 550374 h 550377"/>
                  <a:gd name="connsiteX5" fmla="*/ 84945 w 751108"/>
                  <a:gd name="connsiteY5" fmla="*/ 547435 h 550377"/>
                  <a:gd name="connsiteX6" fmla="*/ 26550 w 751108"/>
                  <a:gd name="connsiteY6" fmla="*/ 523034 h 550377"/>
                  <a:gd name="connsiteX7" fmla="*/ 29 w 751108"/>
                  <a:gd name="connsiteY7" fmla="*/ 49805 h 550377"/>
                  <a:gd name="connsiteX8" fmla="*/ 96272 w 751108"/>
                  <a:gd name="connsiteY8" fmla="*/ 6882 h 55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1108" h="550377">
                    <a:moveTo>
                      <a:pt x="96272" y="6882"/>
                    </a:moveTo>
                    <a:lnTo>
                      <a:pt x="639667" y="19"/>
                    </a:lnTo>
                    <a:cubicBezTo>
                      <a:pt x="695289" y="-688"/>
                      <a:pt x="741400" y="18084"/>
                      <a:pt x="741871" y="41597"/>
                    </a:cubicBezTo>
                    <a:lnTo>
                      <a:pt x="751105" y="508075"/>
                    </a:lnTo>
                    <a:cubicBezTo>
                      <a:pt x="751576" y="531588"/>
                      <a:pt x="706255" y="550665"/>
                      <a:pt x="650647" y="550374"/>
                    </a:cubicBezTo>
                    <a:lnTo>
                      <a:pt x="84945" y="547435"/>
                    </a:lnTo>
                    <a:cubicBezTo>
                      <a:pt x="53113" y="547268"/>
                      <a:pt x="27313" y="536482"/>
                      <a:pt x="26550" y="523034"/>
                    </a:cubicBezTo>
                    <a:lnTo>
                      <a:pt x="29" y="49805"/>
                    </a:lnTo>
                    <a:cubicBezTo>
                      <a:pt x="-1275" y="26749"/>
                      <a:pt x="41717" y="7561"/>
                      <a:pt x="96272" y="6882"/>
                    </a:cubicBezTo>
                    <a:close/>
                  </a:path>
                </a:pathLst>
              </a:custGeom>
              <a:solidFill>
                <a:srgbClr val="BDD0FB"/>
              </a:solidFill>
              <a:ln w="1386"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A82AC29C-B71C-E7AF-228D-ABBF7EAC1EF9}"/>
                  </a:ext>
                </a:extLst>
              </p:cNvPr>
              <p:cNvSpPr/>
              <p:nvPr/>
            </p:nvSpPr>
            <p:spPr>
              <a:xfrm>
                <a:off x="5472860" y="3114069"/>
                <a:ext cx="751107" cy="633577"/>
              </a:xfrm>
              <a:custGeom>
                <a:avLst/>
                <a:gdLst>
                  <a:gd name="connsiteX0" fmla="*/ 96271 w 751107"/>
                  <a:gd name="connsiteY0" fmla="*/ 7924 h 633577"/>
                  <a:gd name="connsiteX1" fmla="*/ 639666 w 751107"/>
                  <a:gd name="connsiteY1" fmla="*/ 22 h 633577"/>
                  <a:gd name="connsiteX2" fmla="*/ 741871 w 751107"/>
                  <a:gd name="connsiteY2" fmla="*/ 47894 h 633577"/>
                  <a:gd name="connsiteX3" fmla="*/ 751104 w 751107"/>
                  <a:gd name="connsiteY3" fmla="*/ 584884 h 633577"/>
                  <a:gd name="connsiteX4" fmla="*/ 650646 w 751107"/>
                  <a:gd name="connsiteY4" fmla="*/ 633573 h 633577"/>
                  <a:gd name="connsiteX5" fmla="*/ 84945 w 751107"/>
                  <a:gd name="connsiteY5" fmla="*/ 630191 h 633577"/>
                  <a:gd name="connsiteX6" fmla="*/ 26550 w 751107"/>
                  <a:gd name="connsiteY6" fmla="*/ 602102 h 633577"/>
                  <a:gd name="connsiteX7" fmla="*/ 28 w 751107"/>
                  <a:gd name="connsiteY7" fmla="*/ 57349 h 633577"/>
                  <a:gd name="connsiteX8" fmla="*/ 96271 w 751107"/>
                  <a:gd name="connsiteY8" fmla="*/ 7924 h 6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1107" h="633577">
                    <a:moveTo>
                      <a:pt x="96271" y="7924"/>
                    </a:moveTo>
                    <a:lnTo>
                      <a:pt x="639666" y="22"/>
                    </a:lnTo>
                    <a:cubicBezTo>
                      <a:pt x="695288" y="-782"/>
                      <a:pt x="741399" y="20818"/>
                      <a:pt x="741871" y="47894"/>
                    </a:cubicBezTo>
                    <a:lnTo>
                      <a:pt x="751104" y="584884"/>
                    </a:lnTo>
                    <a:cubicBezTo>
                      <a:pt x="751575" y="611946"/>
                      <a:pt x="706254" y="633906"/>
                      <a:pt x="650646" y="633573"/>
                    </a:cubicBezTo>
                    <a:lnTo>
                      <a:pt x="84945" y="630191"/>
                    </a:lnTo>
                    <a:cubicBezTo>
                      <a:pt x="53113" y="629997"/>
                      <a:pt x="27312" y="617588"/>
                      <a:pt x="26550" y="602102"/>
                    </a:cubicBezTo>
                    <a:lnTo>
                      <a:pt x="28" y="57349"/>
                    </a:lnTo>
                    <a:cubicBezTo>
                      <a:pt x="-1261" y="30786"/>
                      <a:pt x="41731" y="8714"/>
                      <a:pt x="96271" y="7924"/>
                    </a:cubicBezTo>
                    <a:close/>
                  </a:path>
                </a:pathLst>
              </a:custGeom>
              <a:solidFill>
                <a:srgbClr val="FFFFFF">
                  <a:alpha val="37000"/>
                </a:srgbClr>
              </a:solidFill>
              <a:ln w="1386" cap="flat">
                <a:noFill/>
                <a:prstDash val="solid"/>
                <a:miter/>
              </a:ln>
            </p:spPr>
            <p:txBody>
              <a:bodyPr rtlCol="0" anchor="ctr"/>
              <a:lstStyle/>
              <a:p>
                <a:endParaRPr lang="en-US"/>
              </a:p>
            </p:txBody>
          </p:sp>
        </p:grpSp>
        <p:grpSp>
          <p:nvGrpSpPr>
            <p:cNvPr id="736" name="Graphic 6">
              <a:extLst>
                <a:ext uri="{FF2B5EF4-FFF2-40B4-BE49-F238E27FC236}">
                  <a16:creationId xmlns:a16="http://schemas.microsoft.com/office/drawing/2014/main" id="{B797F061-1EDC-D3F7-1BAF-173DE158FA2B}"/>
                </a:ext>
              </a:extLst>
            </p:cNvPr>
            <p:cNvGrpSpPr/>
            <p:nvPr/>
          </p:nvGrpSpPr>
          <p:grpSpPr>
            <a:xfrm>
              <a:off x="5419148" y="777022"/>
              <a:ext cx="623442" cy="547482"/>
              <a:chOff x="5419148" y="777022"/>
              <a:chExt cx="623442" cy="547482"/>
            </a:xfrm>
          </p:grpSpPr>
          <p:grpSp>
            <p:nvGrpSpPr>
              <p:cNvPr id="737" name="Graphic 6">
                <a:extLst>
                  <a:ext uri="{FF2B5EF4-FFF2-40B4-BE49-F238E27FC236}">
                    <a16:creationId xmlns:a16="http://schemas.microsoft.com/office/drawing/2014/main" id="{E574C6AB-CCF8-526D-95F3-35A23D9A330F}"/>
                  </a:ext>
                </a:extLst>
              </p:cNvPr>
              <p:cNvGrpSpPr/>
              <p:nvPr/>
            </p:nvGrpSpPr>
            <p:grpSpPr>
              <a:xfrm>
                <a:off x="5618529" y="954157"/>
                <a:ext cx="214947" cy="270275"/>
                <a:chOff x="5618529" y="954157"/>
                <a:chExt cx="214947" cy="270275"/>
              </a:xfrm>
            </p:grpSpPr>
            <p:sp>
              <p:nvSpPr>
                <p:cNvPr id="738" name="Freeform: Shape 737">
                  <a:extLst>
                    <a:ext uri="{FF2B5EF4-FFF2-40B4-BE49-F238E27FC236}">
                      <a16:creationId xmlns:a16="http://schemas.microsoft.com/office/drawing/2014/main" id="{0C1557F7-634A-19C0-1C94-DA74840EA467}"/>
                    </a:ext>
                  </a:extLst>
                </p:cNvPr>
                <p:cNvSpPr/>
                <p:nvPr/>
              </p:nvSpPr>
              <p:spPr>
                <a:xfrm>
                  <a:off x="5639449" y="954157"/>
                  <a:ext cx="194026" cy="157559"/>
                </a:xfrm>
                <a:custGeom>
                  <a:avLst/>
                  <a:gdLst>
                    <a:gd name="connsiteX0" fmla="*/ 0 w 194026"/>
                    <a:gd name="connsiteY0" fmla="*/ 76525 h 157559"/>
                    <a:gd name="connsiteX1" fmla="*/ 1996 w 194026"/>
                    <a:gd name="connsiteY1" fmla="*/ 72116 h 157559"/>
                    <a:gd name="connsiteX2" fmla="*/ 139415 w 194026"/>
                    <a:gd name="connsiteY2" fmla="*/ 10145 h 157559"/>
                    <a:gd name="connsiteX3" fmla="*/ 178456 w 194026"/>
                    <a:gd name="connsiteY3" fmla="*/ 155743 h 157559"/>
                    <a:gd name="connsiteX4" fmla="*/ 177555 w 194026"/>
                    <a:gd name="connsiteY4" fmla="*/ 157559 h 157559"/>
                    <a:gd name="connsiteX5" fmla="*/ 0 w 194026"/>
                    <a:gd name="connsiteY5" fmla="*/ 76525 h 157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026" h="157559">
                      <a:moveTo>
                        <a:pt x="0" y="76525"/>
                      </a:moveTo>
                      <a:cubicBezTo>
                        <a:pt x="665" y="75055"/>
                        <a:pt x="1303" y="73572"/>
                        <a:pt x="1996" y="72116"/>
                      </a:cubicBezTo>
                      <a:cubicBezTo>
                        <a:pt x="35395" y="1632"/>
                        <a:pt x="90684" y="-12953"/>
                        <a:pt x="139415" y="10145"/>
                      </a:cubicBezTo>
                      <a:cubicBezTo>
                        <a:pt x="188147" y="33242"/>
                        <a:pt x="211854" y="85259"/>
                        <a:pt x="178456" y="155743"/>
                      </a:cubicBezTo>
                      <a:cubicBezTo>
                        <a:pt x="178165" y="156353"/>
                        <a:pt x="177846" y="156963"/>
                        <a:pt x="177555" y="157559"/>
                      </a:cubicBezTo>
                      <a:cubicBezTo>
                        <a:pt x="144698" y="132979"/>
                        <a:pt x="81631" y="93175"/>
                        <a:pt x="0" y="76525"/>
                      </a:cubicBezTo>
                      <a:close/>
                    </a:path>
                  </a:pathLst>
                </a:custGeom>
                <a:gradFill>
                  <a:gsLst>
                    <a:gs pos="0">
                      <a:srgbClr val="09005D"/>
                    </a:gs>
                    <a:gs pos="50000">
                      <a:srgbClr val="110777"/>
                    </a:gs>
                    <a:gs pos="100000">
                      <a:srgbClr val="1A0F91"/>
                    </a:gs>
                  </a:gsLst>
                  <a:lin ang="6899111" scaled="1"/>
                </a:gradFill>
                <a:ln w="1386" cap="flat">
                  <a:noFill/>
                  <a:prstDash val="solid"/>
                  <a:miter/>
                </a:ln>
              </p:spPr>
              <p:txBody>
                <a:bodyPr rtlCol="0" anchor="ctr"/>
                <a:lstStyle/>
                <a:p>
                  <a:endParaRPr lang="en-US"/>
                </a:p>
              </p:txBody>
            </p:sp>
            <p:sp>
              <p:nvSpPr>
                <p:cNvPr id="739" name="Freeform: Shape 738">
                  <a:extLst>
                    <a:ext uri="{FF2B5EF4-FFF2-40B4-BE49-F238E27FC236}">
                      <a16:creationId xmlns:a16="http://schemas.microsoft.com/office/drawing/2014/main" id="{E757E546-E84B-1EA4-8AC7-396FEBCC1720}"/>
                    </a:ext>
                  </a:extLst>
                </p:cNvPr>
                <p:cNvSpPr/>
                <p:nvPr/>
              </p:nvSpPr>
              <p:spPr>
                <a:xfrm>
                  <a:off x="5618529" y="1030682"/>
                  <a:ext cx="198461" cy="193750"/>
                </a:xfrm>
                <a:custGeom>
                  <a:avLst/>
                  <a:gdLst>
                    <a:gd name="connsiteX0" fmla="*/ 198461 w 198461"/>
                    <a:gd name="connsiteY0" fmla="*/ 81048 h 193750"/>
                    <a:gd name="connsiteX1" fmla="*/ 39359 w 198461"/>
                    <a:gd name="connsiteY1" fmla="*/ 188854 h 193750"/>
                    <a:gd name="connsiteX2" fmla="*/ 20920 w 198461"/>
                    <a:gd name="connsiteY2" fmla="*/ 0 h 193750"/>
                    <a:gd name="connsiteX3" fmla="*/ 198461 w 198461"/>
                    <a:gd name="connsiteY3" fmla="*/ 81048 h 193750"/>
                  </a:gdLst>
                  <a:ahLst/>
                  <a:cxnLst>
                    <a:cxn ang="0">
                      <a:pos x="connsiteX0" y="connsiteY0"/>
                    </a:cxn>
                    <a:cxn ang="0">
                      <a:pos x="connsiteX1" y="connsiteY1"/>
                    </a:cxn>
                    <a:cxn ang="0">
                      <a:pos x="connsiteX2" y="connsiteY2"/>
                    </a:cxn>
                    <a:cxn ang="0">
                      <a:pos x="connsiteX3" y="connsiteY3"/>
                    </a:cxn>
                  </a:cxnLst>
                  <a:rect l="l" t="t" r="r" b="b"/>
                  <a:pathLst>
                    <a:path w="198461" h="193750">
                      <a:moveTo>
                        <a:pt x="198461" y="81048"/>
                      </a:moveTo>
                      <a:cubicBezTo>
                        <a:pt x="164592" y="150770"/>
                        <a:pt x="87661" y="211743"/>
                        <a:pt x="39359" y="188854"/>
                      </a:cubicBezTo>
                      <a:cubicBezTo>
                        <a:pt x="-8360" y="166242"/>
                        <a:pt x="-10398" y="70165"/>
                        <a:pt x="20920" y="0"/>
                      </a:cubicBezTo>
                      <a:cubicBezTo>
                        <a:pt x="102551" y="16651"/>
                        <a:pt x="165618" y="56454"/>
                        <a:pt x="198461" y="81048"/>
                      </a:cubicBezTo>
                      <a:close/>
                    </a:path>
                  </a:pathLst>
                </a:custGeom>
                <a:gradFill>
                  <a:gsLst>
                    <a:gs pos="0">
                      <a:srgbClr val="09005D"/>
                    </a:gs>
                    <a:gs pos="50000">
                      <a:srgbClr val="110777"/>
                    </a:gs>
                    <a:gs pos="100000">
                      <a:srgbClr val="1A0F91"/>
                    </a:gs>
                  </a:gsLst>
                  <a:lin ang="7562493" scaled="1"/>
                </a:gradFill>
                <a:ln w="1386" cap="flat">
                  <a:noFill/>
                  <a:prstDash val="solid"/>
                  <a:miter/>
                </a:ln>
              </p:spPr>
              <p:txBody>
                <a:bodyPr rtlCol="0" anchor="ctr"/>
                <a:lstStyle/>
                <a:p>
                  <a:endParaRPr lang="en-US"/>
                </a:p>
              </p:txBody>
            </p:sp>
          </p:grpSp>
          <p:sp>
            <p:nvSpPr>
              <p:cNvPr id="740" name="Freeform: Shape 739">
                <a:extLst>
                  <a:ext uri="{FF2B5EF4-FFF2-40B4-BE49-F238E27FC236}">
                    <a16:creationId xmlns:a16="http://schemas.microsoft.com/office/drawing/2014/main" id="{AD0B3158-93ED-3A2C-B8FE-5E07C24A2C1C}"/>
                  </a:ext>
                </a:extLst>
              </p:cNvPr>
              <p:cNvSpPr/>
              <p:nvPr/>
            </p:nvSpPr>
            <p:spPr>
              <a:xfrm>
                <a:off x="5695615" y="777022"/>
                <a:ext cx="93912" cy="217407"/>
              </a:xfrm>
              <a:custGeom>
                <a:avLst/>
                <a:gdLst>
                  <a:gd name="connsiteX0" fmla="*/ 36279 w 93912"/>
                  <a:gd name="connsiteY0" fmla="*/ 216089 h 217407"/>
                  <a:gd name="connsiteX1" fmla="*/ 79007 w 93912"/>
                  <a:gd name="connsiteY1" fmla="*/ 123063 h 217407"/>
                  <a:gd name="connsiteX2" fmla="*/ 92233 w 93912"/>
                  <a:gd name="connsiteY2" fmla="*/ 73194 h 217407"/>
                  <a:gd name="connsiteX3" fmla="*/ 93786 w 93912"/>
                  <a:gd name="connsiteY3" fmla="*/ 46964 h 217407"/>
                  <a:gd name="connsiteX4" fmla="*/ 86674 w 93912"/>
                  <a:gd name="connsiteY4" fmla="*/ 20706 h 217407"/>
                  <a:gd name="connsiteX5" fmla="*/ 64908 w 93912"/>
                  <a:gd name="connsiteY5" fmla="*/ 3223 h 217407"/>
                  <a:gd name="connsiteX6" fmla="*/ 37873 w 93912"/>
                  <a:gd name="connsiteY6" fmla="*/ 229 h 217407"/>
                  <a:gd name="connsiteX7" fmla="*/ 11615 w 93912"/>
                  <a:gd name="connsiteY7" fmla="*/ 10335 h 217407"/>
                  <a:gd name="connsiteX8" fmla="*/ 108 w 93912"/>
                  <a:gd name="connsiteY8" fmla="*/ 36538 h 217407"/>
                  <a:gd name="connsiteX9" fmla="*/ 4530 w 93912"/>
                  <a:gd name="connsiteY9" fmla="*/ 63642 h 217407"/>
                  <a:gd name="connsiteX10" fmla="*/ 18935 w 93912"/>
                  <a:gd name="connsiteY10" fmla="*/ 87308 h 217407"/>
                  <a:gd name="connsiteX11" fmla="*/ 33104 w 93912"/>
                  <a:gd name="connsiteY11" fmla="*/ 95099 h 217407"/>
                  <a:gd name="connsiteX12" fmla="*/ 42726 w 93912"/>
                  <a:gd name="connsiteY12" fmla="*/ 93172 h 217407"/>
                  <a:gd name="connsiteX13" fmla="*/ 49283 w 93912"/>
                  <a:gd name="connsiteY13" fmla="*/ 87127 h 217407"/>
                  <a:gd name="connsiteX14" fmla="*/ 57657 w 93912"/>
                  <a:gd name="connsiteY14" fmla="*/ 60245 h 217407"/>
                  <a:gd name="connsiteX15" fmla="*/ 52569 w 93912"/>
                  <a:gd name="connsiteY15" fmla="*/ 53313 h 217407"/>
                  <a:gd name="connsiteX16" fmla="*/ 45637 w 93912"/>
                  <a:gd name="connsiteY16" fmla="*/ 58402 h 217407"/>
                  <a:gd name="connsiteX17" fmla="*/ 45609 w 93912"/>
                  <a:gd name="connsiteY17" fmla="*/ 58582 h 217407"/>
                  <a:gd name="connsiteX18" fmla="*/ 45582 w 93912"/>
                  <a:gd name="connsiteY18" fmla="*/ 58873 h 217407"/>
                  <a:gd name="connsiteX19" fmla="*/ 39662 w 93912"/>
                  <a:gd name="connsiteY19" fmla="*/ 80459 h 217407"/>
                  <a:gd name="connsiteX20" fmla="*/ 34421 w 93912"/>
                  <a:gd name="connsiteY20" fmla="*/ 83689 h 217407"/>
                  <a:gd name="connsiteX21" fmla="*/ 26796 w 93912"/>
                  <a:gd name="connsiteY21" fmla="*/ 79225 h 217407"/>
                  <a:gd name="connsiteX22" fmla="*/ 14679 w 93912"/>
                  <a:gd name="connsiteY22" fmla="*/ 59843 h 217407"/>
                  <a:gd name="connsiteX23" fmla="*/ 10506 w 93912"/>
                  <a:gd name="connsiteY23" fmla="*/ 37093 h 217407"/>
                  <a:gd name="connsiteX24" fmla="*/ 18408 w 93912"/>
                  <a:gd name="connsiteY24" fmla="*/ 17656 h 217407"/>
                  <a:gd name="connsiteX25" fmla="*/ 38719 w 93912"/>
                  <a:gd name="connsiteY25" fmla="*/ 9739 h 217407"/>
                  <a:gd name="connsiteX26" fmla="*/ 79271 w 93912"/>
                  <a:gd name="connsiteY26" fmla="*/ 25170 h 217407"/>
                  <a:gd name="connsiteX27" fmla="*/ 85634 w 93912"/>
                  <a:gd name="connsiteY27" fmla="*/ 47546 h 217407"/>
                  <a:gd name="connsiteX28" fmla="*/ 84581 w 93912"/>
                  <a:gd name="connsiteY28" fmla="*/ 72113 h 217407"/>
                  <a:gd name="connsiteX29" fmla="*/ 72533 w 93912"/>
                  <a:gd name="connsiteY29" fmla="*/ 120858 h 217407"/>
                  <a:gd name="connsiteX30" fmla="*/ 31842 w 93912"/>
                  <a:gd name="connsiteY30" fmla="*/ 213608 h 217407"/>
                  <a:gd name="connsiteX31" fmla="*/ 31801 w 93912"/>
                  <a:gd name="connsiteY31" fmla="*/ 213677 h 217407"/>
                  <a:gd name="connsiteX32" fmla="*/ 32854 w 93912"/>
                  <a:gd name="connsiteY32" fmla="*/ 217129 h 217407"/>
                  <a:gd name="connsiteX33" fmla="*/ 36279 w 93912"/>
                  <a:gd name="connsiteY33" fmla="*/ 216089 h 21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3912" h="217407">
                    <a:moveTo>
                      <a:pt x="36279" y="216089"/>
                    </a:moveTo>
                    <a:cubicBezTo>
                      <a:pt x="52860" y="186199"/>
                      <a:pt x="67417" y="155310"/>
                      <a:pt x="79007" y="123063"/>
                    </a:cubicBezTo>
                    <a:cubicBezTo>
                      <a:pt x="84608" y="106884"/>
                      <a:pt x="89572" y="90372"/>
                      <a:pt x="92233" y="73194"/>
                    </a:cubicBezTo>
                    <a:cubicBezTo>
                      <a:pt x="93620" y="64626"/>
                      <a:pt x="94188" y="55837"/>
                      <a:pt x="93786" y="46964"/>
                    </a:cubicBezTo>
                    <a:cubicBezTo>
                      <a:pt x="93412" y="38119"/>
                      <a:pt x="91401" y="28927"/>
                      <a:pt x="86674" y="20706"/>
                    </a:cubicBezTo>
                    <a:cubicBezTo>
                      <a:pt x="82002" y="12429"/>
                      <a:pt x="73780" y="6121"/>
                      <a:pt x="64908" y="3223"/>
                    </a:cubicBezTo>
                    <a:cubicBezTo>
                      <a:pt x="55952" y="104"/>
                      <a:pt x="46912" y="-381"/>
                      <a:pt x="37873" y="229"/>
                    </a:cubicBezTo>
                    <a:cubicBezTo>
                      <a:pt x="28876" y="866"/>
                      <a:pt x="19115" y="3514"/>
                      <a:pt x="11615" y="10335"/>
                    </a:cubicBezTo>
                    <a:cubicBezTo>
                      <a:pt x="3893" y="17032"/>
                      <a:pt x="649" y="27277"/>
                      <a:pt x="108" y="36538"/>
                    </a:cubicBezTo>
                    <a:cubicBezTo>
                      <a:pt x="-488" y="45980"/>
                      <a:pt x="1439" y="55088"/>
                      <a:pt x="4530" y="63642"/>
                    </a:cubicBezTo>
                    <a:cubicBezTo>
                      <a:pt x="7733" y="72168"/>
                      <a:pt x="12017" y="80348"/>
                      <a:pt x="18935" y="87308"/>
                    </a:cubicBezTo>
                    <a:cubicBezTo>
                      <a:pt x="22470" y="90635"/>
                      <a:pt x="26643" y="94156"/>
                      <a:pt x="33104" y="95099"/>
                    </a:cubicBezTo>
                    <a:cubicBezTo>
                      <a:pt x="36320" y="95487"/>
                      <a:pt x="39911" y="94822"/>
                      <a:pt x="42726" y="93172"/>
                    </a:cubicBezTo>
                    <a:cubicBezTo>
                      <a:pt x="45678" y="91536"/>
                      <a:pt x="47481" y="89332"/>
                      <a:pt x="49283" y="87127"/>
                    </a:cubicBezTo>
                    <a:cubicBezTo>
                      <a:pt x="54995" y="78102"/>
                      <a:pt x="56298" y="69063"/>
                      <a:pt x="57657" y="60245"/>
                    </a:cubicBezTo>
                    <a:cubicBezTo>
                      <a:pt x="58170" y="56932"/>
                      <a:pt x="55896" y="53826"/>
                      <a:pt x="52569" y="53313"/>
                    </a:cubicBezTo>
                    <a:cubicBezTo>
                      <a:pt x="49255" y="52801"/>
                      <a:pt x="46150" y="55074"/>
                      <a:pt x="45637" y="58402"/>
                    </a:cubicBezTo>
                    <a:cubicBezTo>
                      <a:pt x="45623" y="58457"/>
                      <a:pt x="45623" y="58526"/>
                      <a:pt x="45609" y="58582"/>
                    </a:cubicBezTo>
                    <a:lnTo>
                      <a:pt x="45582" y="58873"/>
                    </a:lnTo>
                    <a:cubicBezTo>
                      <a:pt x="44639" y="66748"/>
                      <a:pt x="43058" y="74983"/>
                      <a:pt x="39662" y="80459"/>
                    </a:cubicBezTo>
                    <a:cubicBezTo>
                      <a:pt x="37762" y="82982"/>
                      <a:pt x="36334" y="83842"/>
                      <a:pt x="34421" y="83689"/>
                    </a:cubicBezTo>
                    <a:cubicBezTo>
                      <a:pt x="32328" y="83551"/>
                      <a:pt x="29319" y="81665"/>
                      <a:pt x="26796" y="79225"/>
                    </a:cubicBezTo>
                    <a:cubicBezTo>
                      <a:pt x="21569" y="74220"/>
                      <a:pt x="17507" y="67122"/>
                      <a:pt x="14679" y="59843"/>
                    </a:cubicBezTo>
                    <a:cubicBezTo>
                      <a:pt x="11878" y="52523"/>
                      <a:pt x="10118" y="44649"/>
                      <a:pt x="10506" y="37093"/>
                    </a:cubicBezTo>
                    <a:cubicBezTo>
                      <a:pt x="10866" y="29592"/>
                      <a:pt x="13140" y="22314"/>
                      <a:pt x="18408" y="17656"/>
                    </a:cubicBezTo>
                    <a:cubicBezTo>
                      <a:pt x="23496" y="12831"/>
                      <a:pt x="30927" y="10405"/>
                      <a:pt x="38719" y="9739"/>
                    </a:cubicBezTo>
                    <a:cubicBezTo>
                      <a:pt x="54496" y="8131"/>
                      <a:pt x="71576" y="11888"/>
                      <a:pt x="79271" y="25170"/>
                    </a:cubicBezTo>
                    <a:cubicBezTo>
                      <a:pt x="83139" y="31617"/>
                      <a:pt x="85163" y="39477"/>
                      <a:pt x="85634" y="47546"/>
                    </a:cubicBezTo>
                    <a:cubicBezTo>
                      <a:pt x="86120" y="55629"/>
                      <a:pt x="85773" y="63892"/>
                      <a:pt x="84581" y="72113"/>
                    </a:cubicBezTo>
                    <a:cubicBezTo>
                      <a:pt x="82335" y="88583"/>
                      <a:pt x="77773" y="104859"/>
                      <a:pt x="72533" y="120858"/>
                    </a:cubicBezTo>
                    <a:cubicBezTo>
                      <a:pt x="61691" y="152773"/>
                      <a:pt x="47716" y="183814"/>
                      <a:pt x="31842" y="213608"/>
                    </a:cubicBezTo>
                    <a:lnTo>
                      <a:pt x="31801" y="213677"/>
                    </a:lnTo>
                    <a:cubicBezTo>
                      <a:pt x="31135" y="214925"/>
                      <a:pt x="31607" y="216464"/>
                      <a:pt x="32854" y="217129"/>
                    </a:cubicBezTo>
                    <a:cubicBezTo>
                      <a:pt x="34074" y="217753"/>
                      <a:pt x="35613" y="217296"/>
                      <a:pt x="36279" y="216089"/>
                    </a:cubicBezTo>
                    <a:close/>
                  </a:path>
                </a:pathLst>
              </a:custGeom>
              <a:gradFill>
                <a:gsLst>
                  <a:gs pos="0">
                    <a:srgbClr val="4F52FF"/>
                  </a:gs>
                  <a:gs pos="50000">
                    <a:srgbClr val="474AF0"/>
                  </a:gs>
                  <a:gs pos="100000">
                    <a:srgbClr val="4042E2"/>
                  </a:gs>
                </a:gsLst>
                <a:lin ang="6899007" scaled="1"/>
              </a:gradFill>
              <a:ln w="1386" cap="flat">
                <a:noFill/>
                <a:prstDash val="solid"/>
                <a:miter/>
              </a:ln>
            </p:spPr>
            <p:txBody>
              <a:bodyPr rtlCol="0" anchor="ctr"/>
              <a:lstStyle/>
              <a:p>
                <a:endParaRPr lang="en-US"/>
              </a:p>
            </p:txBody>
          </p:sp>
          <p:sp>
            <p:nvSpPr>
              <p:cNvPr id="741" name="Freeform: Shape 740">
                <a:extLst>
                  <a:ext uri="{FF2B5EF4-FFF2-40B4-BE49-F238E27FC236}">
                    <a16:creationId xmlns:a16="http://schemas.microsoft.com/office/drawing/2014/main" id="{8071FE31-6CF1-9BEF-6696-CF021928AB95}"/>
                  </a:ext>
                </a:extLst>
              </p:cNvPr>
              <p:cNvSpPr/>
              <p:nvPr/>
            </p:nvSpPr>
            <p:spPr>
              <a:xfrm>
                <a:off x="5780995" y="853238"/>
                <a:ext cx="175095" cy="166700"/>
              </a:xfrm>
              <a:custGeom>
                <a:avLst/>
                <a:gdLst>
                  <a:gd name="connsiteX0" fmla="*/ 4926 w 175095"/>
                  <a:gd name="connsiteY0" fmla="*/ 165091 h 166700"/>
                  <a:gd name="connsiteX1" fmla="*/ 50968 w 175095"/>
                  <a:gd name="connsiteY1" fmla="*/ 74865 h 166700"/>
                  <a:gd name="connsiteX2" fmla="*/ 81067 w 175095"/>
                  <a:gd name="connsiteY2" fmla="*/ 34674 h 166700"/>
                  <a:gd name="connsiteX3" fmla="*/ 99409 w 175095"/>
                  <a:gd name="connsiteY3" fmla="*/ 18300 h 166700"/>
                  <a:gd name="connsiteX4" fmla="*/ 120759 w 175095"/>
                  <a:gd name="connsiteY4" fmla="*/ 9053 h 166700"/>
                  <a:gd name="connsiteX5" fmla="*/ 158372 w 175095"/>
                  <a:gd name="connsiteY5" fmla="*/ 30667 h 166700"/>
                  <a:gd name="connsiteX6" fmla="*/ 165109 w 175095"/>
                  <a:gd name="connsiteY6" fmla="*/ 51407 h 166700"/>
                  <a:gd name="connsiteX7" fmla="*/ 155058 w 175095"/>
                  <a:gd name="connsiteY7" fmla="*/ 69832 h 166700"/>
                  <a:gd name="connsiteX8" fmla="*/ 134803 w 175095"/>
                  <a:gd name="connsiteY8" fmla="*/ 81007 h 166700"/>
                  <a:gd name="connsiteX9" fmla="*/ 112136 w 175095"/>
                  <a:gd name="connsiteY9" fmla="*/ 83904 h 166700"/>
                  <a:gd name="connsiteX10" fmla="*/ 103845 w 175095"/>
                  <a:gd name="connsiteY10" fmla="*/ 80826 h 166700"/>
                  <a:gd name="connsiteX11" fmla="*/ 103027 w 175095"/>
                  <a:gd name="connsiteY11" fmla="*/ 74726 h 166700"/>
                  <a:gd name="connsiteX12" fmla="*/ 115990 w 175095"/>
                  <a:gd name="connsiteY12" fmla="*/ 56468 h 166700"/>
                  <a:gd name="connsiteX13" fmla="*/ 116170 w 175095"/>
                  <a:gd name="connsiteY13" fmla="*/ 56274 h 166700"/>
                  <a:gd name="connsiteX14" fmla="*/ 116018 w 175095"/>
                  <a:gd name="connsiteY14" fmla="*/ 47678 h 166700"/>
                  <a:gd name="connsiteX15" fmla="*/ 107422 w 175095"/>
                  <a:gd name="connsiteY15" fmla="*/ 47830 h 166700"/>
                  <a:gd name="connsiteX16" fmla="*/ 107283 w 175095"/>
                  <a:gd name="connsiteY16" fmla="*/ 47983 h 166700"/>
                  <a:gd name="connsiteX17" fmla="*/ 91783 w 175095"/>
                  <a:gd name="connsiteY17" fmla="*/ 71482 h 166700"/>
                  <a:gd name="connsiteX18" fmla="*/ 91243 w 175095"/>
                  <a:gd name="connsiteY18" fmla="*/ 80383 h 166700"/>
                  <a:gd name="connsiteX19" fmla="*/ 95846 w 175095"/>
                  <a:gd name="connsiteY19" fmla="*/ 89048 h 166700"/>
                  <a:gd name="connsiteX20" fmla="*/ 110846 w 175095"/>
                  <a:gd name="connsiteY20" fmla="*/ 95079 h 166700"/>
                  <a:gd name="connsiteX21" fmla="*/ 138283 w 175095"/>
                  <a:gd name="connsiteY21" fmla="*/ 91252 h 166700"/>
                  <a:gd name="connsiteX22" fmla="*/ 162059 w 175095"/>
                  <a:gd name="connsiteY22" fmla="*/ 77513 h 166700"/>
                  <a:gd name="connsiteX23" fmla="*/ 175050 w 175095"/>
                  <a:gd name="connsiteY23" fmla="*/ 52017 h 166700"/>
                  <a:gd name="connsiteX24" fmla="*/ 166246 w 175095"/>
                  <a:gd name="connsiteY24" fmla="*/ 25302 h 166700"/>
                  <a:gd name="connsiteX25" fmla="*/ 146809 w 175095"/>
                  <a:gd name="connsiteY25" fmla="*/ 6280 h 166700"/>
                  <a:gd name="connsiteX26" fmla="*/ 119497 w 175095"/>
                  <a:gd name="connsiteY26" fmla="*/ 499 h 166700"/>
                  <a:gd name="connsiteX27" fmla="*/ 94667 w 175095"/>
                  <a:gd name="connsiteY27" fmla="*/ 11618 h 166700"/>
                  <a:gd name="connsiteX28" fmla="*/ 75355 w 175095"/>
                  <a:gd name="connsiteY28" fmla="*/ 29433 h 166700"/>
                  <a:gd name="connsiteX29" fmla="*/ 45132 w 175095"/>
                  <a:gd name="connsiteY29" fmla="*/ 71233 h 166700"/>
                  <a:gd name="connsiteX30" fmla="*/ 185 w 175095"/>
                  <a:gd name="connsiteY30" fmla="*/ 163206 h 166700"/>
                  <a:gd name="connsiteX31" fmla="*/ 1613 w 175095"/>
                  <a:gd name="connsiteY31" fmla="*/ 166519 h 166700"/>
                  <a:gd name="connsiteX32" fmla="*/ 4913 w 175095"/>
                  <a:gd name="connsiteY32" fmla="*/ 165133 h 166700"/>
                  <a:gd name="connsiteX33" fmla="*/ 4926 w 175095"/>
                  <a:gd name="connsiteY33" fmla="*/ 165091 h 1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75095" h="166700">
                    <a:moveTo>
                      <a:pt x="4926" y="165091"/>
                    </a:moveTo>
                    <a:cubicBezTo>
                      <a:pt x="17944" y="133939"/>
                      <a:pt x="33125" y="103466"/>
                      <a:pt x="50968" y="74865"/>
                    </a:cubicBezTo>
                    <a:cubicBezTo>
                      <a:pt x="60035" y="60682"/>
                      <a:pt x="69740" y="46846"/>
                      <a:pt x="81067" y="34674"/>
                    </a:cubicBezTo>
                    <a:cubicBezTo>
                      <a:pt x="86682" y="28546"/>
                      <a:pt x="92851" y="23042"/>
                      <a:pt x="99409" y="18300"/>
                    </a:cubicBezTo>
                    <a:cubicBezTo>
                      <a:pt x="105952" y="13545"/>
                      <a:pt x="113314" y="10134"/>
                      <a:pt x="120759" y="9053"/>
                    </a:cubicBezTo>
                    <a:cubicBezTo>
                      <a:pt x="135912" y="6599"/>
                      <a:pt x="149637" y="17441"/>
                      <a:pt x="158372" y="30667"/>
                    </a:cubicBezTo>
                    <a:cubicBezTo>
                      <a:pt x="162780" y="37114"/>
                      <a:pt x="165623" y="44406"/>
                      <a:pt x="165109" y="51407"/>
                    </a:cubicBezTo>
                    <a:cubicBezTo>
                      <a:pt x="164846" y="58436"/>
                      <a:pt x="160631" y="64814"/>
                      <a:pt x="155058" y="69832"/>
                    </a:cubicBezTo>
                    <a:cubicBezTo>
                      <a:pt x="149457" y="74920"/>
                      <a:pt x="142234" y="78539"/>
                      <a:pt x="134803" y="81007"/>
                    </a:cubicBezTo>
                    <a:cubicBezTo>
                      <a:pt x="127372" y="83433"/>
                      <a:pt x="119317" y="84778"/>
                      <a:pt x="112136" y="83904"/>
                    </a:cubicBezTo>
                    <a:cubicBezTo>
                      <a:pt x="108642" y="83488"/>
                      <a:pt x="105287" y="82351"/>
                      <a:pt x="103845" y="80826"/>
                    </a:cubicBezTo>
                    <a:cubicBezTo>
                      <a:pt x="102514" y="79454"/>
                      <a:pt x="102292" y="77804"/>
                      <a:pt x="103027" y="74726"/>
                    </a:cubicBezTo>
                    <a:cubicBezTo>
                      <a:pt x="105121" y="68626"/>
                      <a:pt x="110472" y="62179"/>
                      <a:pt x="115990" y="56468"/>
                    </a:cubicBezTo>
                    <a:lnTo>
                      <a:pt x="116170" y="56274"/>
                    </a:lnTo>
                    <a:cubicBezTo>
                      <a:pt x="118499" y="53861"/>
                      <a:pt x="118430" y="50007"/>
                      <a:pt x="116018" y="47678"/>
                    </a:cubicBezTo>
                    <a:cubicBezTo>
                      <a:pt x="113605" y="45349"/>
                      <a:pt x="109751" y="45418"/>
                      <a:pt x="107422" y="47830"/>
                    </a:cubicBezTo>
                    <a:cubicBezTo>
                      <a:pt x="107380" y="47872"/>
                      <a:pt x="107325" y="47941"/>
                      <a:pt x="107283" y="47983"/>
                    </a:cubicBezTo>
                    <a:cubicBezTo>
                      <a:pt x="101308" y="54624"/>
                      <a:pt x="95152" y="61362"/>
                      <a:pt x="91783" y="71482"/>
                    </a:cubicBezTo>
                    <a:cubicBezTo>
                      <a:pt x="91201" y="74269"/>
                      <a:pt x="90647" y="77055"/>
                      <a:pt x="91243" y="80383"/>
                    </a:cubicBezTo>
                    <a:cubicBezTo>
                      <a:pt x="91742" y="83599"/>
                      <a:pt x="93516" y="86802"/>
                      <a:pt x="95846" y="89048"/>
                    </a:cubicBezTo>
                    <a:cubicBezTo>
                      <a:pt x="100656" y="93456"/>
                      <a:pt x="106036" y="94455"/>
                      <a:pt x="110846" y="95079"/>
                    </a:cubicBezTo>
                    <a:cubicBezTo>
                      <a:pt x="120607" y="96035"/>
                      <a:pt x="129660" y="94177"/>
                      <a:pt x="138283" y="91252"/>
                    </a:cubicBezTo>
                    <a:cubicBezTo>
                      <a:pt x="146865" y="88230"/>
                      <a:pt x="155127" y="83960"/>
                      <a:pt x="162059" y="77513"/>
                    </a:cubicBezTo>
                    <a:cubicBezTo>
                      <a:pt x="168881" y="71233"/>
                      <a:pt x="174759" y="62235"/>
                      <a:pt x="175050" y="52017"/>
                    </a:cubicBezTo>
                    <a:cubicBezTo>
                      <a:pt x="175577" y="41897"/>
                      <a:pt x="171445" y="32663"/>
                      <a:pt x="166246" y="25302"/>
                    </a:cubicBezTo>
                    <a:cubicBezTo>
                      <a:pt x="160992" y="17926"/>
                      <a:pt x="154892" y="11230"/>
                      <a:pt x="146809" y="6280"/>
                    </a:cubicBezTo>
                    <a:cubicBezTo>
                      <a:pt x="138948" y="1262"/>
                      <a:pt x="128869" y="-1109"/>
                      <a:pt x="119497" y="499"/>
                    </a:cubicBezTo>
                    <a:cubicBezTo>
                      <a:pt x="110153" y="2038"/>
                      <a:pt x="101752" y="6308"/>
                      <a:pt x="94667" y="11618"/>
                    </a:cubicBezTo>
                    <a:cubicBezTo>
                      <a:pt x="87555" y="16928"/>
                      <a:pt x="81108" y="22931"/>
                      <a:pt x="75355" y="29433"/>
                    </a:cubicBezTo>
                    <a:cubicBezTo>
                      <a:pt x="63737" y="42368"/>
                      <a:pt x="54102" y="56662"/>
                      <a:pt x="45132" y="71233"/>
                    </a:cubicBezTo>
                    <a:cubicBezTo>
                      <a:pt x="27496" y="100624"/>
                      <a:pt x="12815" y="131457"/>
                      <a:pt x="185" y="163206"/>
                    </a:cubicBezTo>
                    <a:cubicBezTo>
                      <a:pt x="-342" y="164509"/>
                      <a:pt x="296" y="166006"/>
                      <a:pt x="1613" y="166519"/>
                    </a:cubicBezTo>
                    <a:cubicBezTo>
                      <a:pt x="2902" y="167032"/>
                      <a:pt x="4372" y="166422"/>
                      <a:pt x="4913" y="165133"/>
                    </a:cubicBezTo>
                    <a:lnTo>
                      <a:pt x="4926" y="165091"/>
                    </a:lnTo>
                    <a:close/>
                  </a:path>
                </a:pathLst>
              </a:custGeom>
              <a:gradFill>
                <a:gsLst>
                  <a:gs pos="0">
                    <a:srgbClr val="4F52FF"/>
                  </a:gs>
                  <a:gs pos="50000">
                    <a:srgbClr val="474AF0"/>
                  </a:gs>
                  <a:gs pos="100000">
                    <a:srgbClr val="4042E2"/>
                  </a:gs>
                </a:gsLst>
                <a:lin ang="6899110" scaled="1"/>
              </a:gradFill>
              <a:ln w="1386" cap="flat">
                <a:noFill/>
                <a:prstDash val="solid"/>
                <a:miter/>
              </a:ln>
            </p:spPr>
            <p:txBody>
              <a:bodyPr rtlCol="0" anchor="ctr"/>
              <a:lstStyle/>
              <a:p>
                <a:endParaRPr lang="en-US"/>
              </a:p>
            </p:txBody>
          </p:sp>
          <p:sp>
            <p:nvSpPr>
              <p:cNvPr id="742" name="Freeform: Shape 741">
                <a:extLst>
                  <a:ext uri="{FF2B5EF4-FFF2-40B4-BE49-F238E27FC236}">
                    <a16:creationId xmlns:a16="http://schemas.microsoft.com/office/drawing/2014/main" id="{6BEB3682-703F-9592-C889-E6634869C867}"/>
                  </a:ext>
                </a:extLst>
              </p:cNvPr>
              <p:cNvSpPr/>
              <p:nvPr/>
            </p:nvSpPr>
            <p:spPr>
              <a:xfrm>
                <a:off x="5740870" y="1051630"/>
                <a:ext cx="141983" cy="272873"/>
              </a:xfrm>
              <a:custGeom>
                <a:avLst/>
                <a:gdLst>
                  <a:gd name="connsiteX0" fmla="*/ 3737 w 141983"/>
                  <a:gd name="connsiteY0" fmla="*/ 0 h 272873"/>
                  <a:gd name="connsiteX1" fmla="*/ 76037 w 141983"/>
                  <a:gd name="connsiteY1" fmla="*/ 271926 h 272873"/>
                  <a:gd name="connsiteX2" fmla="*/ 3737 w 141983"/>
                  <a:gd name="connsiteY2" fmla="*/ 0 h 272873"/>
                </a:gdLst>
                <a:ahLst/>
                <a:cxnLst>
                  <a:cxn ang="0">
                    <a:pos x="connsiteX0" y="connsiteY0"/>
                  </a:cxn>
                  <a:cxn ang="0">
                    <a:pos x="connsiteX1" y="connsiteY1"/>
                  </a:cxn>
                  <a:cxn ang="0">
                    <a:pos x="connsiteX2" y="connsiteY2"/>
                  </a:cxn>
                </a:cxnLst>
                <a:rect l="l" t="t" r="r" b="b"/>
                <a:pathLst>
                  <a:path w="141983" h="272873">
                    <a:moveTo>
                      <a:pt x="3737" y="0"/>
                    </a:moveTo>
                    <a:cubicBezTo>
                      <a:pt x="3737" y="0"/>
                      <a:pt x="-24837" y="257743"/>
                      <a:pt x="76037" y="271926"/>
                    </a:cubicBezTo>
                    <a:cubicBezTo>
                      <a:pt x="176883" y="286123"/>
                      <a:pt x="169064" y="138237"/>
                      <a:pt x="3737" y="0"/>
                    </a:cubicBezTo>
                    <a:close/>
                  </a:path>
                </a:pathLst>
              </a:custGeom>
              <a:solidFill>
                <a:srgbClr val="91B3FA">
                  <a:alpha val="67000"/>
                </a:srgbClr>
              </a:solidFill>
              <a:ln w="1386" cap="flat">
                <a:noFill/>
                <a:prstDash val="solid"/>
                <a:miter/>
              </a:ln>
            </p:spPr>
            <p:txBody>
              <a:bodyPr rtlCol="0" anchor="ctr"/>
              <a:lstStyle/>
              <a:p>
                <a:endParaRPr lang="en-US"/>
              </a:p>
            </p:txBody>
          </p:sp>
          <p:sp>
            <p:nvSpPr>
              <p:cNvPr id="743" name="Freeform: Shape 742">
                <a:extLst>
                  <a:ext uri="{FF2B5EF4-FFF2-40B4-BE49-F238E27FC236}">
                    <a16:creationId xmlns:a16="http://schemas.microsoft.com/office/drawing/2014/main" id="{D28DD106-2E3E-221D-CB94-B8AB1F5A42B5}"/>
                  </a:ext>
                </a:extLst>
              </p:cNvPr>
              <p:cNvSpPr/>
              <p:nvPr/>
            </p:nvSpPr>
            <p:spPr>
              <a:xfrm>
                <a:off x="5465933" y="1041374"/>
                <a:ext cx="278673" cy="141897"/>
              </a:xfrm>
              <a:custGeom>
                <a:avLst/>
                <a:gdLst>
                  <a:gd name="connsiteX0" fmla="*/ 278674 w 278673"/>
                  <a:gd name="connsiteY0" fmla="*/ 10256 h 141897"/>
                  <a:gd name="connsiteX1" fmla="*/ 22413 w 278673"/>
                  <a:gd name="connsiteY1" fmla="*/ 126463 h 141897"/>
                  <a:gd name="connsiteX2" fmla="*/ 278674 w 278673"/>
                  <a:gd name="connsiteY2" fmla="*/ 10256 h 141897"/>
                </a:gdLst>
                <a:ahLst/>
                <a:cxnLst>
                  <a:cxn ang="0">
                    <a:pos x="connsiteX0" y="connsiteY0"/>
                  </a:cxn>
                  <a:cxn ang="0">
                    <a:pos x="connsiteX1" y="connsiteY1"/>
                  </a:cxn>
                  <a:cxn ang="0">
                    <a:pos x="connsiteX2" y="connsiteY2"/>
                  </a:cxn>
                </a:cxnLst>
                <a:rect l="l" t="t" r="r" b="b"/>
                <a:pathLst>
                  <a:path w="278673" h="141897">
                    <a:moveTo>
                      <a:pt x="278674" y="10256"/>
                    </a:moveTo>
                    <a:cubicBezTo>
                      <a:pt x="278674" y="10256"/>
                      <a:pt x="97251" y="195561"/>
                      <a:pt x="22413" y="126463"/>
                    </a:cubicBezTo>
                    <a:cubicBezTo>
                      <a:pt x="-52424" y="57380"/>
                      <a:pt x="67000" y="-30185"/>
                      <a:pt x="278674" y="10256"/>
                    </a:cubicBezTo>
                    <a:close/>
                  </a:path>
                </a:pathLst>
              </a:custGeom>
              <a:solidFill>
                <a:srgbClr val="91B3FA">
                  <a:alpha val="67000"/>
                </a:srgbClr>
              </a:solidFill>
              <a:ln w="1386" cap="flat">
                <a:noFill/>
                <a:prstDash val="solid"/>
                <a:miter/>
              </a:ln>
            </p:spPr>
            <p:txBody>
              <a:bodyPr rtlCol="0" anchor="ctr"/>
              <a:lstStyle/>
              <a:p>
                <a:endParaRPr lang="en-US"/>
              </a:p>
            </p:txBody>
          </p:sp>
          <p:sp>
            <p:nvSpPr>
              <p:cNvPr id="744" name="Freeform: Shape 743">
                <a:extLst>
                  <a:ext uri="{FF2B5EF4-FFF2-40B4-BE49-F238E27FC236}">
                    <a16:creationId xmlns:a16="http://schemas.microsoft.com/office/drawing/2014/main" id="{9B124C49-A75C-06C1-9E10-CE6FD5ABE205}"/>
                  </a:ext>
                </a:extLst>
              </p:cNvPr>
              <p:cNvSpPr/>
              <p:nvPr/>
            </p:nvSpPr>
            <p:spPr>
              <a:xfrm>
                <a:off x="5441945" y="974149"/>
                <a:ext cx="287272" cy="124374"/>
              </a:xfrm>
              <a:custGeom>
                <a:avLst/>
                <a:gdLst>
                  <a:gd name="connsiteX0" fmla="*/ 287273 w 287272"/>
                  <a:gd name="connsiteY0" fmla="*/ 86771 h 124374"/>
                  <a:gd name="connsiteX1" fmla="*/ 5961 w 287272"/>
                  <a:gd name="connsiteY1" fmla="*/ 80657 h 124374"/>
                  <a:gd name="connsiteX2" fmla="*/ 287273 w 287272"/>
                  <a:gd name="connsiteY2" fmla="*/ 86771 h 124374"/>
                </a:gdLst>
                <a:ahLst/>
                <a:cxnLst>
                  <a:cxn ang="0">
                    <a:pos x="connsiteX0" y="connsiteY0"/>
                  </a:cxn>
                  <a:cxn ang="0">
                    <a:pos x="connsiteX1" y="connsiteY1"/>
                  </a:cxn>
                  <a:cxn ang="0">
                    <a:pos x="connsiteX2" y="connsiteY2"/>
                  </a:cxn>
                </a:cxnLst>
                <a:rect l="l" t="t" r="r" b="b"/>
                <a:pathLst>
                  <a:path w="287272" h="124374">
                    <a:moveTo>
                      <a:pt x="287273" y="86771"/>
                    </a:moveTo>
                    <a:cubicBezTo>
                      <a:pt x="287273" y="86771"/>
                      <a:pt x="43532" y="175319"/>
                      <a:pt x="5961" y="80657"/>
                    </a:cubicBezTo>
                    <a:cubicBezTo>
                      <a:pt x="-31610" y="-14020"/>
                      <a:pt x="113947" y="-41290"/>
                      <a:pt x="287273" y="86771"/>
                    </a:cubicBezTo>
                    <a:close/>
                  </a:path>
                </a:pathLst>
              </a:custGeom>
              <a:solidFill>
                <a:srgbClr val="91B3FA">
                  <a:alpha val="67000"/>
                </a:srgbClr>
              </a:solidFill>
              <a:ln w="1386" cap="flat">
                <a:noFill/>
                <a:prstDash val="solid"/>
                <a:miter/>
              </a:ln>
            </p:spPr>
            <p:txBody>
              <a:bodyPr rtlCol="0" anchor="ctr"/>
              <a:lstStyle/>
              <a:p>
                <a:endParaRPr lang="en-US"/>
              </a:p>
            </p:txBody>
          </p:sp>
          <p:sp>
            <p:nvSpPr>
              <p:cNvPr id="745" name="Freeform: Shape 744">
                <a:extLst>
                  <a:ext uri="{FF2B5EF4-FFF2-40B4-BE49-F238E27FC236}">
                    <a16:creationId xmlns:a16="http://schemas.microsoft.com/office/drawing/2014/main" id="{CF0BF834-72C0-DDE7-EFAA-34B6481D4D7D}"/>
                  </a:ext>
                </a:extLst>
              </p:cNvPr>
              <p:cNvSpPr/>
              <p:nvPr/>
            </p:nvSpPr>
            <p:spPr>
              <a:xfrm>
                <a:off x="5754464" y="1072884"/>
                <a:ext cx="225641" cy="216555"/>
              </a:xfrm>
              <a:custGeom>
                <a:avLst/>
                <a:gdLst>
                  <a:gd name="connsiteX0" fmla="*/ 0 w 225641"/>
                  <a:gd name="connsiteY0" fmla="*/ 0 h 216555"/>
                  <a:gd name="connsiteX1" fmla="*/ 182851 w 225641"/>
                  <a:gd name="connsiteY1" fmla="*/ 213864 h 216555"/>
                  <a:gd name="connsiteX2" fmla="*/ 0 w 225641"/>
                  <a:gd name="connsiteY2" fmla="*/ 0 h 216555"/>
                </a:gdLst>
                <a:ahLst/>
                <a:cxnLst>
                  <a:cxn ang="0">
                    <a:pos x="connsiteX0" y="connsiteY0"/>
                  </a:cxn>
                  <a:cxn ang="0">
                    <a:pos x="connsiteX1" y="connsiteY1"/>
                  </a:cxn>
                  <a:cxn ang="0">
                    <a:pos x="connsiteX2" y="connsiteY2"/>
                  </a:cxn>
                </a:cxnLst>
                <a:rect l="l" t="t" r="r" b="b"/>
                <a:pathLst>
                  <a:path w="225641" h="216555">
                    <a:moveTo>
                      <a:pt x="0" y="0"/>
                    </a:moveTo>
                    <a:cubicBezTo>
                      <a:pt x="0" y="0"/>
                      <a:pt x="85776" y="244725"/>
                      <a:pt x="182851" y="213864"/>
                    </a:cubicBezTo>
                    <a:cubicBezTo>
                      <a:pt x="279912" y="183017"/>
                      <a:pt x="208873" y="53085"/>
                      <a:pt x="0" y="0"/>
                    </a:cubicBezTo>
                    <a:close/>
                  </a:path>
                </a:pathLst>
              </a:custGeom>
              <a:solidFill>
                <a:srgbClr val="91B3FA">
                  <a:alpha val="67000"/>
                </a:srgbClr>
              </a:solidFill>
              <a:ln w="1386" cap="flat">
                <a:noFill/>
                <a:prstDash val="solid"/>
                <a:miter/>
              </a:ln>
            </p:spPr>
            <p:txBody>
              <a:bodyPr rtlCol="0" anchor="ctr"/>
              <a:lstStyle/>
              <a:p>
                <a:endParaRPr lang="en-US"/>
              </a:p>
            </p:txBody>
          </p:sp>
          <p:sp>
            <p:nvSpPr>
              <p:cNvPr id="746" name="Freeform: Shape 745">
                <a:extLst>
                  <a:ext uri="{FF2B5EF4-FFF2-40B4-BE49-F238E27FC236}">
                    <a16:creationId xmlns:a16="http://schemas.microsoft.com/office/drawing/2014/main" id="{A1CFB382-044E-B5DC-0AF0-B0774EB68C82}"/>
                  </a:ext>
                </a:extLst>
              </p:cNvPr>
              <p:cNvSpPr/>
              <p:nvPr/>
            </p:nvSpPr>
            <p:spPr>
              <a:xfrm>
                <a:off x="5812026" y="1148859"/>
                <a:ext cx="57340" cy="159059"/>
              </a:xfrm>
              <a:custGeom>
                <a:avLst/>
                <a:gdLst>
                  <a:gd name="connsiteX0" fmla="*/ 3466 w 57340"/>
                  <a:gd name="connsiteY0" fmla="*/ 158477 h 159059"/>
                  <a:gd name="connsiteX1" fmla="*/ 6059 w 57340"/>
                  <a:gd name="connsiteY1" fmla="*/ 159059 h 159059"/>
                  <a:gd name="connsiteX2" fmla="*/ 52239 w 57340"/>
                  <a:gd name="connsiteY2" fmla="*/ 137542 h 159059"/>
                  <a:gd name="connsiteX3" fmla="*/ 13074 w 57340"/>
                  <a:gd name="connsiteY3" fmla="*/ 2688 h 159059"/>
                  <a:gd name="connsiteX4" fmla="*/ 4645 w 57340"/>
                  <a:gd name="connsiteY4" fmla="*/ 1025 h 159059"/>
                  <a:gd name="connsiteX5" fmla="*/ 2981 w 57340"/>
                  <a:gd name="connsiteY5" fmla="*/ 9454 h 159059"/>
                  <a:gd name="connsiteX6" fmla="*/ 41522 w 57340"/>
                  <a:gd name="connsiteY6" fmla="*/ 131817 h 159059"/>
                  <a:gd name="connsiteX7" fmla="*/ 6087 w 57340"/>
                  <a:gd name="connsiteY7" fmla="*/ 146914 h 159059"/>
                  <a:gd name="connsiteX8" fmla="*/ 0 w 57340"/>
                  <a:gd name="connsiteY8" fmla="*/ 152973 h 159059"/>
                  <a:gd name="connsiteX9" fmla="*/ 3466 w 57340"/>
                  <a:gd name="connsiteY9" fmla="*/ 158477 h 15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40" h="159059">
                    <a:moveTo>
                      <a:pt x="3466" y="158477"/>
                    </a:moveTo>
                    <a:cubicBezTo>
                      <a:pt x="4256" y="158851"/>
                      <a:pt x="5130" y="159059"/>
                      <a:pt x="6059" y="159059"/>
                    </a:cubicBezTo>
                    <a:cubicBezTo>
                      <a:pt x="29031" y="159115"/>
                      <a:pt x="44573" y="151878"/>
                      <a:pt x="52239" y="137542"/>
                    </a:cubicBezTo>
                    <a:cubicBezTo>
                      <a:pt x="74754" y="95424"/>
                      <a:pt x="15597" y="6459"/>
                      <a:pt x="13074" y="2688"/>
                    </a:cubicBezTo>
                    <a:cubicBezTo>
                      <a:pt x="11188" y="-98"/>
                      <a:pt x="7431" y="-833"/>
                      <a:pt x="4645" y="1025"/>
                    </a:cubicBezTo>
                    <a:cubicBezTo>
                      <a:pt x="1858" y="2896"/>
                      <a:pt x="1123" y="6667"/>
                      <a:pt x="2981" y="9454"/>
                    </a:cubicBezTo>
                    <a:cubicBezTo>
                      <a:pt x="19077" y="33439"/>
                      <a:pt x="57369" y="102176"/>
                      <a:pt x="41522" y="131817"/>
                    </a:cubicBezTo>
                    <a:cubicBezTo>
                      <a:pt x="36143" y="141868"/>
                      <a:pt x="24220" y="146956"/>
                      <a:pt x="6087" y="146914"/>
                    </a:cubicBezTo>
                    <a:cubicBezTo>
                      <a:pt x="2731" y="146901"/>
                      <a:pt x="0" y="149618"/>
                      <a:pt x="0" y="152973"/>
                    </a:cubicBezTo>
                    <a:cubicBezTo>
                      <a:pt x="-14" y="155399"/>
                      <a:pt x="1414" y="157493"/>
                      <a:pt x="3466" y="158477"/>
                    </a:cubicBezTo>
                    <a:close/>
                  </a:path>
                </a:pathLst>
              </a:custGeom>
              <a:solidFill>
                <a:srgbClr val="FFFFFF">
                  <a:alpha val="78000"/>
                </a:srgbClr>
              </a:solidFill>
              <a:ln w="1386" cap="flat">
                <a:noFill/>
                <a:prstDash val="solid"/>
                <a:miter/>
              </a:ln>
            </p:spPr>
            <p:txBody>
              <a:bodyPr rtlCol="0" anchor="ctr"/>
              <a:lstStyle/>
              <a:p>
                <a:endParaRPr lang="en-US"/>
              </a:p>
            </p:txBody>
          </p:sp>
          <p:sp>
            <p:nvSpPr>
              <p:cNvPr id="747" name="Freeform: Shape 746">
                <a:extLst>
                  <a:ext uri="{FF2B5EF4-FFF2-40B4-BE49-F238E27FC236}">
                    <a16:creationId xmlns:a16="http://schemas.microsoft.com/office/drawing/2014/main" id="{CA65A999-718F-A281-1F42-0707699CEB08}"/>
                  </a:ext>
                </a:extLst>
              </p:cNvPr>
              <p:cNvSpPr/>
              <p:nvPr/>
            </p:nvSpPr>
            <p:spPr>
              <a:xfrm>
                <a:off x="5419148" y="892996"/>
                <a:ext cx="320647" cy="168782"/>
              </a:xfrm>
              <a:custGeom>
                <a:avLst/>
                <a:gdLst>
                  <a:gd name="connsiteX0" fmla="*/ 320648 w 320647"/>
                  <a:gd name="connsiteY0" fmla="*/ 168782 h 168782"/>
                  <a:gd name="connsiteX1" fmla="*/ 184047 w 320647"/>
                  <a:gd name="connsiteY1" fmla="*/ 11386 h 168782"/>
                  <a:gd name="connsiteX2" fmla="*/ 5729 w 320647"/>
                  <a:gd name="connsiteY2" fmla="*/ 24487 h 168782"/>
                  <a:gd name="connsiteX3" fmla="*/ 6367 w 320647"/>
                  <a:gd name="connsiteY3" fmla="*/ 41124 h 168782"/>
                  <a:gd name="connsiteX4" fmla="*/ 320648 w 320647"/>
                  <a:gd name="connsiteY4" fmla="*/ 168782 h 168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647" h="168782">
                    <a:moveTo>
                      <a:pt x="320648" y="168782"/>
                    </a:moveTo>
                    <a:cubicBezTo>
                      <a:pt x="320648" y="168782"/>
                      <a:pt x="234595" y="35315"/>
                      <a:pt x="184047" y="11386"/>
                    </a:cubicBezTo>
                    <a:cubicBezTo>
                      <a:pt x="129576" y="-14415"/>
                      <a:pt x="46517" y="9653"/>
                      <a:pt x="5729" y="24487"/>
                    </a:cubicBezTo>
                    <a:cubicBezTo>
                      <a:pt x="-2242" y="27385"/>
                      <a:pt x="-1771" y="38739"/>
                      <a:pt x="6367" y="41124"/>
                    </a:cubicBezTo>
                    <a:cubicBezTo>
                      <a:pt x="99547" y="68477"/>
                      <a:pt x="207324" y="114991"/>
                      <a:pt x="320648" y="168782"/>
                    </a:cubicBezTo>
                    <a:close/>
                  </a:path>
                </a:pathLst>
              </a:custGeom>
              <a:gradFill>
                <a:gsLst>
                  <a:gs pos="0">
                    <a:srgbClr val="4F52FF"/>
                  </a:gs>
                  <a:gs pos="50000">
                    <a:srgbClr val="474AF0"/>
                  </a:gs>
                  <a:gs pos="100000">
                    <a:srgbClr val="4042E2"/>
                  </a:gs>
                </a:gsLst>
                <a:lin ang="12321638" scaled="1"/>
              </a:gradFill>
              <a:ln w="1386" cap="flat">
                <a:noFill/>
                <a:prstDash val="solid"/>
                <a:miter/>
              </a:ln>
            </p:spPr>
            <p:txBody>
              <a:bodyPr rtlCol="0" anchor="ctr"/>
              <a:lstStyle/>
              <a:p>
                <a:endParaRPr lang="en-US"/>
              </a:p>
            </p:txBody>
          </p:sp>
          <p:sp>
            <p:nvSpPr>
              <p:cNvPr id="748" name="Freeform: Shape 747">
                <a:extLst>
                  <a:ext uri="{FF2B5EF4-FFF2-40B4-BE49-F238E27FC236}">
                    <a16:creationId xmlns:a16="http://schemas.microsoft.com/office/drawing/2014/main" id="{BA1CA016-204C-0294-A87B-15DBA6C2598B}"/>
                  </a:ext>
                </a:extLst>
              </p:cNvPr>
              <p:cNvSpPr/>
              <p:nvPr/>
            </p:nvSpPr>
            <p:spPr>
              <a:xfrm>
                <a:off x="5730992" y="1051185"/>
                <a:ext cx="311598" cy="170440"/>
              </a:xfrm>
              <a:custGeom>
                <a:avLst/>
                <a:gdLst>
                  <a:gd name="connsiteX0" fmla="*/ 0 w 311598"/>
                  <a:gd name="connsiteY0" fmla="*/ 6420 h 170440"/>
                  <a:gd name="connsiteX1" fmla="*/ 208319 w 311598"/>
                  <a:gd name="connsiteY1" fmla="*/ 12493 h 170440"/>
                  <a:gd name="connsiteX2" fmla="*/ 311078 w 311598"/>
                  <a:gd name="connsiteY2" fmla="*/ 158812 h 170440"/>
                  <a:gd name="connsiteX3" fmla="*/ 297796 w 311598"/>
                  <a:gd name="connsiteY3" fmla="*/ 168850 h 170440"/>
                  <a:gd name="connsiteX4" fmla="*/ 0 w 311598"/>
                  <a:gd name="connsiteY4" fmla="*/ 6420 h 17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598" h="170440">
                    <a:moveTo>
                      <a:pt x="0" y="6420"/>
                    </a:moveTo>
                    <a:cubicBezTo>
                      <a:pt x="0" y="6420"/>
                      <a:pt x="157785" y="-11478"/>
                      <a:pt x="208319" y="12493"/>
                    </a:cubicBezTo>
                    <a:cubicBezTo>
                      <a:pt x="262776" y="38321"/>
                      <a:pt x="296729" y="117844"/>
                      <a:pt x="311078" y="158812"/>
                    </a:cubicBezTo>
                    <a:cubicBezTo>
                      <a:pt x="313878" y="166812"/>
                      <a:pt x="304798" y="173647"/>
                      <a:pt x="297796" y="168850"/>
                    </a:cubicBezTo>
                    <a:cubicBezTo>
                      <a:pt x="217635" y="114060"/>
                      <a:pt x="113393" y="60088"/>
                      <a:pt x="0" y="6420"/>
                    </a:cubicBezTo>
                    <a:close/>
                  </a:path>
                </a:pathLst>
              </a:custGeom>
              <a:gradFill>
                <a:gsLst>
                  <a:gs pos="0">
                    <a:srgbClr val="4F52FF"/>
                  </a:gs>
                  <a:gs pos="50000">
                    <a:srgbClr val="474AF0"/>
                  </a:gs>
                  <a:gs pos="100000">
                    <a:srgbClr val="4042E2"/>
                  </a:gs>
                </a:gsLst>
                <a:lin ang="12321638" scaled="1"/>
              </a:gradFill>
              <a:ln w="1386" cap="flat">
                <a:noFill/>
                <a:prstDash val="solid"/>
                <a:miter/>
              </a:ln>
            </p:spPr>
            <p:txBody>
              <a:bodyPr rtlCol="0" anchor="ctr"/>
              <a:lstStyle/>
              <a:p>
                <a:endParaRPr lang="en-US"/>
              </a:p>
            </p:txBody>
          </p:sp>
          <p:sp>
            <p:nvSpPr>
              <p:cNvPr id="749" name="Freeform: Shape 748">
                <a:extLst>
                  <a:ext uri="{FF2B5EF4-FFF2-40B4-BE49-F238E27FC236}">
                    <a16:creationId xmlns:a16="http://schemas.microsoft.com/office/drawing/2014/main" id="{5F8BDD8B-732B-0138-2382-DB24E2958E03}"/>
                  </a:ext>
                </a:extLst>
              </p:cNvPr>
              <p:cNvSpPr/>
              <p:nvPr/>
            </p:nvSpPr>
            <p:spPr>
              <a:xfrm>
                <a:off x="5870673" y="1060258"/>
                <a:ext cx="147474" cy="122160"/>
              </a:xfrm>
              <a:custGeom>
                <a:avLst/>
                <a:gdLst>
                  <a:gd name="connsiteX0" fmla="*/ 138789 w 147474"/>
                  <a:gd name="connsiteY0" fmla="*/ 121568 h 122160"/>
                  <a:gd name="connsiteX1" fmla="*/ 143849 w 147474"/>
                  <a:gd name="connsiteY1" fmla="*/ 121638 h 122160"/>
                  <a:gd name="connsiteX2" fmla="*/ 146955 w 147474"/>
                  <a:gd name="connsiteY2" fmla="*/ 113624 h 122160"/>
                  <a:gd name="connsiteX3" fmla="*/ 5529 w 147474"/>
                  <a:gd name="connsiteY3" fmla="*/ 384 h 122160"/>
                  <a:gd name="connsiteX4" fmla="*/ 25 w 147474"/>
                  <a:gd name="connsiteY4" fmla="*/ 6983 h 122160"/>
                  <a:gd name="connsiteX5" fmla="*/ 6625 w 147474"/>
                  <a:gd name="connsiteY5" fmla="*/ 12487 h 122160"/>
                  <a:gd name="connsiteX6" fmla="*/ 135822 w 147474"/>
                  <a:gd name="connsiteY6" fmla="*/ 118532 h 122160"/>
                  <a:gd name="connsiteX7" fmla="*/ 138789 w 147474"/>
                  <a:gd name="connsiteY7" fmla="*/ 121568 h 12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74" h="122160">
                    <a:moveTo>
                      <a:pt x="138789" y="121568"/>
                    </a:moveTo>
                    <a:cubicBezTo>
                      <a:pt x="140328" y="122303"/>
                      <a:pt x="142158" y="122386"/>
                      <a:pt x="143849" y="121638"/>
                    </a:cubicBezTo>
                    <a:cubicBezTo>
                      <a:pt x="146913" y="120279"/>
                      <a:pt x="148314" y="116702"/>
                      <a:pt x="146955" y="113624"/>
                    </a:cubicBezTo>
                    <a:cubicBezTo>
                      <a:pt x="144764" y="108675"/>
                      <a:pt x="92484" y="-7504"/>
                      <a:pt x="5529" y="384"/>
                    </a:cubicBezTo>
                    <a:cubicBezTo>
                      <a:pt x="2188" y="689"/>
                      <a:pt x="-279" y="3642"/>
                      <a:pt x="25" y="6983"/>
                    </a:cubicBezTo>
                    <a:cubicBezTo>
                      <a:pt x="330" y="10325"/>
                      <a:pt x="3284" y="12792"/>
                      <a:pt x="6625" y="12487"/>
                    </a:cubicBezTo>
                    <a:cubicBezTo>
                      <a:pt x="84956" y="5375"/>
                      <a:pt x="135323" y="117395"/>
                      <a:pt x="135822" y="118532"/>
                    </a:cubicBezTo>
                    <a:cubicBezTo>
                      <a:pt x="136446" y="119919"/>
                      <a:pt x="137513" y="120958"/>
                      <a:pt x="138789" y="121568"/>
                    </a:cubicBezTo>
                    <a:close/>
                  </a:path>
                </a:pathLst>
              </a:custGeom>
              <a:solidFill>
                <a:srgbClr val="FFFFFF">
                  <a:alpha val="60000"/>
                </a:srgbClr>
              </a:solidFill>
              <a:ln w="1386" cap="flat">
                <a:noFill/>
                <a:prstDash val="solid"/>
                <a:miter/>
              </a:ln>
            </p:spPr>
            <p:txBody>
              <a:bodyPr rtlCol="0" anchor="ctr"/>
              <a:lstStyle/>
              <a:p>
                <a:endParaRPr lang="en-US"/>
              </a:p>
            </p:txBody>
          </p:sp>
        </p:grpSp>
        <p:sp>
          <p:nvSpPr>
            <p:cNvPr id="750" name="Freeform: Shape 749">
              <a:extLst>
                <a:ext uri="{FF2B5EF4-FFF2-40B4-BE49-F238E27FC236}">
                  <a16:creationId xmlns:a16="http://schemas.microsoft.com/office/drawing/2014/main" id="{19748E4B-76F6-21DE-DF84-2D865D635D75}"/>
                </a:ext>
              </a:extLst>
            </p:cNvPr>
            <p:cNvSpPr/>
            <p:nvPr/>
          </p:nvSpPr>
          <p:spPr>
            <a:xfrm>
              <a:off x="5352089" y="1708560"/>
              <a:ext cx="391394" cy="2095827"/>
            </a:xfrm>
            <a:custGeom>
              <a:avLst/>
              <a:gdLst>
                <a:gd name="connsiteX0" fmla="*/ 24820 w 391394"/>
                <a:gd name="connsiteY0" fmla="*/ 2095814 h 2095827"/>
                <a:gd name="connsiteX1" fmla="*/ 3 w 391394"/>
                <a:gd name="connsiteY1" fmla="*/ 512683 h 2095827"/>
                <a:gd name="connsiteX2" fmla="*/ 37242 w 391394"/>
                <a:gd name="connsiteY2" fmla="*/ 481115 h 2095827"/>
                <a:gd name="connsiteX3" fmla="*/ 37242 w 391394"/>
                <a:gd name="connsiteY3" fmla="*/ 481115 h 2095827"/>
                <a:gd name="connsiteX4" fmla="*/ 98035 w 391394"/>
                <a:gd name="connsiteY4" fmla="*/ 430248 h 2095827"/>
                <a:gd name="connsiteX5" fmla="*/ 98035 w 391394"/>
                <a:gd name="connsiteY5" fmla="*/ 43543 h 2095827"/>
                <a:gd name="connsiteX6" fmla="*/ 151799 w 391394"/>
                <a:gd name="connsiteY6" fmla="*/ 25 h 2095827"/>
                <a:gd name="connsiteX7" fmla="*/ 285697 w 391394"/>
                <a:gd name="connsiteY7" fmla="*/ 3740 h 2095827"/>
                <a:gd name="connsiteX8" fmla="*/ 345602 w 391394"/>
                <a:gd name="connsiteY8" fmla="*/ 54607 h 2095827"/>
                <a:gd name="connsiteX9" fmla="*/ 391395 w 391394"/>
                <a:gd name="connsiteY9" fmla="*/ 2095828 h 2095827"/>
                <a:gd name="connsiteX10" fmla="*/ 24820 w 391394"/>
                <a:gd name="connsiteY10" fmla="*/ 2095828 h 2095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1394" h="2095827">
                  <a:moveTo>
                    <a:pt x="24820" y="2095814"/>
                  </a:moveTo>
                  <a:lnTo>
                    <a:pt x="3" y="512683"/>
                  </a:lnTo>
                  <a:cubicBezTo>
                    <a:pt x="-274" y="495312"/>
                    <a:pt x="16488" y="481115"/>
                    <a:pt x="37242" y="481115"/>
                  </a:cubicBezTo>
                  <a:lnTo>
                    <a:pt x="37242" y="481115"/>
                  </a:lnTo>
                  <a:cubicBezTo>
                    <a:pt x="70820" y="481115"/>
                    <a:pt x="98035" y="458337"/>
                    <a:pt x="98035" y="430248"/>
                  </a:cubicBezTo>
                  <a:lnTo>
                    <a:pt x="98035" y="43543"/>
                  </a:lnTo>
                  <a:cubicBezTo>
                    <a:pt x="98035" y="18921"/>
                    <a:pt x="122408" y="-793"/>
                    <a:pt x="151799" y="25"/>
                  </a:cubicBezTo>
                  <a:lnTo>
                    <a:pt x="285697" y="3740"/>
                  </a:lnTo>
                  <a:cubicBezTo>
                    <a:pt x="318651" y="4655"/>
                    <a:pt x="344992" y="27004"/>
                    <a:pt x="345602" y="54607"/>
                  </a:cubicBezTo>
                  <a:lnTo>
                    <a:pt x="391395" y="2095828"/>
                  </a:lnTo>
                  <a:lnTo>
                    <a:pt x="24820" y="2095828"/>
                  </a:lnTo>
                  <a:close/>
                </a:path>
              </a:pathLst>
            </a:custGeom>
            <a:gradFill>
              <a:gsLst>
                <a:gs pos="0">
                  <a:srgbClr val="4F52FF"/>
                </a:gs>
                <a:gs pos="50000">
                  <a:srgbClr val="474AF0"/>
                </a:gs>
                <a:gs pos="100000">
                  <a:srgbClr val="4042E2"/>
                </a:gs>
              </a:gsLst>
              <a:lin ang="0" scaled="1"/>
            </a:gradFill>
            <a:ln w="1386" cap="flat">
              <a:noFill/>
              <a:prstDash val="solid"/>
              <a:miter/>
            </a:ln>
          </p:spPr>
          <p:txBody>
            <a:bodyPr rtlCol="0" anchor="ctr"/>
            <a:lstStyle/>
            <a:p>
              <a:endParaRPr lang="en-US"/>
            </a:p>
          </p:txBody>
        </p:sp>
        <p:grpSp>
          <p:nvGrpSpPr>
            <p:cNvPr id="751" name="Graphic 6">
              <a:extLst>
                <a:ext uri="{FF2B5EF4-FFF2-40B4-BE49-F238E27FC236}">
                  <a16:creationId xmlns:a16="http://schemas.microsoft.com/office/drawing/2014/main" id="{CF8C0FB4-DDA9-81E6-FB43-A18D57E17FA1}"/>
                </a:ext>
              </a:extLst>
            </p:cNvPr>
            <p:cNvGrpSpPr/>
            <p:nvPr/>
          </p:nvGrpSpPr>
          <p:grpSpPr>
            <a:xfrm>
              <a:off x="5009748" y="1903465"/>
              <a:ext cx="1501466" cy="2264845"/>
              <a:chOff x="5009748" y="1903465"/>
              <a:chExt cx="1501466" cy="2264845"/>
            </a:xfrm>
          </p:grpSpPr>
          <p:grpSp>
            <p:nvGrpSpPr>
              <p:cNvPr id="752" name="Graphic 6">
                <a:extLst>
                  <a:ext uri="{FF2B5EF4-FFF2-40B4-BE49-F238E27FC236}">
                    <a16:creationId xmlns:a16="http://schemas.microsoft.com/office/drawing/2014/main" id="{A5121EBF-103B-36A2-11A1-49FED60D51E1}"/>
                  </a:ext>
                </a:extLst>
              </p:cNvPr>
              <p:cNvGrpSpPr/>
              <p:nvPr/>
            </p:nvGrpSpPr>
            <p:grpSpPr>
              <a:xfrm>
                <a:off x="5748280" y="2779943"/>
                <a:ext cx="242784" cy="298161"/>
                <a:chOff x="5748280" y="2779943"/>
                <a:chExt cx="242784" cy="298161"/>
              </a:xfrm>
            </p:grpSpPr>
            <p:sp>
              <p:nvSpPr>
                <p:cNvPr id="753" name="Freeform: Shape 752">
                  <a:extLst>
                    <a:ext uri="{FF2B5EF4-FFF2-40B4-BE49-F238E27FC236}">
                      <a16:creationId xmlns:a16="http://schemas.microsoft.com/office/drawing/2014/main" id="{BA4B3D83-6659-15C9-EA82-B0500D4213F6}"/>
                    </a:ext>
                  </a:extLst>
                </p:cNvPr>
                <p:cNvSpPr/>
                <p:nvPr/>
              </p:nvSpPr>
              <p:spPr>
                <a:xfrm>
                  <a:off x="5748280" y="2985406"/>
                  <a:ext cx="135672" cy="92698"/>
                </a:xfrm>
                <a:custGeom>
                  <a:avLst/>
                  <a:gdLst>
                    <a:gd name="connsiteX0" fmla="*/ 0 w 135672"/>
                    <a:gd name="connsiteY0" fmla="*/ 22515 h 92698"/>
                    <a:gd name="connsiteX1" fmla="*/ 555 w 135672"/>
                    <a:gd name="connsiteY1" fmla="*/ 39845 h 92698"/>
                    <a:gd name="connsiteX2" fmla="*/ 135672 w 135672"/>
                    <a:gd name="connsiteY2" fmla="*/ 72841 h 92698"/>
                    <a:gd name="connsiteX3" fmla="*/ 95994 w 135672"/>
                    <a:gd name="connsiteY3" fmla="*/ 0 h 92698"/>
                    <a:gd name="connsiteX4" fmla="*/ 0 w 135672"/>
                    <a:gd name="connsiteY4" fmla="*/ 22515 h 9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672" h="92698">
                      <a:moveTo>
                        <a:pt x="0" y="22515"/>
                      </a:moveTo>
                      <a:lnTo>
                        <a:pt x="555" y="39845"/>
                      </a:lnTo>
                      <a:cubicBezTo>
                        <a:pt x="53834" y="114017"/>
                        <a:pt x="102288" y="95092"/>
                        <a:pt x="135672" y="72841"/>
                      </a:cubicBezTo>
                      <a:cubicBezTo>
                        <a:pt x="115583" y="22889"/>
                        <a:pt x="112020" y="17371"/>
                        <a:pt x="95994" y="0"/>
                      </a:cubicBezTo>
                      <a:cubicBezTo>
                        <a:pt x="35741" y="43810"/>
                        <a:pt x="0" y="22515"/>
                        <a:pt x="0" y="22515"/>
                      </a:cubicBezTo>
                      <a:close/>
                    </a:path>
                  </a:pathLst>
                </a:custGeom>
                <a:gradFill>
                  <a:gsLst>
                    <a:gs pos="0">
                      <a:srgbClr val="FEBBBA"/>
                    </a:gs>
                    <a:gs pos="50000">
                      <a:srgbClr val="FEA6A4"/>
                    </a:gs>
                    <a:gs pos="100000">
                      <a:srgbClr val="FF928E"/>
                    </a:gs>
                  </a:gsLst>
                  <a:lin ang="4159545" scaled="1"/>
                </a:gradFill>
                <a:ln w="1386" cap="flat">
                  <a:noFill/>
                  <a:prstDash val="solid"/>
                  <a:miter/>
                </a:ln>
              </p:spPr>
              <p:txBody>
                <a:bodyPr rtlCol="0" anchor="ctr"/>
                <a:lstStyle/>
                <a:p>
                  <a:endParaRPr lang="en-US"/>
                </a:p>
              </p:txBody>
            </p:sp>
            <p:sp>
              <p:nvSpPr>
                <p:cNvPr id="754" name="Freeform: Shape 753">
                  <a:extLst>
                    <a:ext uri="{FF2B5EF4-FFF2-40B4-BE49-F238E27FC236}">
                      <a16:creationId xmlns:a16="http://schemas.microsoft.com/office/drawing/2014/main" id="{77332017-6A6B-24D3-A2A1-89BAAADA7BD8}"/>
                    </a:ext>
                  </a:extLst>
                </p:cNvPr>
                <p:cNvSpPr/>
                <p:nvPr/>
              </p:nvSpPr>
              <p:spPr>
                <a:xfrm>
                  <a:off x="5844260" y="2779943"/>
                  <a:ext cx="146804" cy="278303"/>
                </a:xfrm>
                <a:custGeom>
                  <a:avLst/>
                  <a:gdLst>
                    <a:gd name="connsiteX0" fmla="*/ 146805 w 146804"/>
                    <a:gd name="connsiteY0" fmla="*/ 146583 h 278303"/>
                    <a:gd name="connsiteX1" fmla="*/ 53043 w 146804"/>
                    <a:gd name="connsiteY1" fmla="*/ 0 h 278303"/>
                    <a:gd name="connsiteX2" fmla="*/ 0 w 146804"/>
                    <a:gd name="connsiteY2" fmla="*/ 205463 h 278303"/>
                    <a:gd name="connsiteX3" fmla="*/ 39679 w 146804"/>
                    <a:gd name="connsiteY3" fmla="*/ 278303 h 278303"/>
                    <a:gd name="connsiteX4" fmla="*/ 146805 w 146804"/>
                    <a:gd name="connsiteY4" fmla="*/ 146583 h 278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804" h="278303">
                      <a:moveTo>
                        <a:pt x="146805" y="146583"/>
                      </a:moveTo>
                      <a:lnTo>
                        <a:pt x="53043" y="0"/>
                      </a:lnTo>
                      <a:cubicBezTo>
                        <a:pt x="46888" y="82684"/>
                        <a:pt x="32234" y="160128"/>
                        <a:pt x="0" y="205463"/>
                      </a:cubicBezTo>
                      <a:cubicBezTo>
                        <a:pt x="16027" y="222820"/>
                        <a:pt x="19590" y="228352"/>
                        <a:pt x="39679" y="278303"/>
                      </a:cubicBezTo>
                      <a:cubicBezTo>
                        <a:pt x="122986" y="222751"/>
                        <a:pt x="146805" y="146583"/>
                        <a:pt x="146805" y="146583"/>
                      </a:cubicBezTo>
                      <a:close/>
                    </a:path>
                  </a:pathLst>
                </a:custGeom>
                <a:gradFill>
                  <a:gsLst>
                    <a:gs pos="0">
                      <a:srgbClr val="FF928E"/>
                    </a:gs>
                    <a:gs pos="50000">
                      <a:srgbClr val="FE8178"/>
                    </a:gs>
                    <a:gs pos="100000">
                      <a:srgbClr val="FE7062"/>
                    </a:gs>
                  </a:gsLst>
                  <a:lin ang="6701349" scaled="1"/>
                </a:gradFill>
                <a:ln w="1386" cap="flat">
                  <a:noFill/>
                  <a:prstDash val="solid"/>
                  <a:miter/>
                </a:ln>
              </p:spPr>
              <p:txBody>
                <a:bodyPr rtlCol="0" anchor="ctr"/>
                <a:lstStyle/>
                <a:p>
                  <a:endParaRPr lang="en-US"/>
                </a:p>
              </p:txBody>
            </p:sp>
          </p:grpSp>
          <p:sp>
            <p:nvSpPr>
              <p:cNvPr id="755" name="Freeform: Shape 754">
                <a:extLst>
                  <a:ext uri="{FF2B5EF4-FFF2-40B4-BE49-F238E27FC236}">
                    <a16:creationId xmlns:a16="http://schemas.microsoft.com/office/drawing/2014/main" id="{B4E1F753-8C67-E318-B054-E2A7D897D851}"/>
                  </a:ext>
                </a:extLst>
              </p:cNvPr>
              <p:cNvSpPr/>
              <p:nvPr/>
            </p:nvSpPr>
            <p:spPr>
              <a:xfrm>
                <a:off x="5960925" y="4074650"/>
                <a:ext cx="197033" cy="83177"/>
              </a:xfrm>
              <a:custGeom>
                <a:avLst/>
                <a:gdLst>
                  <a:gd name="connsiteX0" fmla="*/ 122196 w 197033"/>
                  <a:gd name="connsiteY0" fmla="*/ 82060 h 83177"/>
                  <a:gd name="connsiteX1" fmla="*/ 0 w 197033"/>
                  <a:gd name="connsiteY1" fmla="*/ 81312 h 83177"/>
                  <a:gd name="connsiteX2" fmla="*/ 143893 w 197033"/>
                  <a:gd name="connsiteY2" fmla="*/ 2177 h 83177"/>
                  <a:gd name="connsiteX3" fmla="*/ 180300 w 197033"/>
                  <a:gd name="connsiteY3" fmla="*/ 0 h 83177"/>
                  <a:gd name="connsiteX4" fmla="*/ 197033 w 197033"/>
                  <a:gd name="connsiteY4" fmla="*/ 61680 h 83177"/>
                  <a:gd name="connsiteX5" fmla="*/ 122196 w 197033"/>
                  <a:gd name="connsiteY5" fmla="*/ 82060 h 83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033" h="83177">
                    <a:moveTo>
                      <a:pt x="122196" y="82060"/>
                    </a:moveTo>
                    <a:cubicBezTo>
                      <a:pt x="75447" y="84209"/>
                      <a:pt x="30209" y="82864"/>
                      <a:pt x="0" y="81312"/>
                    </a:cubicBezTo>
                    <a:cubicBezTo>
                      <a:pt x="27506" y="61736"/>
                      <a:pt x="90877" y="19132"/>
                      <a:pt x="143893" y="2177"/>
                    </a:cubicBezTo>
                    <a:lnTo>
                      <a:pt x="180300" y="0"/>
                    </a:lnTo>
                    <a:cubicBezTo>
                      <a:pt x="180300" y="0"/>
                      <a:pt x="192639" y="18758"/>
                      <a:pt x="197033" y="61680"/>
                    </a:cubicBezTo>
                    <a:cubicBezTo>
                      <a:pt x="190989" y="69208"/>
                      <a:pt x="173368" y="79703"/>
                      <a:pt x="122196" y="82060"/>
                    </a:cubicBezTo>
                    <a:close/>
                  </a:path>
                </a:pathLst>
              </a:custGeom>
              <a:gradFill>
                <a:gsLst>
                  <a:gs pos="0">
                    <a:srgbClr val="09005D"/>
                  </a:gs>
                  <a:gs pos="50000">
                    <a:srgbClr val="110777"/>
                  </a:gs>
                  <a:gs pos="100000">
                    <a:srgbClr val="1A0F91"/>
                  </a:gs>
                </a:gsLst>
                <a:lin ang="10800000" scaled="1"/>
              </a:gradFill>
              <a:ln w="1386" cap="flat">
                <a:noFill/>
                <a:prstDash val="solid"/>
                <a:miter/>
              </a:ln>
            </p:spPr>
            <p:txBody>
              <a:bodyPr rtlCol="0" anchor="ctr"/>
              <a:lstStyle/>
              <a:p>
                <a:endParaRPr lang="en-US"/>
              </a:p>
            </p:txBody>
          </p:sp>
          <p:sp>
            <p:nvSpPr>
              <p:cNvPr id="757" name="Freeform: Shape 756">
                <a:extLst>
                  <a:ext uri="{FF2B5EF4-FFF2-40B4-BE49-F238E27FC236}">
                    <a16:creationId xmlns:a16="http://schemas.microsoft.com/office/drawing/2014/main" id="{C3D77FC5-5764-DC23-2FB5-D5D149907C51}"/>
                  </a:ext>
                </a:extLst>
              </p:cNvPr>
              <p:cNvSpPr/>
              <p:nvPr/>
            </p:nvSpPr>
            <p:spPr>
              <a:xfrm>
                <a:off x="5957845" y="4136330"/>
                <a:ext cx="200738" cy="31979"/>
              </a:xfrm>
              <a:custGeom>
                <a:avLst/>
                <a:gdLst>
                  <a:gd name="connsiteX0" fmla="*/ 2692 w 200738"/>
                  <a:gd name="connsiteY0" fmla="*/ 19894 h 31979"/>
                  <a:gd name="connsiteX1" fmla="*/ 3066 w 200738"/>
                  <a:gd name="connsiteY1" fmla="*/ 19631 h 31979"/>
                  <a:gd name="connsiteX2" fmla="*/ 125262 w 200738"/>
                  <a:gd name="connsiteY2" fmla="*/ 20380 h 31979"/>
                  <a:gd name="connsiteX3" fmla="*/ 200099 w 200738"/>
                  <a:gd name="connsiteY3" fmla="*/ 0 h 31979"/>
                  <a:gd name="connsiteX4" fmla="*/ 200682 w 200738"/>
                  <a:gd name="connsiteY4" fmla="*/ 6017 h 31979"/>
                  <a:gd name="connsiteX5" fmla="*/ 185015 w 200738"/>
                  <a:gd name="connsiteY5" fmla="*/ 24414 h 31979"/>
                  <a:gd name="connsiteX6" fmla="*/ 6046 w 200738"/>
                  <a:gd name="connsiteY6" fmla="*/ 31457 h 31979"/>
                  <a:gd name="connsiteX7" fmla="*/ 2692 w 200738"/>
                  <a:gd name="connsiteY7" fmla="*/ 19894 h 31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738" h="31979">
                    <a:moveTo>
                      <a:pt x="2692" y="19894"/>
                    </a:moveTo>
                    <a:cubicBezTo>
                      <a:pt x="2816" y="19812"/>
                      <a:pt x="2941" y="19714"/>
                      <a:pt x="3066" y="19631"/>
                    </a:cubicBezTo>
                    <a:cubicBezTo>
                      <a:pt x="33275" y="21184"/>
                      <a:pt x="78527" y="22529"/>
                      <a:pt x="125262" y="20380"/>
                    </a:cubicBezTo>
                    <a:cubicBezTo>
                      <a:pt x="176434" y="18023"/>
                      <a:pt x="194069" y="7528"/>
                      <a:pt x="200099" y="0"/>
                    </a:cubicBezTo>
                    <a:cubicBezTo>
                      <a:pt x="200307" y="1982"/>
                      <a:pt x="200515" y="3937"/>
                      <a:pt x="200682" y="6017"/>
                    </a:cubicBezTo>
                    <a:cubicBezTo>
                      <a:pt x="201444" y="15444"/>
                      <a:pt x="194443" y="23707"/>
                      <a:pt x="185015" y="24414"/>
                    </a:cubicBezTo>
                    <a:cubicBezTo>
                      <a:pt x="146737" y="27312"/>
                      <a:pt x="51811" y="33869"/>
                      <a:pt x="6046" y="31457"/>
                    </a:cubicBezTo>
                    <a:cubicBezTo>
                      <a:pt x="16" y="31152"/>
                      <a:pt x="-2230" y="23402"/>
                      <a:pt x="2692" y="19894"/>
                    </a:cubicBezTo>
                    <a:close/>
                  </a:path>
                </a:pathLst>
              </a:custGeom>
              <a:gradFill>
                <a:gsLst>
                  <a:gs pos="0">
                    <a:srgbClr val="4F52FF"/>
                  </a:gs>
                  <a:gs pos="50000">
                    <a:srgbClr val="474AF0"/>
                  </a:gs>
                  <a:gs pos="100000">
                    <a:srgbClr val="4042E2"/>
                  </a:gs>
                </a:gsLst>
                <a:lin ang="5400000" scaled="1"/>
              </a:gradFill>
              <a:ln w="1386" cap="flat">
                <a:noFill/>
                <a:prstDash val="solid"/>
                <a:miter/>
              </a:ln>
            </p:spPr>
            <p:txBody>
              <a:bodyPr rtlCol="0" anchor="ctr"/>
              <a:lstStyle/>
              <a:p>
                <a:endParaRPr lang="en-US"/>
              </a:p>
            </p:txBody>
          </p:sp>
          <p:sp>
            <p:nvSpPr>
              <p:cNvPr id="759" name="Freeform: Shape 758">
                <a:extLst>
                  <a:ext uri="{FF2B5EF4-FFF2-40B4-BE49-F238E27FC236}">
                    <a16:creationId xmlns:a16="http://schemas.microsoft.com/office/drawing/2014/main" id="{1BB35428-93DF-8B09-EC6E-05E29F886D00}"/>
                  </a:ext>
                </a:extLst>
              </p:cNvPr>
              <p:cNvSpPr/>
              <p:nvPr/>
            </p:nvSpPr>
            <p:spPr>
              <a:xfrm>
                <a:off x="6417224" y="4076757"/>
                <a:ext cx="93991" cy="79939"/>
              </a:xfrm>
              <a:custGeom>
                <a:avLst/>
                <a:gdLst>
                  <a:gd name="connsiteX0" fmla="*/ 225 w 93991"/>
                  <a:gd name="connsiteY0" fmla="*/ 67434 h 79939"/>
                  <a:gd name="connsiteX1" fmla="*/ 13382 w 93991"/>
                  <a:gd name="connsiteY1" fmla="*/ 5656 h 79939"/>
                  <a:gd name="connsiteX2" fmla="*/ 42815 w 93991"/>
                  <a:gd name="connsiteY2" fmla="*/ 5656 h 79939"/>
                  <a:gd name="connsiteX3" fmla="*/ 66161 w 93991"/>
                  <a:gd name="connsiteY3" fmla="*/ 25537 h 79939"/>
                  <a:gd name="connsiteX4" fmla="*/ 92614 w 93991"/>
                  <a:gd name="connsiteY4" fmla="*/ 71302 h 79939"/>
                  <a:gd name="connsiteX5" fmla="*/ 93986 w 93991"/>
                  <a:gd name="connsiteY5" fmla="*/ 76750 h 79939"/>
                  <a:gd name="connsiteX6" fmla="*/ 2790 w 93991"/>
                  <a:gd name="connsiteY6" fmla="*/ 79939 h 79939"/>
                  <a:gd name="connsiteX7" fmla="*/ 225 w 93991"/>
                  <a:gd name="connsiteY7" fmla="*/ 67434 h 79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991" h="79939">
                    <a:moveTo>
                      <a:pt x="225" y="67434"/>
                    </a:moveTo>
                    <a:cubicBezTo>
                      <a:pt x="3649" y="45488"/>
                      <a:pt x="9139" y="13767"/>
                      <a:pt x="13382" y="5656"/>
                    </a:cubicBezTo>
                    <a:cubicBezTo>
                      <a:pt x="20036" y="-7071"/>
                      <a:pt x="42815" y="5656"/>
                      <a:pt x="42815" y="5656"/>
                    </a:cubicBezTo>
                    <a:cubicBezTo>
                      <a:pt x="42815" y="5656"/>
                      <a:pt x="58800" y="13115"/>
                      <a:pt x="66161" y="25537"/>
                    </a:cubicBezTo>
                    <a:cubicBezTo>
                      <a:pt x="70847" y="33454"/>
                      <a:pt x="83824" y="55996"/>
                      <a:pt x="92614" y="71302"/>
                    </a:cubicBezTo>
                    <a:cubicBezTo>
                      <a:pt x="93626" y="73063"/>
                      <a:pt x="94042" y="74935"/>
                      <a:pt x="93986" y="76750"/>
                    </a:cubicBezTo>
                    <a:lnTo>
                      <a:pt x="2790" y="79939"/>
                    </a:lnTo>
                    <a:cubicBezTo>
                      <a:pt x="558" y="76376"/>
                      <a:pt x="-496" y="72009"/>
                      <a:pt x="225" y="67434"/>
                    </a:cubicBezTo>
                    <a:close/>
                  </a:path>
                </a:pathLst>
              </a:custGeom>
              <a:gradFill>
                <a:gsLst>
                  <a:gs pos="0">
                    <a:srgbClr val="09005D"/>
                  </a:gs>
                  <a:gs pos="50000">
                    <a:srgbClr val="110777"/>
                  </a:gs>
                  <a:gs pos="100000">
                    <a:srgbClr val="1A0F91"/>
                  </a:gs>
                </a:gsLst>
                <a:lin ang="10800000" scaled="1"/>
              </a:gradFill>
              <a:ln w="1386" cap="flat">
                <a:noFill/>
                <a:prstDash val="solid"/>
                <a:miter/>
              </a:ln>
            </p:spPr>
            <p:txBody>
              <a:bodyPr rtlCol="0" anchor="ctr"/>
              <a:lstStyle/>
              <a:p>
                <a:endParaRPr lang="en-US"/>
              </a:p>
            </p:txBody>
          </p:sp>
          <p:sp>
            <p:nvSpPr>
              <p:cNvPr id="760" name="Freeform: Shape 759">
                <a:extLst>
                  <a:ext uri="{FF2B5EF4-FFF2-40B4-BE49-F238E27FC236}">
                    <a16:creationId xmlns:a16="http://schemas.microsoft.com/office/drawing/2014/main" id="{6EB5B8CC-1FDD-A5A4-591D-70A83632B013}"/>
                  </a:ext>
                </a:extLst>
              </p:cNvPr>
              <p:cNvSpPr/>
              <p:nvPr/>
            </p:nvSpPr>
            <p:spPr>
              <a:xfrm>
                <a:off x="6419999" y="4153521"/>
                <a:ext cx="91210" cy="11888"/>
              </a:xfrm>
              <a:custGeom>
                <a:avLst/>
                <a:gdLst>
                  <a:gd name="connsiteX0" fmla="*/ 91211 w 91210"/>
                  <a:gd name="connsiteY0" fmla="*/ 0 h 11888"/>
                  <a:gd name="connsiteX1" fmla="*/ 81104 w 91210"/>
                  <a:gd name="connsiteY1" fmla="*/ 10093 h 11888"/>
                  <a:gd name="connsiteX2" fmla="*/ 16124 w 91210"/>
                  <a:gd name="connsiteY2" fmla="*/ 11881 h 11888"/>
                  <a:gd name="connsiteX3" fmla="*/ 0 w 91210"/>
                  <a:gd name="connsiteY3" fmla="*/ 3189 h 11888"/>
                  <a:gd name="connsiteX4" fmla="*/ 91211 w 91210"/>
                  <a:gd name="connsiteY4" fmla="*/ 0 h 11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10" h="11888">
                    <a:moveTo>
                      <a:pt x="91211" y="0"/>
                    </a:moveTo>
                    <a:cubicBezTo>
                      <a:pt x="91058" y="5213"/>
                      <a:pt x="86926" y="9941"/>
                      <a:pt x="81104" y="10093"/>
                    </a:cubicBezTo>
                    <a:lnTo>
                      <a:pt x="16124" y="11881"/>
                    </a:lnTo>
                    <a:cubicBezTo>
                      <a:pt x="9261" y="12075"/>
                      <a:pt x="3314" y="8499"/>
                      <a:pt x="0" y="3189"/>
                    </a:cubicBezTo>
                    <a:lnTo>
                      <a:pt x="91211" y="0"/>
                    </a:lnTo>
                    <a:close/>
                  </a:path>
                </a:pathLst>
              </a:custGeom>
              <a:gradFill>
                <a:gsLst>
                  <a:gs pos="0">
                    <a:srgbClr val="4F52FF"/>
                  </a:gs>
                  <a:gs pos="50000">
                    <a:srgbClr val="474AF0"/>
                  </a:gs>
                  <a:gs pos="100000">
                    <a:srgbClr val="4042E2"/>
                  </a:gs>
                </a:gsLst>
                <a:lin ang="5726430" scaled="1"/>
              </a:gradFill>
              <a:ln w="1386" cap="flat">
                <a:noFill/>
                <a:prstDash val="solid"/>
                <a:miter/>
              </a:ln>
            </p:spPr>
            <p:txBody>
              <a:bodyPr rtlCol="0" anchor="ctr"/>
              <a:lstStyle/>
              <a:p>
                <a:endParaRPr lang="en-US"/>
              </a:p>
            </p:txBody>
          </p:sp>
          <p:sp>
            <p:nvSpPr>
              <p:cNvPr id="761" name="Freeform: Shape 760">
                <a:extLst>
                  <a:ext uri="{FF2B5EF4-FFF2-40B4-BE49-F238E27FC236}">
                    <a16:creationId xmlns:a16="http://schemas.microsoft.com/office/drawing/2014/main" id="{BEE3DA9C-6605-DC9E-F515-0D8BEC018CE0}"/>
                  </a:ext>
                </a:extLst>
              </p:cNvPr>
              <p:cNvSpPr/>
              <p:nvPr/>
            </p:nvSpPr>
            <p:spPr>
              <a:xfrm>
                <a:off x="6410475" y="3998086"/>
                <a:ext cx="60995" cy="107679"/>
              </a:xfrm>
              <a:custGeom>
                <a:avLst/>
                <a:gdLst>
                  <a:gd name="connsiteX0" fmla="*/ 0 w 60995"/>
                  <a:gd name="connsiteY0" fmla="*/ 11390 h 107679"/>
                  <a:gd name="connsiteX1" fmla="*/ 17732 w 60995"/>
                  <a:gd name="connsiteY1" fmla="*/ 96223 h 107679"/>
                  <a:gd name="connsiteX2" fmla="*/ 32469 w 60995"/>
                  <a:gd name="connsiteY2" fmla="*/ 107660 h 107679"/>
                  <a:gd name="connsiteX3" fmla="*/ 45529 w 60995"/>
                  <a:gd name="connsiteY3" fmla="*/ 106509 h 107679"/>
                  <a:gd name="connsiteX4" fmla="*/ 60571 w 60995"/>
                  <a:gd name="connsiteY4" fmla="*/ 90039 h 107679"/>
                  <a:gd name="connsiteX5" fmla="*/ 53750 w 60995"/>
                  <a:gd name="connsiteY5" fmla="*/ 9559 h 107679"/>
                  <a:gd name="connsiteX6" fmla="*/ 0 w 60995"/>
                  <a:gd name="connsiteY6" fmla="*/ 11390 h 10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95" h="107679">
                    <a:moveTo>
                      <a:pt x="0" y="11390"/>
                    </a:moveTo>
                    <a:cubicBezTo>
                      <a:pt x="790" y="14024"/>
                      <a:pt x="12574" y="71157"/>
                      <a:pt x="17732" y="96223"/>
                    </a:cubicBezTo>
                    <a:cubicBezTo>
                      <a:pt x="19160" y="103154"/>
                      <a:pt x="25398" y="108021"/>
                      <a:pt x="32469" y="107660"/>
                    </a:cubicBezTo>
                    <a:cubicBezTo>
                      <a:pt x="36323" y="107466"/>
                      <a:pt x="40815" y="107120"/>
                      <a:pt x="45529" y="106509"/>
                    </a:cubicBezTo>
                    <a:cubicBezTo>
                      <a:pt x="53889" y="105428"/>
                      <a:pt x="60238" y="98455"/>
                      <a:pt x="60571" y="90039"/>
                    </a:cubicBezTo>
                    <a:cubicBezTo>
                      <a:pt x="61403" y="68079"/>
                      <a:pt x="61819" y="25905"/>
                      <a:pt x="53750" y="9559"/>
                    </a:cubicBezTo>
                    <a:cubicBezTo>
                      <a:pt x="42618" y="-12969"/>
                      <a:pt x="0" y="11390"/>
                      <a:pt x="0" y="11390"/>
                    </a:cubicBezTo>
                    <a:close/>
                  </a:path>
                </a:pathLst>
              </a:custGeom>
              <a:gradFill>
                <a:gsLst>
                  <a:gs pos="0">
                    <a:srgbClr val="FEBBBA"/>
                  </a:gs>
                  <a:gs pos="50000">
                    <a:srgbClr val="FEA6A4"/>
                  </a:gs>
                  <a:gs pos="100000">
                    <a:srgbClr val="FF928E"/>
                  </a:gs>
                </a:gsLst>
                <a:lin ang="10800000" scaled="1"/>
              </a:gradFill>
              <a:ln w="1386" cap="flat">
                <a:noFill/>
                <a:prstDash val="solid"/>
                <a:miter/>
              </a:ln>
            </p:spPr>
            <p:txBody>
              <a:bodyPr rtlCol="0" anchor="ctr"/>
              <a:lstStyle/>
              <a:p>
                <a:endParaRPr lang="en-US"/>
              </a:p>
            </p:txBody>
          </p:sp>
          <p:sp>
            <p:nvSpPr>
              <p:cNvPr id="762" name="Freeform: Shape 761">
                <a:extLst>
                  <a:ext uri="{FF2B5EF4-FFF2-40B4-BE49-F238E27FC236}">
                    <a16:creationId xmlns:a16="http://schemas.microsoft.com/office/drawing/2014/main" id="{319D39B2-4458-0477-77E0-62333DA690AA}"/>
                  </a:ext>
                </a:extLst>
              </p:cNvPr>
              <p:cNvSpPr/>
              <p:nvPr/>
            </p:nvSpPr>
            <p:spPr>
              <a:xfrm>
                <a:off x="6097553" y="4007659"/>
                <a:ext cx="50825" cy="80564"/>
              </a:xfrm>
              <a:custGeom>
                <a:avLst/>
                <a:gdLst>
                  <a:gd name="connsiteX0" fmla="*/ 50825 w 50825"/>
                  <a:gd name="connsiteY0" fmla="*/ 18176 h 80564"/>
                  <a:gd name="connsiteX1" fmla="*/ 45196 w 50825"/>
                  <a:gd name="connsiteY1" fmla="*/ 70082 h 80564"/>
                  <a:gd name="connsiteX2" fmla="*/ 33052 w 50825"/>
                  <a:gd name="connsiteY2" fmla="*/ 80549 h 80564"/>
                  <a:gd name="connsiteX3" fmla="*/ 19729 w 50825"/>
                  <a:gd name="connsiteY3" fmla="*/ 80147 h 80564"/>
                  <a:gd name="connsiteX4" fmla="*/ 6225 w 50825"/>
                  <a:gd name="connsiteY4" fmla="*/ 66935 h 80564"/>
                  <a:gd name="connsiteX5" fmla="*/ 0 w 50825"/>
                  <a:gd name="connsiteY5" fmla="*/ 0 h 80564"/>
                  <a:gd name="connsiteX6" fmla="*/ 50825 w 50825"/>
                  <a:gd name="connsiteY6" fmla="*/ 18176 h 80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25" h="80564">
                    <a:moveTo>
                      <a:pt x="50825" y="18176"/>
                    </a:moveTo>
                    <a:cubicBezTo>
                      <a:pt x="45765" y="18009"/>
                      <a:pt x="52835" y="44267"/>
                      <a:pt x="45196" y="70082"/>
                    </a:cubicBezTo>
                    <a:cubicBezTo>
                      <a:pt x="43477" y="75905"/>
                      <a:pt x="39124" y="80466"/>
                      <a:pt x="33052" y="80549"/>
                    </a:cubicBezTo>
                    <a:cubicBezTo>
                      <a:pt x="29114" y="80605"/>
                      <a:pt x="24456" y="80522"/>
                      <a:pt x="19729" y="80147"/>
                    </a:cubicBezTo>
                    <a:cubicBezTo>
                      <a:pt x="12602" y="79579"/>
                      <a:pt x="6891" y="74047"/>
                      <a:pt x="6225" y="66935"/>
                    </a:cubicBezTo>
                    <a:lnTo>
                      <a:pt x="0" y="0"/>
                    </a:lnTo>
                    <a:lnTo>
                      <a:pt x="50825" y="18176"/>
                    </a:lnTo>
                    <a:close/>
                  </a:path>
                </a:pathLst>
              </a:custGeom>
              <a:gradFill>
                <a:gsLst>
                  <a:gs pos="0">
                    <a:srgbClr val="FEBBBA"/>
                  </a:gs>
                  <a:gs pos="50000">
                    <a:srgbClr val="FEA6A4"/>
                  </a:gs>
                  <a:gs pos="100000">
                    <a:srgbClr val="FF928E"/>
                  </a:gs>
                </a:gsLst>
                <a:lin ang="10800000" scaled="1"/>
              </a:gradFill>
              <a:ln w="1386" cap="flat">
                <a:noFill/>
                <a:prstDash val="solid"/>
                <a:miter/>
              </a:ln>
            </p:spPr>
            <p:txBody>
              <a:bodyPr rtlCol="0" anchor="ctr"/>
              <a:lstStyle/>
              <a:p>
                <a:endParaRPr lang="en-US"/>
              </a:p>
            </p:txBody>
          </p:sp>
          <p:sp>
            <p:nvSpPr>
              <p:cNvPr id="763" name="Freeform: Shape 762">
                <a:extLst>
                  <a:ext uri="{FF2B5EF4-FFF2-40B4-BE49-F238E27FC236}">
                    <a16:creationId xmlns:a16="http://schemas.microsoft.com/office/drawing/2014/main" id="{AD8E64C3-764E-B042-C14B-A7D38292F5E3}"/>
                  </a:ext>
                </a:extLst>
              </p:cNvPr>
              <p:cNvSpPr/>
              <p:nvPr/>
            </p:nvSpPr>
            <p:spPr>
              <a:xfrm>
                <a:off x="6006994" y="3281733"/>
                <a:ext cx="466739" cy="762024"/>
              </a:xfrm>
              <a:custGeom>
                <a:avLst/>
                <a:gdLst>
                  <a:gd name="connsiteX0" fmla="*/ 0 w 466739"/>
                  <a:gd name="connsiteY0" fmla="*/ 32511 h 762024"/>
                  <a:gd name="connsiteX1" fmla="*/ 86719 w 466739"/>
                  <a:gd name="connsiteY1" fmla="*/ 748303 h 762024"/>
                  <a:gd name="connsiteX2" fmla="*/ 93761 w 466739"/>
                  <a:gd name="connsiteY2" fmla="*/ 756275 h 762024"/>
                  <a:gd name="connsiteX3" fmla="*/ 142645 w 466739"/>
                  <a:gd name="connsiteY3" fmla="*/ 755956 h 762024"/>
                  <a:gd name="connsiteX4" fmla="*/ 147401 w 466739"/>
                  <a:gd name="connsiteY4" fmla="*/ 750660 h 762024"/>
                  <a:gd name="connsiteX5" fmla="*/ 145155 w 466739"/>
                  <a:gd name="connsiteY5" fmla="*/ 148926 h 762024"/>
                  <a:gd name="connsiteX6" fmla="*/ 405893 w 466739"/>
                  <a:gd name="connsiteY6" fmla="*/ 756843 h 762024"/>
                  <a:gd name="connsiteX7" fmla="*/ 412963 w 466739"/>
                  <a:gd name="connsiteY7" fmla="*/ 762014 h 762024"/>
                  <a:gd name="connsiteX8" fmla="*/ 458839 w 466739"/>
                  <a:gd name="connsiteY8" fmla="*/ 753862 h 762024"/>
                  <a:gd name="connsiteX9" fmla="*/ 466395 w 466739"/>
                  <a:gd name="connsiteY9" fmla="*/ 739777 h 762024"/>
                  <a:gd name="connsiteX10" fmla="*/ 221600 w 466739"/>
                  <a:gd name="connsiteY10" fmla="*/ 0 h 762024"/>
                  <a:gd name="connsiteX11" fmla="*/ 0 w 466739"/>
                  <a:gd name="connsiteY11" fmla="*/ 32511 h 762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739" h="762024">
                    <a:moveTo>
                      <a:pt x="0" y="32511"/>
                    </a:moveTo>
                    <a:cubicBezTo>
                      <a:pt x="2260" y="43491"/>
                      <a:pt x="81880" y="507959"/>
                      <a:pt x="86719" y="748303"/>
                    </a:cubicBezTo>
                    <a:cubicBezTo>
                      <a:pt x="86802" y="752337"/>
                      <a:pt x="89769" y="755706"/>
                      <a:pt x="93761" y="756275"/>
                    </a:cubicBezTo>
                    <a:cubicBezTo>
                      <a:pt x="103868" y="757689"/>
                      <a:pt x="123555" y="759491"/>
                      <a:pt x="142645" y="755956"/>
                    </a:cubicBezTo>
                    <a:cubicBezTo>
                      <a:pt x="145266" y="755471"/>
                      <a:pt x="147234" y="753322"/>
                      <a:pt x="147401" y="750660"/>
                    </a:cubicBezTo>
                    <a:cubicBezTo>
                      <a:pt x="150187" y="705866"/>
                      <a:pt x="172564" y="327188"/>
                      <a:pt x="145155" y="148926"/>
                    </a:cubicBezTo>
                    <a:cubicBezTo>
                      <a:pt x="145155" y="148926"/>
                      <a:pt x="371566" y="625455"/>
                      <a:pt x="405893" y="756843"/>
                    </a:cubicBezTo>
                    <a:cubicBezTo>
                      <a:pt x="406725" y="760046"/>
                      <a:pt x="409664" y="762194"/>
                      <a:pt x="412963" y="762014"/>
                    </a:cubicBezTo>
                    <a:cubicBezTo>
                      <a:pt x="422654" y="761501"/>
                      <a:pt x="442826" y="759755"/>
                      <a:pt x="458839" y="753862"/>
                    </a:cubicBezTo>
                    <a:cubicBezTo>
                      <a:pt x="464578" y="751755"/>
                      <a:pt x="467851" y="745724"/>
                      <a:pt x="466395" y="739777"/>
                    </a:cubicBezTo>
                    <a:cubicBezTo>
                      <a:pt x="447221" y="661141"/>
                      <a:pt x="312838" y="119368"/>
                      <a:pt x="221600" y="0"/>
                    </a:cubicBezTo>
                    <a:lnTo>
                      <a:pt x="0" y="32511"/>
                    </a:lnTo>
                    <a:close/>
                  </a:path>
                </a:pathLst>
              </a:custGeom>
              <a:gradFill>
                <a:gsLst>
                  <a:gs pos="0">
                    <a:srgbClr val="4F52FF"/>
                  </a:gs>
                  <a:gs pos="50000">
                    <a:srgbClr val="474AF0"/>
                  </a:gs>
                  <a:gs pos="100000">
                    <a:srgbClr val="4042E2"/>
                  </a:gs>
                </a:gsLst>
                <a:lin ang="17238223" scaled="1"/>
              </a:gradFill>
              <a:ln w="1386" cap="flat">
                <a:noFill/>
                <a:prstDash val="solid"/>
                <a:miter/>
              </a:ln>
            </p:spPr>
            <p:txBody>
              <a:bodyPr rtlCol="0" anchor="ctr"/>
              <a:lstStyle/>
              <a:p>
                <a:endParaRPr lang="en-US"/>
              </a:p>
            </p:txBody>
          </p:sp>
          <p:sp>
            <p:nvSpPr>
              <p:cNvPr id="764" name="Freeform: Shape 763">
                <a:extLst>
                  <a:ext uri="{FF2B5EF4-FFF2-40B4-BE49-F238E27FC236}">
                    <a16:creationId xmlns:a16="http://schemas.microsoft.com/office/drawing/2014/main" id="{34D6A531-A91D-5126-32BF-01D11461B00B}"/>
                  </a:ext>
                </a:extLst>
              </p:cNvPr>
              <p:cNvSpPr/>
              <p:nvPr/>
            </p:nvSpPr>
            <p:spPr>
              <a:xfrm>
                <a:off x="6118841" y="3396685"/>
                <a:ext cx="36268" cy="36940"/>
              </a:xfrm>
              <a:custGeom>
                <a:avLst/>
                <a:gdLst>
                  <a:gd name="connsiteX0" fmla="*/ 33294 w 36268"/>
                  <a:gd name="connsiteY0" fmla="*/ 36940 h 36940"/>
                  <a:gd name="connsiteX1" fmla="*/ 35374 w 36268"/>
                  <a:gd name="connsiteY1" fmla="*/ 36095 h 36940"/>
                  <a:gd name="connsiteX2" fmla="*/ 35415 w 36268"/>
                  <a:gd name="connsiteY2" fmla="*/ 31894 h 36940"/>
                  <a:gd name="connsiteX3" fmla="*/ 5095 w 36268"/>
                  <a:gd name="connsiteY3" fmla="*/ 894 h 36940"/>
                  <a:gd name="connsiteX4" fmla="*/ 894 w 36268"/>
                  <a:gd name="connsiteY4" fmla="*/ 853 h 36940"/>
                  <a:gd name="connsiteX5" fmla="*/ 853 w 36268"/>
                  <a:gd name="connsiteY5" fmla="*/ 5053 h 36940"/>
                  <a:gd name="connsiteX6" fmla="*/ 31173 w 36268"/>
                  <a:gd name="connsiteY6" fmla="*/ 36053 h 36940"/>
                  <a:gd name="connsiteX7" fmla="*/ 33294 w 36268"/>
                  <a:gd name="connsiteY7" fmla="*/ 36940 h 3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68" h="36940">
                    <a:moveTo>
                      <a:pt x="33294" y="36940"/>
                    </a:moveTo>
                    <a:cubicBezTo>
                      <a:pt x="34043" y="36940"/>
                      <a:pt x="34792" y="36663"/>
                      <a:pt x="35374" y="36095"/>
                    </a:cubicBezTo>
                    <a:cubicBezTo>
                      <a:pt x="36552" y="34944"/>
                      <a:pt x="36566" y="33059"/>
                      <a:pt x="35415" y="31894"/>
                    </a:cubicBezTo>
                    <a:lnTo>
                      <a:pt x="5095" y="894"/>
                    </a:lnTo>
                    <a:cubicBezTo>
                      <a:pt x="3944" y="-284"/>
                      <a:pt x="2073" y="-298"/>
                      <a:pt x="894" y="853"/>
                    </a:cubicBezTo>
                    <a:cubicBezTo>
                      <a:pt x="-284" y="2003"/>
                      <a:pt x="-298" y="3889"/>
                      <a:pt x="853" y="5053"/>
                    </a:cubicBezTo>
                    <a:lnTo>
                      <a:pt x="31173" y="36053"/>
                    </a:lnTo>
                    <a:cubicBezTo>
                      <a:pt x="31755" y="36649"/>
                      <a:pt x="32518" y="36940"/>
                      <a:pt x="33294" y="36940"/>
                    </a:cubicBezTo>
                    <a:close/>
                  </a:path>
                </a:pathLst>
              </a:custGeom>
              <a:gradFill>
                <a:gsLst>
                  <a:gs pos="0">
                    <a:srgbClr val="4F52FF"/>
                  </a:gs>
                  <a:gs pos="50000">
                    <a:srgbClr val="474AF0"/>
                  </a:gs>
                  <a:gs pos="100000">
                    <a:srgbClr val="4042E2"/>
                  </a:gs>
                </a:gsLst>
                <a:lin ang="16808990" scaled="1"/>
              </a:gradFill>
              <a:ln w="1386" cap="flat">
                <a:noFill/>
                <a:prstDash val="solid"/>
                <a:miter/>
              </a:ln>
            </p:spPr>
            <p:txBody>
              <a:bodyPr rtlCol="0" anchor="ctr"/>
              <a:lstStyle/>
              <a:p>
                <a:endParaRPr lang="en-US"/>
              </a:p>
            </p:txBody>
          </p:sp>
          <p:sp>
            <p:nvSpPr>
              <p:cNvPr id="765" name="Freeform: Shape 764">
                <a:extLst>
                  <a:ext uri="{FF2B5EF4-FFF2-40B4-BE49-F238E27FC236}">
                    <a16:creationId xmlns:a16="http://schemas.microsoft.com/office/drawing/2014/main" id="{B8105160-E63E-938E-28A2-5FC944235C78}"/>
                  </a:ext>
                </a:extLst>
              </p:cNvPr>
              <p:cNvSpPr/>
              <p:nvPr/>
            </p:nvSpPr>
            <p:spPr>
              <a:xfrm>
                <a:off x="5852814" y="2697985"/>
                <a:ext cx="375767" cy="619890"/>
              </a:xfrm>
              <a:custGeom>
                <a:avLst/>
                <a:gdLst>
                  <a:gd name="connsiteX0" fmla="*/ 24748 w 375767"/>
                  <a:gd name="connsiteY0" fmla="*/ 34752 h 619890"/>
                  <a:gd name="connsiteX1" fmla="*/ 275587 w 375767"/>
                  <a:gd name="connsiteY1" fmla="*/ 757 h 619890"/>
                  <a:gd name="connsiteX2" fmla="*/ 309872 w 375767"/>
                  <a:gd name="connsiteY2" fmla="*/ 48380 h 619890"/>
                  <a:gd name="connsiteX3" fmla="*/ 375767 w 375767"/>
                  <a:gd name="connsiteY3" fmla="*/ 583762 h 619890"/>
                  <a:gd name="connsiteX4" fmla="*/ 154181 w 375767"/>
                  <a:gd name="connsiteY4" fmla="*/ 616258 h 619890"/>
                  <a:gd name="connsiteX5" fmla="*/ 10856 w 375767"/>
                  <a:gd name="connsiteY5" fmla="*/ 210393 h 619890"/>
                  <a:gd name="connsiteX6" fmla="*/ 10163 w 375767"/>
                  <a:gd name="connsiteY6" fmla="*/ 47104 h 619890"/>
                  <a:gd name="connsiteX7" fmla="*/ 24748 w 375767"/>
                  <a:gd name="connsiteY7" fmla="*/ 34752 h 619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5767" h="619890">
                    <a:moveTo>
                      <a:pt x="24748" y="34752"/>
                    </a:moveTo>
                    <a:cubicBezTo>
                      <a:pt x="82906" y="19515"/>
                      <a:pt x="190199" y="-4580"/>
                      <a:pt x="275587" y="757"/>
                    </a:cubicBezTo>
                    <a:cubicBezTo>
                      <a:pt x="303481" y="2504"/>
                      <a:pt x="308763" y="28763"/>
                      <a:pt x="309872" y="48380"/>
                    </a:cubicBezTo>
                    <a:cubicBezTo>
                      <a:pt x="322779" y="275831"/>
                      <a:pt x="342563" y="466320"/>
                      <a:pt x="375767" y="583762"/>
                    </a:cubicBezTo>
                    <a:cubicBezTo>
                      <a:pt x="301138" y="613291"/>
                      <a:pt x="227160" y="626989"/>
                      <a:pt x="154181" y="616258"/>
                    </a:cubicBezTo>
                    <a:cubicBezTo>
                      <a:pt x="99502" y="499150"/>
                      <a:pt x="51699" y="363936"/>
                      <a:pt x="10856" y="210393"/>
                    </a:cubicBezTo>
                    <a:cubicBezTo>
                      <a:pt x="10856" y="210393"/>
                      <a:pt x="-13101" y="87933"/>
                      <a:pt x="10163" y="47104"/>
                    </a:cubicBezTo>
                    <a:cubicBezTo>
                      <a:pt x="13781" y="40755"/>
                      <a:pt x="18564" y="36374"/>
                      <a:pt x="24748" y="34752"/>
                    </a:cubicBezTo>
                    <a:close/>
                  </a:path>
                </a:pathLst>
              </a:custGeom>
              <a:gradFill>
                <a:gsLst>
                  <a:gs pos="0">
                    <a:srgbClr val="FF928E"/>
                  </a:gs>
                  <a:gs pos="50000">
                    <a:srgbClr val="FE8178"/>
                  </a:gs>
                  <a:gs pos="100000">
                    <a:srgbClr val="FE7062"/>
                  </a:gs>
                </a:gsLst>
                <a:lin ang="195076" scaled="1"/>
              </a:gradFill>
              <a:ln w="1386" cap="flat">
                <a:noFill/>
                <a:prstDash val="solid"/>
                <a:miter/>
              </a:ln>
            </p:spPr>
            <p:txBody>
              <a:bodyPr rtlCol="0" anchor="ctr"/>
              <a:lstStyle/>
              <a:p>
                <a:endParaRPr lang="en-US"/>
              </a:p>
            </p:txBody>
          </p:sp>
          <p:sp>
            <p:nvSpPr>
              <p:cNvPr id="766" name="Freeform: Shape 765">
                <a:extLst>
                  <a:ext uri="{FF2B5EF4-FFF2-40B4-BE49-F238E27FC236}">
                    <a16:creationId xmlns:a16="http://schemas.microsoft.com/office/drawing/2014/main" id="{45A0C5A6-5E31-83BF-6D83-8050929ADAFE}"/>
                  </a:ext>
                </a:extLst>
              </p:cNvPr>
              <p:cNvSpPr/>
              <p:nvPr/>
            </p:nvSpPr>
            <p:spPr>
              <a:xfrm>
                <a:off x="5930213" y="2573413"/>
                <a:ext cx="106403" cy="158266"/>
              </a:xfrm>
              <a:custGeom>
                <a:avLst/>
                <a:gdLst>
                  <a:gd name="connsiteX0" fmla="*/ 87249 w 106403"/>
                  <a:gd name="connsiteY0" fmla="*/ 0 h 158266"/>
                  <a:gd name="connsiteX1" fmla="*/ 106312 w 106403"/>
                  <a:gd name="connsiteY1" fmla="*/ 128130 h 158266"/>
                  <a:gd name="connsiteX2" fmla="*/ 97688 w 106403"/>
                  <a:gd name="connsiteY2" fmla="*/ 143977 h 158266"/>
                  <a:gd name="connsiteX3" fmla="*/ 10041 w 106403"/>
                  <a:gd name="connsiteY3" fmla="*/ 153335 h 158266"/>
                  <a:gd name="connsiteX4" fmla="*/ 3 w 106403"/>
                  <a:gd name="connsiteY4" fmla="*/ 138902 h 158266"/>
                  <a:gd name="connsiteX5" fmla="*/ 2568 w 106403"/>
                  <a:gd name="connsiteY5" fmla="*/ 21933 h 158266"/>
                  <a:gd name="connsiteX6" fmla="*/ 87249 w 106403"/>
                  <a:gd name="connsiteY6" fmla="*/ 0 h 158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03" h="158266">
                    <a:moveTo>
                      <a:pt x="87249" y="0"/>
                    </a:moveTo>
                    <a:cubicBezTo>
                      <a:pt x="87249" y="0"/>
                      <a:pt x="101931" y="87620"/>
                      <a:pt x="106312" y="128130"/>
                    </a:cubicBezTo>
                    <a:cubicBezTo>
                      <a:pt x="107019" y="134715"/>
                      <a:pt x="103580" y="140940"/>
                      <a:pt x="97688" y="143977"/>
                    </a:cubicBezTo>
                    <a:cubicBezTo>
                      <a:pt x="81634" y="152239"/>
                      <a:pt x="47377" y="165549"/>
                      <a:pt x="10041" y="153335"/>
                    </a:cubicBezTo>
                    <a:cubicBezTo>
                      <a:pt x="3885" y="151324"/>
                      <a:pt x="-135" y="145377"/>
                      <a:pt x="3" y="138902"/>
                    </a:cubicBezTo>
                    <a:lnTo>
                      <a:pt x="2568" y="21933"/>
                    </a:lnTo>
                    <a:lnTo>
                      <a:pt x="87249" y="0"/>
                    </a:lnTo>
                    <a:close/>
                  </a:path>
                </a:pathLst>
              </a:custGeom>
              <a:gradFill>
                <a:gsLst>
                  <a:gs pos="0">
                    <a:srgbClr val="FEBBBA"/>
                  </a:gs>
                  <a:gs pos="50000">
                    <a:srgbClr val="FEA6A4"/>
                  </a:gs>
                  <a:gs pos="100000">
                    <a:srgbClr val="FF928E"/>
                  </a:gs>
                </a:gsLst>
                <a:lin ang="15647435" scaled="1"/>
              </a:gradFill>
              <a:ln w="1386" cap="flat">
                <a:noFill/>
                <a:prstDash val="solid"/>
                <a:miter/>
              </a:ln>
            </p:spPr>
            <p:txBody>
              <a:bodyPr rtlCol="0" anchor="ctr"/>
              <a:lstStyle/>
              <a:p>
                <a:endParaRPr lang="en-US"/>
              </a:p>
            </p:txBody>
          </p:sp>
          <p:grpSp>
            <p:nvGrpSpPr>
              <p:cNvPr id="767" name="Graphic 6">
                <a:extLst>
                  <a:ext uri="{FF2B5EF4-FFF2-40B4-BE49-F238E27FC236}">
                    <a16:creationId xmlns:a16="http://schemas.microsoft.com/office/drawing/2014/main" id="{49BC3B6B-B706-3D5F-5640-ADCF36CF7CBE}"/>
                  </a:ext>
                </a:extLst>
              </p:cNvPr>
              <p:cNvGrpSpPr/>
              <p:nvPr/>
            </p:nvGrpSpPr>
            <p:grpSpPr>
              <a:xfrm>
                <a:off x="5009748" y="1903465"/>
                <a:ext cx="1012026" cy="1546174"/>
                <a:chOff x="5009748" y="1903465"/>
                <a:chExt cx="1012026" cy="1546174"/>
              </a:xfrm>
            </p:grpSpPr>
            <p:sp>
              <p:nvSpPr>
                <p:cNvPr id="768" name="Freeform: Shape 767">
                  <a:extLst>
                    <a:ext uri="{FF2B5EF4-FFF2-40B4-BE49-F238E27FC236}">
                      <a16:creationId xmlns:a16="http://schemas.microsoft.com/office/drawing/2014/main" id="{52674869-672D-9A13-1778-9BF950878B22}"/>
                    </a:ext>
                  </a:extLst>
                </p:cNvPr>
                <p:cNvSpPr/>
                <p:nvPr/>
              </p:nvSpPr>
              <p:spPr>
                <a:xfrm>
                  <a:off x="5384550" y="2036294"/>
                  <a:ext cx="281973" cy="378111"/>
                </a:xfrm>
                <a:custGeom>
                  <a:avLst/>
                  <a:gdLst>
                    <a:gd name="connsiteX0" fmla="*/ 279771 w 281973"/>
                    <a:gd name="connsiteY0" fmla="*/ 75174 h 378111"/>
                    <a:gd name="connsiteX1" fmla="*/ 281421 w 281973"/>
                    <a:gd name="connsiteY1" fmla="*/ 69282 h 378111"/>
                    <a:gd name="connsiteX2" fmla="*/ 275460 w 281973"/>
                    <a:gd name="connsiteY2" fmla="*/ 58718 h 378111"/>
                    <a:gd name="connsiteX3" fmla="*/ 275002 w 281973"/>
                    <a:gd name="connsiteY3" fmla="*/ 58967 h 378111"/>
                    <a:gd name="connsiteX4" fmla="*/ 239913 w 281973"/>
                    <a:gd name="connsiteY4" fmla="*/ 2056 h 378111"/>
                    <a:gd name="connsiteX5" fmla="*/ 233965 w 281973"/>
                    <a:gd name="connsiteY5" fmla="*/ 642 h 378111"/>
                    <a:gd name="connsiteX6" fmla="*/ 227324 w 281973"/>
                    <a:gd name="connsiteY6" fmla="*/ 4746 h 378111"/>
                    <a:gd name="connsiteX7" fmla="*/ 225910 w 281973"/>
                    <a:gd name="connsiteY7" fmla="*/ 10693 h 378111"/>
                    <a:gd name="connsiteX8" fmla="*/ 258296 w 281973"/>
                    <a:gd name="connsiteY8" fmla="*/ 63224 h 378111"/>
                    <a:gd name="connsiteX9" fmla="*/ 256743 w 281973"/>
                    <a:gd name="connsiteY9" fmla="*/ 69268 h 378111"/>
                    <a:gd name="connsiteX10" fmla="*/ 2202 w 281973"/>
                    <a:gd name="connsiteY10" fmla="*/ 212815 h 378111"/>
                    <a:gd name="connsiteX11" fmla="*/ 553 w 281973"/>
                    <a:gd name="connsiteY11" fmla="*/ 218707 h 378111"/>
                    <a:gd name="connsiteX12" fmla="*/ 6514 w 281973"/>
                    <a:gd name="connsiteY12" fmla="*/ 229271 h 378111"/>
                    <a:gd name="connsiteX13" fmla="*/ 6598 w 281973"/>
                    <a:gd name="connsiteY13" fmla="*/ 229230 h 378111"/>
                    <a:gd name="connsiteX14" fmla="*/ 89309 w 281973"/>
                    <a:gd name="connsiteY14" fmla="*/ 375910 h 378111"/>
                    <a:gd name="connsiteX15" fmla="*/ 95202 w 281973"/>
                    <a:gd name="connsiteY15" fmla="*/ 377559 h 378111"/>
                    <a:gd name="connsiteX16" fmla="*/ 101995 w 281973"/>
                    <a:gd name="connsiteY16" fmla="*/ 373719 h 378111"/>
                    <a:gd name="connsiteX17" fmla="*/ 103645 w 281973"/>
                    <a:gd name="connsiteY17" fmla="*/ 367827 h 378111"/>
                    <a:gd name="connsiteX18" fmla="*/ 23054 w 281973"/>
                    <a:gd name="connsiteY18" fmla="*/ 224904 h 378111"/>
                    <a:gd name="connsiteX19" fmla="*/ 24704 w 281973"/>
                    <a:gd name="connsiteY19" fmla="*/ 219012 h 378111"/>
                    <a:gd name="connsiteX20" fmla="*/ 279771 w 281973"/>
                    <a:gd name="connsiteY20" fmla="*/ 75174 h 378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1973" h="378111">
                      <a:moveTo>
                        <a:pt x="279771" y="75174"/>
                      </a:moveTo>
                      <a:cubicBezTo>
                        <a:pt x="281851" y="73996"/>
                        <a:pt x="282586" y="71362"/>
                        <a:pt x="281421" y="69282"/>
                      </a:cubicBezTo>
                      <a:lnTo>
                        <a:pt x="275460" y="58718"/>
                      </a:lnTo>
                      <a:lnTo>
                        <a:pt x="275002" y="58967"/>
                      </a:lnTo>
                      <a:lnTo>
                        <a:pt x="239913" y="2056"/>
                      </a:lnTo>
                      <a:cubicBezTo>
                        <a:pt x="238665" y="18"/>
                        <a:pt x="235989" y="-606"/>
                        <a:pt x="233965" y="642"/>
                      </a:cubicBezTo>
                      <a:lnTo>
                        <a:pt x="227324" y="4746"/>
                      </a:lnTo>
                      <a:cubicBezTo>
                        <a:pt x="225286" y="5993"/>
                        <a:pt x="224662" y="8669"/>
                        <a:pt x="225910" y="10693"/>
                      </a:cubicBezTo>
                      <a:lnTo>
                        <a:pt x="258296" y="63224"/>
                      </a:lnTo>
                      <a:cubicBezTo>
                        <a:pt x="259586" y="65317"/>
                        <a:pt x="258879" y="68062"/>
                        <a:pt x="256743" y="69268"/>
                      </a:cubicBezTo>
                      <a:lnTo>
                        <a:pt x="2202" y="212815"/>
                      </a:lnTo>
                      <a:cubicBezTo>
                        <a:pt x="123" y="213993"/>
                        <a:pt x="-612" y="216627"/>
                        <a:pt x="553" y="218707"/>
                      </a:cubicBezTo>
                      <a:lnTo>
                        <a:pt x="6514" y="229271"/>
                      </a:lnTo>
                      <a:lnTo>
                        <a:pt x="6598" y="229230"/>
                      </a:lnTo>
                      <a:lnTo>
                        <a:pt x="89309" y="375910"/>
                      </a:lnTo>
                      <a:cubicBezTo>
                        <a:pt x="90488" y="377989"/>
                        <a:pt x="93122" y="378724"/>
                        <a:pt x="95202" y="377559"/>
                      </a:cubicBezTo>
                      <a:lnTo>
                        <a:pt x="101995" y="373719"/>
                      </a:lnTo>
                      <a:cubicBezTo>
                        <a:pt x="104074" y="372541"/>
                        <a:pt x="104809" y="369906"/>
                        <a:pt x="103645" y="367827"/>
                      </a:cubicBezTo>
                      <a:lnTo>
                        <a:pt x="23054" y="224904"/>
                      </a:lnTo>
                      <a:cubicBezTo>
                        <a:pt x="21876" y="222825"/>
                        <a:pt x="22610" y="220190"/>
                        <a:pt x="24704" y="219012"/>
                      </a:cubicBezTo>
                      <a:lnTo>
                        <a:pt x="279771" y="75174"/>
                      </a:lnTo>
                      <a:close/>
                    </a:path>
                  </a:pathLst>
                </a:custGeom>
                <a:gradFill>
                  <a:gsLst>
                    <a:gs pos="0">
                      <a:srgbClr val="09005D"/>
                    </a:gs>
                    <a:gs pos="50000">
                      <a:srgbClr val="110777"/>
                    </a:gs>
                    <a:gs pos="100000">
                      <a:srgbClr val="1A0F91"/>
                    </a:gs>
                  </a:gsLst>
                  <a:lin ang="8325538" scaled="1"/>
                </a:gradFill>
                <a:ln w="1386" cap="flat">
                  <a:noFill/>
                  <a:prstDash val="solid"/>
                  <a:miter/>
                </a:ln>
              </p:spPr>
              <p:txBody>
                <a:bodyPr rtlCol="0" anchor="ctr"/>
                <a:lstStyle/>
                <a:p>
                  <a:endParaRPr lang="en-US"/>
                </a:p>
              </p:txBody>
            </p:sp>
            <p:sp>
              <p:nvSpPr>
                <p:cNvPr id="769" name="Freeform: Shape 768">
                  <a:extLst>
                    <a:ext uri="{FF2B5EF4-FFF2-40B4-BE49-F238E27FC236}">
                      <a16:creationId xmlns:a16="http://schemas.microsoft.com/office/drawing/2014/main" id="{747EA15A-86DB-223A-6E18-E546A73F4237}"/>
                    </a:ext>
                  </a:extLst>
                </p:cNvPr>
                <p:cNvSpPr/>
                <p:nvPr/>
              </p:nvSpPr>
              <p:spPr>
                <a:xfrm rot="-1765248">
                  <a:off x="5027447" y="2054342"/>
                  <a:ext cx="605646" cy="137732"/>
                </a:xfrm>
                <a:custGeom>
                  <a:avLst/>
                  <a:gdLst>
                    <a:gd name="connsiteX0" fmla="*/ 0 w 605646"/>
                    <a:gd name="connsiteY0" fmla="*/ 0 h 137732"/>
                    <a:gd name="connsiteX1" fmla="*/ 605647 w 605646"/>
                    <a:gd name="connsiteY1" fmla="*/ 0 h 137732"/>
                    <a:gd name="connsiteX2" fmla="*/ 605647 w 605646"/>
                    <a:gd name="connsiteY2" fmla="*/ 137732 h 137732"/>
                    <a:gd name="connsiteX3" fmla="*/ 0 w 605646"/>
                    <a:gd name="connsiteY3" fmla="*/ 137732 h 137732"/>
                  </a:gdLst>
                  <a:ahLst/>
                  <a:cxnLst>
                    <a:cxn ang="0">
                      <a:pos x="connsiteX0" y="connsiteY0"/>
                    </a:cxn>
                    <a:cxn ang="0">
                      <a:pos x="connsiteX1" y="connsiteY1"/>
                    </a:cxn>
                    <a:cxn ang="0">
                      <a:pos x="connsiteX2" y="connsiteY2"/>
                    </a:cxn>
                    <a:cxn ang="0">
                      <a:pos x="connsiteX3" y="connsiteY3"/>
                    </a:cxn>
                  </a:cxnLst>
                  <a:rect l="l" t="t" r="r" b="b"/>
                  <a:pathLst>
                    <a:path w="605646" h="137732">
                      <a:moveTo>
                        <a:pt x="0" y="0"/>
                      </a:moveTo>
                      <a:lnTo>
                        <a:pt x="605647" y="0"/>
                      </a:lnTo>
                      <a:lnTo>
                        <a:pt x="605647" y="137732"/>
                      </a:lnTo>
                      <a:lnTo>
                        <a:pt x="0" y="137732"/>
                      </a:lnTo>
                      <a:close/>
                    </a:path>
                  </a:pathLst>
                </a:custGeom>
                <a:solidFill>
                  <a:srgbClr val="7D97F4"/>
                </a:solidFill>
                <a:ln w="1386" cap="flat">
                  <a:noFill/>
                  <a:prstDash val="solid"/>
                  <a:miter/>
                </a:ln>
              </p:spPr>
              <p:txBody>
                <a:bodyPr rtlCol="0" anchor="ctr"/>
                <a:lstStyle/>
                <a:p>
                  <a:endParaRPr lang="en-US"/>
                </a:p>
              </p:txBody>
            </p:sp>
            <p:sp>
              <p:nvSpPr>
                <p:cNvPr id="770" name="Freeform: Shape 769">
                  <a:extLst>
                    <a:ext uri="{FF2B5EF4-FFF2-40B4-BE49-F238E27FC236}">
                      <a16:creationId xmlns:a16="http://schemas.microsoft.com/office/drawing/2014/main" id="{1EF096C0-BA81-DF78-2E32-AED69E9C9017}"/>
                    </a:ext>
                  </a:extLst>
                </p:cNvPr>
                <p:cNvSpPr/>
                <p:nvPr/>
              </p:nvSpPr>
              <p:spPr>
                <a:xfrm>
                  <a:off x="5449180" y="2379914"/>
                  <a:ext cx="572593" cy="1069724"/>
                </a:xfrm>
                <a:custGeom>
                  <a:avLst/>
                  <a:gdLst>
                    <a:gd name="connsiteX0" fmla="*/ 571456 w 572593"/>
                    <a:gd name="connsiteY0" fmla="*/ 1049746 h 1069724"/>
                    <a:gd name="connsiteX1" fmla="*/ 532429 w 572593"/>
                    <a:gd name="connsiteY1" fmla="*/ 1069502 h 1069724"/>
                    <a:gd name="connsiteX2" fmla="*/ 529643 w 572593"/>
                    <a:gd name="connsiteY2" fmla="*/ 1068587 h 1069724"/>
                    <a:gd name="connsiteX3" fmla="*/ 223 w 572593"/>
                    <a:gd name="connsiteY3" fmla="*/ 22765 h 1069724"/>
                    <a:gd name="connsiteX4" fmla="*/ 1138 w 572593"/>
                    <a:gd name="connsiteY4" fmla="*/ 19979 h 1069724"/>
                    <a:gd name="connsiteX5" fmla="*/ 40164 w 572593"/>
                    <a:gd name="connsiteY5" fmla="*/ 223 h 1069724"/>
                    <a:gd name="connsiteX6" fmla="*/ 42951 w 572593"/>
                    <a:gd name="connsiteY6" fmla="*/ 1137 h 1069724"/>
                    <a:gd name="connsiteX7" fmla="*/ 572371 w 572593"/>
                    <a:gd name="connsiteY7" fmla="*/ 1046960 h 1069724"/>
                    <a:gd name="connsiteX8" fmla="*/ 571456 w 572593"/>
                    <a:gd name="connsiteY8" fmla="*/ 1049746 h 1069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2593" h="1069724">
                      <a:moveTo>
                        <a:pt x="571456" y="1049746"/>
                      </a:moveTo>
                      <a:lnTo>
                        <a:pt x="532429" y="1069502"/>
                      </a:lnTo>
                      <a:cubicBezTo>
                        <a:pt x="531403" y="1070015"/>
                        <a:pt x="530156" y="1069613"/>
                        <a:pt x="529643" y="1068587"/>
                      </a:cubicBezTo>
                      <a:lnTo>
                        <a:pt x="223" y="22765"/>
                      </a:lnTo>
                      <a:cubicBezTo>
                        <a:pt x="-290" y="21739"/>
                        <a:pt x="112" y="20492"/>
                        <a:pt x="1138" y="19979"/>
                      </a:cubicBezTo>
                      <a:lnTo>
                        <a:pt x="40164" y="223"/>
                      </a:lnTo>
                      <a:cubicBezTo>
                        <a:pt x="41190" y="-290"/>
                        <a:pt x="42438" y="112"/>
                        <a:pt x="42951" y="1137"/>
                      </a:cubicBezTo>
                      <a:lnTo>
                        <a:pt x="572371" y="1046960"/>
                      </a:lnTo>
                      <a:cubicBezTo>
                        <a:pt x="572884" y="1047985"/>
                        <a:pt x="572482" y="1049233"/>
                        <a:pt x="571456" y="1049746"/>
                      </a:cubicBezTo>
                      <a:close/>
                    </a:path>
                  </a:pathLst>
                </a:custGeom>
                <a:gradFill>
                  <a:gsLst>
                    <a:gs pos="0">
                      <a:srgbClr val="09005D"/>
                    </a:gs>
                    <a:gs pos="50000">
                      <a:srgbClr val="110777"/>
                    </a:gs>
                    <a:gs pos="100000">
                      <a:srgbClr val="1A0F91"/>
                    </a:gs>
                  </a:gsLst>
                  <a:lin ang="18355715" scaled="1"/>
                </a:gradFill>
                <a:ln w="1386" cap="flat">
                  <a:noFill/>
                  <a:prstDash val="solid"/>
                  <a:miter/>
                </a:ln>
              </p:spPr>
              <p:txBody>
                <a:bodyPr rtlCol="0" anchor="ctr"/>
                <a:lstStyle/>
                <a:p>
                  <a:endParaRPr lang="en-US"/>
                </a:p>
              </p:txBody>
            </p:sp>
            <p:sp>
              <p:nvSpPr>
                <p:cNvPr id="771" name="Freeform: Shape 770">
                  <a:extLst>
                    <a:ext uri="{FF2B5EF4-FFF2-40B4-BE49-F238E27FC236}">
                      <a16:creationId xmlns:a16="http://schemas.microsoft.com/office/drawing/2014/main" id="{1835106C-0766-AF48-30CF-A4F097F859C7}"/>
                    </a:ext>
                  </a:extLst>
                </p:cNvPr>
                <p:cNvSpPr/>
                <p:nvPr/>
              </p:nvSpPr>
              <p:spPr>
                <a:xfrm rot="-1765248">
                  <a:off x="5040511" y="2202139"/>
                  <a:ext cx="51488" cy="138771"/>
                </a:xfrm>
                <a:custGeom>
                  <a:avLst/>
                  <a:gdLst>
                    <a:gd name="connsiteX0" fmla="*/ 51488 w 51488"/>
                    <a:gd name="connsiteY0" fmla="*/ 69386 h 138771"/>
                    <a:gd name="connsiteX1" fmla="*/ 25744 w 51488"/>
                    <a:gd name="connsiteY1" fmla="*/ 138772 h 138771"/>
                    <a:gd name="connsiteX2" fmla="*/ 0 w 51488"/>
                    <a:gd name="connsiteY2" fmla="*/ 69386 h 138771"/>
                    <a:gd name="connsiteX3" fmla="*/ 25744 w 51488"/>
                    <a:gd name="connsiteY3" fmla="*/ 0 h 138771"/>
                    <a:gd name="connsiteX4" fmla="*/ 51488 w 51488"/>
                    <a:gd name="connsiteY4" fmla="*/ 69386 h 138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88" h="138771">
                      <a:moveTo>
                        <a:pt x="51488" y="69386"/>
                      </a:moveTo>
                      <a:cubicBezTo>
                        <a:pt x="51488" y="107707"/>
                        <a:pt x="39962" y="138772"/>
                        <a:pt x="25744" y="138772"/>
                      </a:cubicBezTo>
                      <a:cubicBezTo>
                        <a:pt x="11526" y="138772"/>
                        <a:pt x="0" y="107707"/>
                        <a:pt x="0" y="69386"/>
                      </a:cubicBezTo>
                      <a:cubicBezTo>
                        <a:pt x="0" y="31065"/>
                        <a:pt x="11526" y="0"/>
                        <a:pt x="25744" y="0"/>
                      </a:cubicBezTo>
                      <a:cubicBezTo>
                        <a:pt x="39962" y="0"/>
                        <a:pt x="51488" y="31065"/>
                        <a:pt x="51488" y="69386"/>
                      </a:cubicBezTo>
                      <a:close/>
                    </a:path>
                  </a:pathLst>
                </a:custGeom>
                <a:solidFill>
                  <a:srgbClr val="7D97F4"/>
                </a:solidFill>
                <a:ln w="1386" cap="flat">
                  <a:noFill/>
                  <a:prstDash val="solid"/>
                  <a:miter/>
                </a:ln>
              </p:spPr>
              <p:txBody>
                <a:bodyPr rtlCol="0" anchor="ctr"/>
                <a:lstStyle/>
                <a:p>
                  <a:endParaRPr lang="en-US"/>
                </a:p>
              </p:txBody>
            </p:sp>
            <p:sp>
              <p:nvSpPr>
                <p:cNvPr id="772" name="Freeform: Shape 771">
                  <a:extLst>
                    <a:ext uri="{FF2B5EF4-FFF2-40B4-BE49-F238E27FC236}">
                      <a16:creationId xmlns:a16="http://schemas.microsoft.com/office/drawing/2014/main" id="{CCD2CEC8-81E8-A3CE-84DB-C5A79DF332B2}"/>
                    </a:ext>
                  </a:extLst>
                </p:cNvPr>
                <p:cNvSpPr/>
                <p:nvPr/>
              </p:nvSpPr>
              <p:spPr>
                <a:xfrm rot="-1765248">
                  <a:off x="5564596" y="1907162"/>
                  <a:ext cx="51488" cy="138771"/>
                </a:xfrm>
                <a:custGeom>
                  <a:avLst/>
                  <a:gdLst>
                    <a:gd name="connsiteX0" fmla="*/ 51488 w 51488"/>
                    <a:gd name="connsiteY0" fmla="*/ 69386 h 138771"/>
                    <a:gd name="connsiteX1" fmla="*/ 25744 w 51488"/>
                    <a:gd name="connsiteY1" fmla="*/ 138772 h 138771"/>
                    <a:gd name="connsiteX2" fmla="*/ 0 w 51488"/>
                    <a:gd name="connsiteY2" fmla="*/ 69386 h 138771"/>
                    <a:gd name="connsiteX3" fmla="*/ 25744 w 51488"/>
                    <a:gd name="connsiteY3" fmla="*/ 0 h 138771"/>
                    <a:gd name="connsiteX4" fmla="*/ 51488 w 51488"/>
                    <a:gd name="connsiteY4" fmla="*/ 69386 h 138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88" h="138771">
                      <a:moveTo>
                        <a:pt x="51488" y="69386"/>
                      </a:moveTo>
                      <a:cubicBezTo>
                        <a:pt x="51488" y="107707"/>
                        <a:pt x="39962" y="138772"/>
                        <a:pt x="25744" y="138772"/>
                      </a:cubicBezTo>
                      <a:cubicBezTo>
                        <a:pt x="11526" y="138772"/>
                        <a:pt x="0" y="107707"/>
                        <a:pt x="0" y="69386"/>
                      </a:cubicBezTo>
                      <a:cubicBezTo>
                        <a:pt x="0" y="31065"/>
                        <a:pt x="11526" y="0"/>
                        <a:pt x="25744" y="0"/>
                      </a:cubicBezTo>
                      <a:cubicBezTo>
                        <a:pt x="39962" y="0"/>
                        <a:pt x="51488" y="31065"/>
                        <a:pt x="51488" y="69386"/>
                      </a:cubicBezTo>
                      <a:close/>
                    </a:path>
                  </a:pathLst>
                </a:custGeom>
                <a:solidFill>
                  <a:srgbClr val="7D97F4"/>
                </a:solidFill>
                <a:ln w="1386" cap="flat">
                  <a:noFill/>
                  <a:prstDash val="solid"/>
                  <a:miter/>
                </a:ln>
              </p:spPr>
              <p:txBody>
                <a:bodyPr rtlCol="0" anchor="ctr"/>
                <a:lstStyle/>
                <a:p>
                  <a:endParaRPr lang="en-US"/>
                </a:p>
              </p:txBody>
            </p:sp>
          </p:grpSp>
          <p:sp>
            <p:nvSpPr>
              <p:cNvPr id="773" name="Freeform: Shape 772">
                <a:extLst>
                  <a:ext uri="{FF2B5EF4-FFF2-40B4-BE49-F238E27FC236}">
                    <a16:creationId xmlns:a16="http://schemas.microsoft.com/office/drawing/2014/main" id="{600CB658-3B16-5A12-760C-B48286E74CC1}"/>
                  </a:ext>
                </a:extLst>
              </p:cNvPr>
              <p:cNvSpPr/>
              <p:nvPr/>
            </p:nvSpPr>
            <p:spPr>
              <a:xfrm>
                <a:off x="5736101" y="2964513"/>
                <a:ext cx="50207" cy="103230"/>
              </a:xfrm>
              <a:custGeom>
                <a:avLst/>
                <a:gdLst>
                  <a:gd name="connsiteX0" fmla="*/ 3653 w 50207"/>
                  <a:gd name="connsiteY0" fmla="*/ 46070 h 103230"/>
                  <a:gd name="connsiteX1" fmla="*/ 1019 w 50207"/>
                  <a:gd name="connsiteY1" fmla="*/ 27159 h 103230"/>
                  <a:gd name="connsiteX2" fmla="*/ 26251 w 50207"/>
                  <a:gd name="connsiteY2" fmla="*/ 568 h 103230"/>
                  <a:gd name="connsiteX3" fmla="*/ 48849 w 50207"/>
                  <a:gd name="connsiteY3" fmla="*/ 55830 h 103230"/>
                  <a:gd name="connsiteX4" fmla="*/ 43553 w 50207"/>
                  <a:gd name="connsiteY4" fmla="*/ 87453 h 103230"/>
                  <a:gd name="connsiteX5" fmla="*/ 50208 w 50207"/>
                  <a:gd name="connsiteY5" fmla="*/ 103230 h 103230"/>
                  <a:gd name="connsiteX6" fmla="*/ 3653 w 50207"/>
                  <a:gd name="connsiteY6" fmla="*/ 46070 h 10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207" h="103230">
                    <a:moveTo>
                      <a:pt x="3653" y="46070"/>
                    </a:moveTo>
                    <a:cubicBezTo>
                      <a:pt x="-35" y="40482"/>
                      <a:pt x="-964" y="33564"/>
                      <a:pt x="1019" y="27159"/>
                    </a:cubicBezTo>
                    <a:cubicBezTo>
                      <a:pt x="4845" y="14751"/>
                      <a:pt x="12858" y="-3452"/>
                      <a:pt x="26251" y="568"/>
                    </a:cubicBezTo>
                    <a:cubicBezTo>
                      <a:pt x="46187" y="6571"/>
                      <a:pt x="48849" y="55830"/>
                      <a:pt x="48849" y="55830"/>
                    </a:cubicBezTo>
                    <a:lnTo>
                      <a:pt x="43553" y="87453"/>
                    </a:lnTo>
                    <a:lnTo>
                      <a:pt x="50208" y="103230"/>
                    </a:lnTo>
                    <a:cubicBezTo>
                      <a:pt x="37023" y="96867"/>
                      <a:pt x="20830" y="74088"/>
                      <a:pt x="3653" y="46070"/>
                    </a:cubicBezTo>
                    <a:close/>
                  </a:path>
                </a:pathLst>
              </a:custGeom>
              <a:gradFill>
                <a:gsLst>
                  <a:gs pos="0">
                    <a:srgbClr val="FEBBBA"/>
                  </a:gs>
                  <a:gs pos="50000">
                    <a:srgbClr val="FEA6A4"/>
                  </a:gs>
                  <a:gs pos="100000">
                    <a:srgbClr val="FF928E"/>
                  </a:gs>
                </a:gsLst>
                <a:lin ang="6630664" scaled="1"/>
              </a:gradFill>
              <a:ln w="1386" cap="flat">
                <a:noFill/>
                <a:prstDash val="solid"/>
                <a:miter/>
              </a:ln>
            </p:spPr>
            <p:txBody>
              <a:bodyPr rtlCol="0" anchor="ctr"/>
              <a:lstStyle/>
              <a:p>
                <a:endParaRPr lang="en-US"/>
              </a:p>
            </p:txBody>
          </p:sp>
          <p:sp>
            <p:nvSpPr>
              <p:cNvPr id="774" name="Freeform: Shape 773">
                <a:extLst>
                  <a:ext uri="{FF2B5EF4-FFF2-40B4-BE49-F238E27FC236}">
                    <a16:creationId xmlns:a16="http://schemas.microsoft.com/office/drawing/2014/main" id="{76C759C8-BB0F-80CC-A33C-D4E5E4E7F708}"/>
                  </a:ext>
                </a:extLst>
              </p:cNvPr>
              <p:cNvSpPr/>
              <p:nvPr/>
            </p:nvSpPr>
            <p:spPr>
              <a:xfrm>
                <a:off x="5973998" y="2738269"/>
                <a:ext cx="275474" cy="508277"/>
              </a:xfrm>
              <a:custGeom>
                <a:avLst/>
                <a:gdLst>
                  <a:gd name="connsiteX0" fmla="*/ 227284 w 275474"/>
                  <a:gd name="connsiteY0" fmla="*/ 383614 h 508277"/>
                  <a:gd name="connsiteX1" fmla="*/ 251671 w 275474"/>
                  <a:gd name="connsiteY1" fmla="*/ 345862 h 508277"/>
                  <a:gd name="connsiteX2" fmla="*/ 185138 w 275474"/>
                  <a:gd name="connsiteY2" fmla="*/ 0 h 508277"/>
                  <a:gd name="connsiteX3" fmla="*/ 140552 w 275474"/>
                  <a:gd name="connsiteY3" fmla="*/ 132733 h 508277"/>
                  <a:gd name="connsiteX4" fmla="*/ 156357 w 275474"/>
                  <a:gd name="connsiteY4" fmla="*/ 336047 h 508277"/>
                  <a:gd name="connsiteX5" fmla="*/ 0 w 275474"/>
                  <a:gd name="connsiteY5" fmla="*/ 478429 h 508277"/>
                  <a:gd name="connsiteX6" fmla="*/ 24192 w 275474"/>
                  <a:gd name="connsiteY6" fmla="*/ 508278 h 508277"/>
                  <a:gd name="connsiteX7" fmla="*/ 227284 w 275474"/>
                  <a:gd name="connsiteY7" fmla="*/ 383614 h 508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5474" h="508277">
                    <a:moveTo>
                      <a:pt x="227284" y="383614"/>
                    </a:moveTo>
                    <a:cubicBezTo>
                      <a:pt x="235437" y="372176"/>
                      <a:pt x="243602" y="359671"/>
                      <a:pt x="251671" y="345862"/>
                    </a:cubicBezTo>
                    <a:cubicBezTo>
                      <a:pt x="331444" y="209234"/>
                      <a:pt x="185138" y="0"/>
                      <a:pt x="185138" y="0"/>
                    </a:cubicBezTo>
                    <a:lnTo>
                      <a:pt x="140552" y="132733"/>
                    </a:lnTo>
                    <a:cubicBezTo>
                      <a:pt x="206475" y="206253"/>
                      <a:pt x="178789" y="277181"/>
                      <a:pt x="156357" y="336047"/>
                    </a:cubicBezTo>
                    <a:cubicBezTo>
                      <a:pt x="126993" y="413102"/>
                      <a:pt x="0" y="478429"/>
                      <a:pt x="0" y="478429"/>
                    </a:cubicBezTo>
                    <a:lnTo>
                      <a:pt x="24192" y="508278"/>
                    </a:lnTo>
                    <a:cubicBezTo>
                      <a:pt x="24192" y="508278"/>
                      <a:pt x="154748" y="485305"/>
                      <a:pt x="227284" y="383614"/>
                    </a:cubicBezTo>
                    <a:close/>
                  </a:path>
                </a:pathLst>
              </a:custGeom>
              <a:gradFill>
                <a:gsLst>
                  <a:gs pos="0">
                    <a:srgbClr val="FEBBBA"/>
                  </a:gs>
                  <a:gs pos="50000">
                    <a:srgbClr val="FEA6A4"/>
                  </a:gs>
                  <a:gs pos="100000">
                    <a:srgbClr val="FF928E"/>
                  </a:gs>
                </a:gsLst>
                <a:lin ang="7916028" scaled="1"/>
              </a:gradFill>
              <a:ln w="1386" cap="flat">
                <a:noFill/>
                <a:prstDash val="solid"/>
                <a:miter/>
              </a:ln>
            </p:spPr>
            <p:txBody>
              <a:bodyPr rtlCol="0" anchor="ctr"/>
              <a:lstStyle/>
              <a:p>
                <a:endParaRPr lang="en-US"/>
              </a:p>
            </p:txBody>
          </p:sp>
          <p:sp>
            <p:nvSpPr>
              <p:cNvPr id="775" name="Freeform: Shape 774">
                <a:extLst>
                  <a:ext uri="{FF2B5EF4-FFF2-40B4-BE49-F238E27FC236}">
                    <a16:creationId xmlns:a16="http://schemas.microsoft.com/office/drawing/2014/main" id="{B7CA7B97-D643-77B8-FD64-1039C951ABAE}"/>
                  </a:ext>
                </a:extLst>
              </p:cNvPr>
              <p:cNvSpPr/>
              <p:nvPr/>
            </p:nvSpPr>
            <p:spPr>
              <a:xfrm>
                <a:off x="6114550" y="2707373"/>
                <a:ext cx="136879" cy="245497"/>
              </a:xfrm>
              <a:custGeom>
                <a:avLst/>
                <a:gdLst>
                  <a:gd name="connsiteX0" fmla="*/ 136878 w 136879"/>
                  <a:gd name="connsiteY0" fmla="*/ 239506 h 245497"/>
                  <a:gd name="connsiteX1" fmla="*/ 35589 w 136879"/>
                  <a:gd name="connsiteY1" fmla="*/ 908 h 245497"/>
                  <a:gd name="connsiteX2" fmla="*/ 31582 w 136879"/>
                  <a:gd name="connsiteY2" fmla="*/ 1407 h 245497"/>
                  <a:gd name="connsiteX3" fmla="*/ 0 w 136879"/>
                  <a:gd name="connsiteY3" fmla="*/ 163629 h 245497"/>
                  <a:gd name="connsiteX4" fmla="*/ 24082 w 136879"/>
                  <a:gd name="connsiteY4" fmla="*/ 242944 h 245497"/>
                  <a:gd name="connsiteX5" fmla="*/ 129697 w 136879"/>
                  <a:gd name="connsiteY5" fmla="*/ 245356 h 245497"/>
                  <a:gd name="connsiteX6" fmla="*/ 136878 w 136879"/>
                  <a:gd name="connsiteY6" fmla="*/ 239506 h 245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879" h="245497">
                    <a:moveTo>
                      <a:pt x="136878" y="239506"/>
                    </a:moveTo>
                    <a:cubicBezTo>
                      <a:pt x="135228" y="133433"/>
                      <a:pt x="50978" y="20747"/>
                      <a:pt x="35589" y="908"/>
                    </a:cubicBezTo>
                    <a:cubicBezTo>
                      <a:pt x="34494" y="-506"/>
                      <a:pt x="32317" y="-215"/>
                      <a:pt x="31582" y="1407"/>
                    </a:cubicBezTo>
                    <a:lnTo>
                      <a:pt x="0" y="163629"/>
                    </a:lnTo>
                    <a:cubicBezTo>
                      <a:pt x="13407" y="194975"/>
                      <a:pt x="10689" y="214703"/>
                      <a:pt x="24082" y="242944"/>
                    </a:cubicBezTo>
                    <a:cubicBezTo>
                      <a:pt x="60322" y="237870"/>
                      <a:pt x="93956" y="237620"/>
                      <a:pt x="129697" y="245356"/>
                    </a:cubicBezTo>
                    <a:cubicBezTo>
                      <a:pt x="133426" y="246174"/>
                      <a:pt x="136934" y="243332"/>
                      <a:pt x="136878" y="239506"/>
                    </a:cubicBezTo>
                    <a:close/>
                  </a:path>
                </a:pathLst>
              </a:custGeom>
              <a:gradFill>
                <a:gsLst>
                  <a:gs pos="0">
                    <a:srgbClr val="FF928E"/>
                  </a:gs>
                  <a:gs pos="50000">
                    <a:srgbClr val="FE8178"/>
                  </a:gs>
                  <a:gs pos="100000">
                    <a:srgbClr val="FE7062"/>
                  </a:gs>
                </a:gsLst>
                <a:lin ang="195076" scaled="1"/>
              </a:gradFill>
              <a:ln w="1386" cap="flat">
                <a:noFill/>
                <a:prstDash val="solid"/>
                <a:miter/>
              </a:ln>
            </p:spPr>
            <p:txBody>
              <a:bodyPr rtlCol="0" anchor="ctr"/>
              <a:lstStyle/>
              <a:p>
                <a:endParaRPr lang="en-US"/>
              </a:p>
            </p:txBody>
          </p:sp>
          <p:sp>
            <p:nvSpPr>
              <p:cNvPr id="776" name="Freeform: Shape 775">
                <a:extLst>
                  <a:ext uri="{FF2B5EF4-FFF2-40B4-BE49-F238E27FC236}">
                    <a16:creationId xmlns:a16="http://schemas.microsoft.com/office/drawing/2014/main" id="{FDFC2A72-DC36-25D1-7B9F-ED4902C214BB}"/>
                  </a:ext>
                </a:extLst>
              </p:cNvPr>
              <p:cNvSpPr/>
              <p:nvPr/>
            </p:nvSpPr>
            <p:spPr>
              <a:xfrm>
                <a:off x="5867436" y="3215779"/>
                <a:ext cx="132697" cy="100274"/>
              </a:xfrm>
              <a:custGeom>
                <a:avLst/>
                <a:gdLst>
                  <a:gd name="connsiteX0" fmla="*/ 106563 w 132697"/>
                  <a:gd name="connsiteY0" fmla="*/ 918 h 100274"/>
                  <a:gd name="connsiteX1" fmla="*/ 49928 w 132697"/>
                  <a:gd name="connsiteY1" fmla="*/ 13632 h 100274"/>
                  <a:gd name="connsiteX2" fmla="*/ 49804 w 132697"/>
                  <a:gd name="connsiteY2" fmla="*/ 51383 h 100274"/>
                  <a:gd name="connsiteX3" fmla="*/ 17972 w 132697"/>
                  <a:gd name="connsiteY3" fmla="*/ 52561 h 100274"/>
                  <a:gd name="connsiteX4" fmla="*/ 12302 w 132697"/>
                  <a:gd name="connsiteY4" fmla="*/ 40860 h 100274"/>
                  <a:gd name="connsiteX5" fmla="*/ 351 w 132697"/>
                  <a:gd name="connsiteY5" fmla="*/ 52950 h 100274"/>
                  <a:gd name="connsiteX6" fmla="*/ 28426 w 132697"/>
                  <a:gd name="connsiteY6" fmla="*/ 92767 h 100274"/>
                  <a:gd name="connsiteX7" fmla="*/ 52965 w 132697"/>
                  <a:gd name="connsiteY7" fmla="*/ 98243 h 100274"/>
                  <a:gd name="connsiteX8" fmla="*/ 70142 w 132697"/>
                  <a:gd name="connsiteY8" fmla="*/ 100198 h 100274"/>
                  <a:gd name="connsiteX9" fmla="*/ 72943 w 132697"/>
                  <a:gd name="connsiteY9" fmla="*/ 97481 h 100274"/>
                  <a:gd name="connsiteX10" fmla="*/ 101419 w 132697"/>
                  <a:gd name="connsiteY10" fmla="*/ 70487 h 100274"/>
                  <a:gd name="connsiteX11" fmla="*/ 132641 w 132697"/>
                  <a:gd name="connsiteY11" fmla="*/ 25444 h 100274"/>
                  <a:gd name="connsiteX12" fmla="*/ 106563 w 132697"/>
                  <a:gd name="connsiteY12" fmla="*/ 918 h 10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2697" h="100274">
                    <a:moveTo>
                      <a:pt x="106563" y="918"/>
                    </a:moveTo>
                    <a:cubicBezTo>
                      <a:pt x="99145" y="-2839"/>
                      <a:pt x="41014" y="5632"/>
                      <a:pt x="49928" y="13632"/>
                    </a:cubicBezTo>
                    <a:cubicBezTo>
                      <a:pt x="65553" y="27648"/>
                      <a:pt x="66232" y="38268"/>
                      <a:pt x="49804" y="51383"/>
                    </a:cubicBezTo>
                    <a:cubicBezTo>
                      <a:pt x="41693" y="57857"/>
                      <a:pt x="23060" y="67687"/>
                      <a:pt x="17972" y="52561"/>
                    </a:cubicBezTo>
                    <a:cubicBezTo>
                      <a:pt x="16544" y="48305"/>
                      <a:pt x="16350" y="42801"/>
                      <a:pt x="12302" y="40860"/>
                    </a:cubicBezTo>
                    <a:cubicBezTo>
                      <a:pt x="9308" y="39432"/>
                      <a:pt x="850" y="49664"/>
                      <a:pt x="351" y="52950"/>
                    </a:cubicBezTo>
                    <a:cubicBezTo>
                      <a:pt x="-2477" y="71361"/>
                      <a:pt x="12219" y="86667"/>
                      <a:pt x="28426" y="92767"/>
                    </a:cubicBezTo>
                    <a:cubicBezTo>
                      <a:pt x="36287" y="95734"/>
                      <a:pt x="44660" y="96995"/>
                      <a:pt x="52965" y="98243"/>
                    </a:cubicBezTo>
                    <a:cubicBezTo>
                      <a:pt x="57581" y="98936"/>
                      <a:pt x="69102" y="100655"/>
                      <a:pt x="70142" y="100198"/>
                    </a:cubicBezTo>
                    <a:cubicBezTo>
                      <a:pt x="71348" y="99671"/>
                      <a:pt x="72055" y="98451"/>
                      <a:pt x="72943" y="97481"/>
                    </a:cubicBezTo>
                    <a:cubicBezTo>
                      <a:pt x="76727" y="93280"/>
                      <a:pt x="96997" y="76199"/>
                      <a:pt x="101419" y="70487"/>
                    </a:cubicBezTo>
                    <a:cubicBezTo>
                      <a:pt x="103804" y="67410"/>
                      <a:pt x="134179" y="29104"/>
                      <a:pt x="132641" y="25444"/>
                    </a:cubicBezTo>
                    <a:cubicBezTo>
                      <a:pt x="132627" y="25430"/>
                      <a:pt x="112843" y="4093"/>
                      <a:pt x="106563" y="918"/>
                    </a:cubicBezTo>
                    <a:close/>
                  </a:path>
                </a:pathLst>
              </a:custGeom>
              <a:gradFill>
                <a:gsLst>
                  <a:gs pos="0">
                    <a:srgbClr val="FEBBBA"/>
                  </a:gs>
                  <a:gs pos="50000">
                    <a:srgbClr val="FEA6A4"/>
                  </a:gs>
                  <a:gs pos="100000">
                    <a:srgbClr val="FF928E"/>
                  </a:gs>
                </a:gsLst>
                <a:lin ang="7916035" scaled="1"/>
              </a:gradFill>
              <a:ln w="1386" cap="flat">
                <a:noFill/>
                <a:prstDash val="solid"/>
                <a:miter/>
              </a:ln>
            </p:spPr>
            <p:txBody>
              <a:bodyPr rtlCol="0" anchor="ctr"/>
              <a:lstStyle/>
              <a:p>
                <a:endParaRPr lang="en-US"/>
              </a:p>
            </p:txBody>
          </p:sp>
          <p:grpSp>
            <p:nvGrpSpPr>
              <p:cNvPr id="777" name="Graphic 6">
                <a:extLst>
                  <a:ext uri="{FF2B5EF4-FFF2-40B4-BE49-F238E27FC236}">
                    <a16:creationId xmlns:a16="http://schemas.microsoft.com/office/drawing/2014/main" id="{276FBB1D-89F9-8B2E-8A0C-9C7F8D3B5AFC}"/>
                  </a:ext>
                </a:extLst>
              </p:cNvPr>
              <p:cNvGrpSpPr/>
              <p:nvPr/>
            </p:nvGrpSpPr>
            <p:grpSpPr>
              <a:xfrm>
                <a:off x="5874297" y="2415791"/>
                <a:ext cx="215680" cy="214731"/>
                <a:chOff x="5874297" y="2415791"/>
                <a:chExt cx="215680" cy="214731"/>
              </a:xfrm>
            </p:grpSpPr>
            <p:sp>
              <p:nvSpPr>
                <p:cNvPr id="778" name="Freeform: Shape 777">
                  <a:extLst>
                    <a:ext uri="{FF2B5EF4-FFF2-40B4-BE49-F238E27FC236}">
                      <a16:creationId xmlns:a16="http://schemas.microsoft.com/office/drawing/2014/main" id="{278A88FB-DB3B-9F53-0585-9DC7B6570599}"/>
                    </a:ext>
                  </a:extLst>
                </p:cNvPr>
                <p:cNvSpPr/>
                <p:nvPr/>
              </p:nvSpPr>
              <p:spPr>
                <a:xfrm>
                  <a:off x="5874297" y="2480068"/>
                  <a:ext cx="151094" cy="150454"/>
                </a:xfrm>
                <a:custGeom>
                  <a:avLst/>
                  <a:gdLst>
                    <a:gd name="connsiteX0" fmla="*/ 41473 w 151094"/>
                    <a:gd name="connsiteY0" fmla="*/ 0 h 150454"/>
                    <a:gd name="connsiteX1" fmla="*/ 533 w 151094"/>
                    <a:gd name="connsiteY1" fmla="*/ 124109 h 150454"/>
                    <a:gd name="connsiteX2" fmla="*/ 115575 w 151094"/>
                    <a:gd name="connsiteY2" fmla="*/ 128255 h 150454"/>
                    <a:gd name="connsiteX3" fmla="*/ 151094 w 151094"/>
                    <a:gd name="connsiteY3" fmla="*/ 32802 h 150454"/>
                    <a:gd name="connsiteX4" fmla="*/ 41473 w 151094"/>
                    <a:gd name="connsiteY4" fmla="*/ 0 h 150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094" h="150454">
                      <a:moveTo>
                        <a:pt x="41473" y="0"/>
                      </a:moveTo>
                      <a:cubicBezTo>
                        <a:pt x="41473" y="0"/>
                        <a:pt x="-5485" y="88396"/>
                        <a:pt x="533" y="124109"/>
                      </a:cubicBezTo>
                      <a:cubicBezTo>
                        <a:pt x="6550" y="159823"/>
                        <a:pt x="64750" y="157258"/>
                        <a:pt x="115575" y="128255"/>
                      </a:cubicBezTo>
                      <a:lnTo>
                        <a:pt x="151094" y="32802"/>
                      </a:lnTo>
                      <a:lnTo>
                        <a:pt x="41473" y="0"/>
                      </a:lnTo>
                      <a:close/>
                    </a:path>
                  </a:pathLst>
                </a:custGeom>
                <a:gradFill>
                  <a:gsLst>
                    <a:gs pos="0">
                      <a:srgbClr val="FEBBBA"/>
                    </a:gs>
                    <a:gs pos="50000">
                      <a:srgbClr val="FEA6A4"/>
                    </a:gs>
                    <a:gs pos="100000">
                      <a:srgbClr val="FF928E"/>
                    </a:gs>
                  </a:gsLst>
                  <a:lin ang="19717326" scaled="1"/>
                </a:gradFill>
                <a:ln w="1386" cap="flat">
                  <a:noFill/>
                  <a:prstDash val="solid"/>
                  <a:miter/>
                </a:ln>
              </p:spPr>
              <p:txBody>
                <a:bodyPr rtlCol="0" anchor="ctr"/>
                <a:lstStyle/>
                <a:p>
                  <a:endParaRPr lang="en-US"/>
                </a:p>
              </p:txBody>
            </p:sp>
            <p:sp>
              <p:nvSpPr>
                <p:cNvPr id="779" name="Freeform: Shape 778">
                  <a:extLst>
                    <a:ext uri="{FF2B5EF4-FFF2-40B4-BE49-F238E27FC236}">
                      <a16:creationId xmlns:a16="http://schemas.microsoft.com/office/drawing/2014/main" id="{C6E8E490-B7DD-C703-7719-45B48EC4454A}"/>
                    </a:ext>
                  </a:extLst>
                </p:cNvPr>
                <p:cNvSpPr/>
                <p:nvPr/>
              </p:nvSpPr>
              <p:spPr>
                <a:xfrm>
                  <a:off x="5891713" y="2415791"/>
                  <a:ext cx="198265" cy="196700"/>
                </a:xfrm>
                <a:custGeom>
                  <a:avLst/>
                  <a:gdLst>
                    <a:gd name="connsiteX0" fmla="*/ 95914 w 198265"/>
                    <a:gd name="connsiteY0" fmla="*/ 145658 h 196700"/>
                    <a:gd name="connsiteX1" fmla="*/ 94320 w 198265"/>
                    <a:gd name="connsiteY1" fmla="*/ 140320 h 196700"/>
                    <a:gd name="connsiteX2" fmla="*/ 107380 w 198265"/>
                    <a:gd name="connsiteY2" fmla="*/ 112578 h 196700"/>
                    <a:gd name="connsiteX3" fmla="*/ 85891 w 198265"/>
                    <a:gd name="connsiteY3" fmla="*/ 100004 h 196700"/>
                    <a:gd name="connsiteX4" fmla="*/ 1945 w 198265"/>
                    <a:gd name="connsiteY4" fmla="*/ 56249 h 196700"/>
                    <a:gd name="connsiteX5" fmla="*/ 55168 w 198265"/>
                    <a:gd name="connsiteY5" fmla="*/ 18720 h 196700"/>
                    <a:gd name="connsiteX6" fmla="*/ 60936 w 198265"/>
                    <a:gd name="connsiteY6" fmla="*/ 18762 h 196700"/>
                    <a:gd name="connsiteX7" fmla="*/ 106686 w 198265"/>
                    <a:gd name="connsiteY7" fmla="*/ 3899 h 196700"/>
                    <a:gd name="connsiteX8" fmla="*/ 130282 w 198265"/>
                    <a:gd name="connsiteY8" fmla="*/ 37200 h 196700"/>
                    <a:gd name="connsiteX9" fmla="*/ 134580 w 198265"/>
                    <a:gd name="connsiteY9" fmla="*/ 40916 h 196700"/>
                    <a:gd name="connsiteX10" fmla="*/ 183645 w 198265"/>
                    <a:gd name="connsiteY10" fmla="*/ 63791 h 196700"/>
                    <a:gd name="connsiteX11" fmla="*/ 181219 w 198265"/>
                    <a:gd name="connsiteY11" fmla="*/ 104357 h 196700"/>
                    <a:gd name="connsiteX12" fmla="*/ 182771 w 198265"/>
                    <a:gd name="connsiteY12" fmla="*/ 110388 h 196700"/>
                    <a:gd name="connsiteX13" fmla="*/ 198202 w 198265"/>
                    <a:gd name="connsiteY13" fmla="*/ 135329 h 196700"/>
                    <a:gd name="connsiteX14" fmla="*/ 163736 w 198265"/>
                    <a:gd name="connsiteY14" fmla="*/ 155349 h 196700"/>
                    <a:gd name="connsiteX15" fmla="*/ 160506 w 198265"/>
                    <a:gd name="connsiteY15" fmla="*/ 156485 h 196700"/>
                    <a:gd name="connsiteX16" fmla="*/ 95027 w 198265"/>
                    <a:gd name="connsiteY16" fmla="*/ 196677 h 196700"/>
                    <a:gd name="connsiteX17" fmla="*/ 91172 w 198265"/>
                    <a:gd name="connsiteY17" fmla="*/ 191824 h 196700"/>
                    <a:gd name="connsiteX18" fmla="*/ 104482 w 198265"/>
                    <a:gd name="connsiteY18" fmla="*/ 153130 h 196700"/>
                    <a:gd name="connsiteX19" fmla="*/ 102499 w 198265"/>
                    <a:gd name="connsiteY19" fmla="*/ 148597 h 196700"/>
                    <a:gd name="connsiteX20" fmla="*/ 95914 w 198265"/>
                    <a:gd name="connsiteY20" fmla="*/ 145658 h 19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265" h="196700">
                      <a:moveTo>
                        <a:pt x="95914" y="145658"/>
                      </a:moveTo>
                      <a:cubicBezTo>
                        <a:pt x="93848" y="144743"/>
                        <a:pt x="93086" y="142219"/>
                        <a:pt x="94320" y="140320"/>
                      </a:cubicBezTo>
                      <a:cubicBezTo>
                        <a:pt x="98077" y="134566"/>
                        <a:pt x="105133" y="122852"/>
                        <a:pt x="107380" y="112578"/>
                      </a:cubicBezTo>
                      <a:cubicBezTo>
                        <a:pt x="107380" y="112578"/>
                        <a:pt x="115822" y="107172"/>
                        <a:pt x="85891" y="100004"/>
                      </a:cubicBezTo>
                      <a:cubicBezTo>
                        <a:pt x="55958" y="92836"/>
                        <a:pt x="11331" y="81717"/>
                        <a:pt x="1945" y="56249"/>
                      </a:cubicBezTo>
                      <a:cubicBezTo>
                        <a:pt x="-7206" y="31405"/>
                        <a:pt x="16834" y="-31051"/>
                        <a:pt x="55168" y="18720"/>
                      </a:cubicBezTo>
                      <a:cubicBezTo>
                        <a:pt x="56624" y="20619"/>
                        <a:pt x="59480" y="20661"/>
                        <a:pt x="60936" y="18762"/>
                      </a:cubicBezTo>
                      <a:cubicBezTo>
                        <a:pt x="67216" y="10582"/>
                        <a:pt x="83742" y="-6401"/>
                        <a:pt x="106686" y="3899"/>
                      </a:cubicBezTo>
                      <a:cubicBezTo>
                        <a:pt x="128161" y="13535"/>
                        <a:pt x="130574" y="29270"/>
                        <a:pt x="130282" y="37200"/>
                      </a:cubicBezTo>
                      <a:cubicBezTo>
                        <a:pt x="130199" y="39530"/>
                        <a:pt x="132279" y="41346"/>
                        <a:pt x="134580" y="40916"/>
                      </a:cubicBezTo>
                      <a:cubicBezTo>
                        <a:pt x="145436" y="38850"/>
                        <a:pt x="171486" y="37062"/>
                        <a:pt x="183645" y="63791"/>
                      </a:cubicBezTo>
                      <a:cubicBezTo>
                        <a:pt x="193654" y="85807"/>
                        <a:pt x="187152" y="98257"/>
                        <a:pt x="181219" y="104357"/>
                      </a:cubicBezTo>
                      <a:cubicBezTo>
                        <a:pt x="179291" y="106326"/>
                        <a:pt x="180137" y="109584"/>
                        <a:pt x="182771" y="110388"/>
                      </a:cubicBezTo>
                      <a:cubicBezTo>
                        <a:pt x="189911" y="112578"/>
                        <a:pt x="199117" y="118623"/>
                        <a:pt x="198202" y="135329"/>
                      </a:cubicBezTo>
                      <a:cubicBezTo>
                        <a:pt x="196926" y="158440"/>
                        <a:pt x="171098" y="156402"/>
                        <a:pt x="163736" y="155349"/>
                      </a:cubicBezTo>
                      <a:cubicBezTo>
                        <a:pt x="162530" y="155182"/>
                        <a:pt x="161310" y="155584"/>
                        <a:pt x="160506" y="156485"/>
                      </a:cubicBezTo>
                      <a:cubicBezTo>
                        <a:pt x="154198" y="163459"/>
                        <a:pt x="125790" y="193100"/>
                        <a:pt x="95027" y="196677"/>
                      </a:cubicBezTo>
                      <a:cubicBezTo>
                        <a:pt x="92365" y="196982"/>
                        <a:pt x="90299" y="194361"/>
                        <a:pt x="91172" y="191824"/>
                      </a:cubicBezTo>
                      <a:lnTo>
                        <a:pt x="104482" y="153130"/>
                      </a:lnTo>
                      <a:cubicBezTo>
                        <a:pt x="105106" y="151328"/>
                        <a:pt x="104246" y="149359"/>
                        <a:pt x="102499" y="148597"/>
                      </a:cubicBezTo>
                      <a:lnTo>
                        <a:pt x="95914" y="145658"/>
                      </a:lnTo>
                      <a:close/>
                    </a:path>
                  </a:pathLst>
                </a:custGeom>
                <a:gradFill>
                  <a:gsLst>
                    <a:gs pos="0">
                      <a:srgbClr val="09005D"/>
                    </a:gs>
                    <a:gs pos="50000">
                      <a:srgbClr val="110777"/>
                    </a:gs>
                    <a:gs pos="100000">
                      <a:srgbClr val="1A0F91"/>
                    </a:gs>
                  </a:gsLst>
                  <a:lin ang="8501939" scaled="1"/>
                </a:gradFill>
                <a:ln w="1386" cap="flat">
                  <a:noFill/>
                  <a:prstDash val="solid"/>
                  <a:miter/>
                </a:ln>
              </p:spPr>
              <p:txBody>
                <a:bodyPr rtlCol="0" anchor="ctr"/>
                <a:lstStyle/>
                <a:p>
                  <a:endParaRPr lang="en-US"/>
                </a:p>
              </p:txBody>
            </p:sp>
            <p:sp>
              <p:nvSpPr>
                <p:cNvPr id="780" name="Freeform: Shape 779">
                  <a:extLst>
                    <a:ext uri="{FF2B5EF4-FFF2-40B4-BE49-F238E27FC236}">
                      <a16:creationId xmlns:a16="http://schemas.microsoft.com/office/drawing/2014/main" id="{51731A61-32D8-E74E-6027-88D2878F7AAA}"/>
                    </a:ext>
                  </a:extLst>
                </p:cNvPr>
                <p:cNvSpPr/>
                <p:nvPr/>
              </p:nvSpPr>
              <p:spPr>
                <a:xfrm>
                  <a:off x="5971919" y="2555578"/>
                  <a:ext cx="46366" cy="31038"/>
                </a:xfrm>
                <a:custGeom>
                  <a:avLst/>
                  <a:gdLst>
                    <a:gd name="connsiteX0" fmla="*/ 10356 w 46366"/>
                    <a:gd name="connsiteY0" fmla="*/ 11361 h 31038"/>
                    <a:gd name="connsiteX1" fmla="*/ 46236 w 46366"/>
                    <a:gd name="connsiteY1" fmla="*/ 7742 h 31038"/>
                    <a:gd name="connsiteX2" fmla="*/ 0 w 46366"/>
                    <a:gd name="connsiteY2" fmla="*/ 28524 h 31038"/>
                    <a:gd name="connsiteX3" fmla="*/ 10356 w 46366"/>
                    <a:gd name="connsiteY3" fmla="*/ 11361 h 31038"/>
                  </a:gdLst>
                  <a:ahLst/>
                  <a:cxnLst>
                    <a:cxn ang="0">
                      <a:pos x="connsiteX0" y="connsiteY0"/>
                    </a:cxn>
                    <a:cxn ang="0">
                      <a:pos x="connsiteX1" y="connsiteY1"/>
                    </a:cxn>
                    <a:cxn ang="0">
                      <a:pos x="connsiteX2" y="connsiteY2"/>
                    </a:cxn>
                    <a:cxn ang="0">
                      <a:pos x="connsiteX3" y="connsiteY3"/>
                    </a:cxn>
                  </a:cxnLst>
                  <a:rect l="l" t="t" r="r" b="b"/>
                  <a:pathLst>
                    <a:path w="46366" h="31038">
                      <a:moveTo>
                        <a:pt x="10356" y="11361"/>
                      </a:moveTo>
                      <a:cubicBezTo>
                        <a:pt x="10356" y="11361"/>
                        <a:pt x="43796" y="-11584"/>
                        <a:pt x="46236" y="7742"/>
                      </a:cubicBezTo>
                      <a:cubicBezTo>
                        <a:pt x="48676" y="27068"/>
                        <a:pt x="16124" y="35719"/>
                        <a:pt x="0" y="28524"/>
                      </a:cubicBezTo>
                      <a:lnTo>
                        <a:pt x="10356" y="11361"/>
                      </a:lnTo>
                      <a:close/>
                    </a:path>
                  </a:pathLst>
                </a:custGeom>
                <a:gradFill>
                  <a:gsLst>
                    <a:gs pos="0">
                      <a:srgbClr val="FEBBBA"/>
                    </a:gs>
                    <a:gs pos="50000">
                      <a:srgbClr val="FEA6A4"/>
                    </a:gs>
                    <a:gs pos="100000">
                      <a:srgbClr val="FF928E"/>
                    </a:gs>
                  </a:gsLst>
                  <a:lin ang="19717068" scaled="1"/>
                </a:gradFill>
                <a:ln w="1386" cap="flat">
                  <a:noFill/>
                  <a:prstDash val="solid"/>
                  <a:miter/>
                </a:ln>
              </p:spPr>
              <p:txBody>
                <a:bodyPr rtlCol="0" anchor="ctr"/>
                <a:lstStyle/>
                <a:p>
                  <a:endParaRPr lang="en-US"/>
                </a:p>
              </p:txBody>
            </p:sp>
          </p:grpSp>
        </p:grpSp>
        <p:grpSp>
          <p:nvGrpSpPr>
            <p:cNvPr id="781" name="Graphic 6">
              <a:extLst>
                <a:ext uri="{FF2B5EF4-FFF2-40B4-BE49-F238E27FC236}">
                  <a16:creationId xmlns:a16="http://schemas.microsoft.com/office/drawing/2014/main" id="{D8B3A378-9DAA-510B-2765-873346D5553F}"/>
                </a:ext>
              </a:extLst>
            </p:cNvPr>
            <p:cNvGrpSpPr/>
            <p:nvPr/>
          </p:nvGrpSpPr>
          <p:grpSpPr>
            <a:xfrm>
              <a:off x="5542332" y="3594086"/>
              <a:ext cx="374907" cy="591815"/>
              <a:chOff x="5542332" y="3594086"/>
              <a:chExt cx="374907" cy="591815"/>
            </a:xfrm>
          </p:grpSpPr>
          <p:sp>
            <p:nvSpPr>
              <p:cNvPr id="782" name="Freeform: Shape 781">
                <a:extLst>
                  <a:ext uri="{FF2B5EF4-FFF2-40B4-BE49-F238E27FC236}">
                    <a16:creationId xmlns:a16="http://schemas.microsoft.com/office/drawing/2014/main" id="{E758CA24-29B2-C809-5E71-EF81A2DAB3D0}"/>
                  </a:ext>
                </a:extLst>
              </p:cNvPr>
              <p:cNvSpPr/>
              <p:nvPr/>
            </p:nvSpPr>
            <p:spPr>
              <a:xfrm>
                <a:off x="5542332" y="3635303"/>
                <a:ext cx="372744" cy="550598"/>
              </a:xfrm>
              <a:custGeom>
                <a:avLst/>
                <a:gdLst>
                  <a:gd name="connsiteX0" fmla="*/ 339513 w 372744"/>
                  <a:gd name="connsiteY0" fmla="*/ 524471 h 550598"/>
                  <a:gd name="connsiteX1" fmla="*/ 40802 w 372744"/>
                  <a:gd name="connsiteY1" fmla="*/ 527466 h 550598"/>
                  <a:gd name="connsiteX2" fmla="*/ 0 w 372744"/>
                  <a:gd name="connsiteY2" fmla="*/ 471289 h 550598"/>
                  <a:gd name="connsiteX3" fmla="*/ 0 w 372744"/>
                  <a:gd name="connsiteY3" fmla="*/ 0 h 550598"/>
                  <a:gd name="connsiteX4" fmla="*/ 372744 w 372744"/>
                  <a:gd name="connsiteY4" fmla="*/ 0 h 550598"/>
                  <a:gd name="connsiteX5" fmla="*/ 372744 w 372744"/>
                  <a:gd name="connsiteY5" fmla="*/ 478581 h 550598"/>
                  <a:gd name="connsiteX6" fmla="*/ 339513 w 372744"/>
                  <a:gd name="connsiteY6" fmla="*/ 524471 h 55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744" h="550598">
                    <a:moveTo>
                      <a:pt x="339513" y="524471"/>
                    </a:moveTo>
                    <a:cubicBezTo>
                      <a:pt x="236809" y="558770"/>
                      <a:pt x="137031" y="558812"/>
                      <a:pt x="40802" y="527466"/>
                    </a:cubicBezTo>
                    <a:cubicBezTo>
                      <a:pt x="16484" y="519535"/>
                      <a:pt x="0" y="496868"/>
                      <a:pt x="0" y="471289"/>
                    </a:cubicBezTo>
                    <a:lnTo>
                      <a:pt x="0" y="0"/>
                    </a:lnTo>
                    <a:cubicBezTo>
                      <a:pt x="118245" y="26023"/>
                      <a:pt x="242188" y="27340"/>
                      <a:pt x="372744" y="0"/>
                    </a:cubicBezTo>
                    <a:lnTo>
                      <a:pt x="372744" y="478581"/>
                    </a:lnTo>
                    <a:cubicBezTo>
                      <a:pt x="372758" y="499460"/>
                      <a:pt x="359310" y="517858"/>
                      <a:pt x="339513" y="524471"/>
                    </a:cubicBezTo>
                    <a:close/>
                  </a:path>
                </a:pathLst>
              </a:custGeom>
              <a:solidFill>
                <a:srgbClr val="BDD0FB"/>
              </a:solidFill>
              <a:ln w="1386" cap="flat">
                <a:noFill/>
                <a:prstDash val="solid"/>
                <a:miter/>
              </a:ln>
            </p:spPr>
            <p:txBody>
              <a:bodyPr rtlCol="0" anchor="ctr"/>
              <a:lstStyle/>
              <a:p>
                <a:endParaRPr lang="en-US"/>
              </a:p>
            </p:txBody>
          </p:sp>
          <p:sp>
            <p:nvSpPr>
              <p:cNvPr id="783" name="Freeform: Shape 782">
                <a:extLst>
                  <a:ext uri="{FF2B5EF4-FFF2-40B4-BE49-F238E27FC236}">
                    <a16:creationId xmlns:a16="http://schemas.microsoft.com/office/drawing/2014/main" id="{59F6C509-816B-1C3D-99C9-8962D6759B10}"/>
                  </a:ext>
                </a:extLst>
              </p:cNvPr>
              <p:cNvSpPr/>
              <p:nvPr/>
            </p:nvSpPr>
            <p:spPr>
              <a:xfrm>
                <a:off x="5542346" y="3594086"/>
                <a:ext cx="372744" cy="74920"/>
              </a:xfrm>
              <a:custGeom>
                <a:avLst/>
                <a:gdLst>
                  <a:gd name="connsiteX0" fmla="*/ 372744 w 372744"/>
                  <a:gd name="connsiteY0" fmla="*/ 37460 h 74920"/>
                  <a:gd name="connsiteX1" fmla="*/ 186372 w 372744"/>
                  <a:gd name="connsiteY1" fmla="*/ 74920 h 74920"/>
                  <a:gd name="connsiteX2" fmla="*/ 0 w 372744"/>
                  <a:gd name="connsiteY2" fmla="*/ 37460 h 74920"/>
                  <a:gd name="connsiteX3" fmla="*/ 186372 w 372744"/>
                  <a:gd name="connsiteY3" fmla="*/ 0 h 74920"/>
                  <a:gd name="connsiteX4" fmla="*/ 372744 w 372744"/>
                  <a:gd name="connsiteY4" fmla="*/ 37460 h 74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744" h="74920">
                    <a:moveTo>
                      <a:pt x="372744" y="37460"/>
                    </a:moveTo>
                    <a:cubicBezTo>
                      <a:pt x="372744" y="58149"/>
                      <a:pt x="289303" y="74920"/>
                      <a:pt x="186372" y="74920"/>
                    </a:cubicBezTo>
                    <a:cubicBezTo>
                      <a:pt x="83442" y="74920"/>
                      <a:pt x="0" y="58149"/>
                      <a:pt x="0" y="37460"/>
                    </a:cubicBezTo>
                    <a:cubicBezTo>
                      <a:pt x="0" y="16771"/>
                      <a:pt x="83442" y="0"/>
                      <a:pt x="186372" y="0"/>
                    </a:cubicBezTo>
                    <a:cubicBezTo>
                      <a:pt x="289303" y="0"/>
                      <a:pt x="372744" y="16771"/>
                      <a:pt x="372744" y="37460"/>
                    </a:cubicBezTo>
                    <a:close/>
                  </a:path>
                </a:pathLst>
              </a:custGeom>
              <a:solidFill>
                <a:srgbClr val="7D97F4"/>
              </a:solidFill>
              <a:ln w="1386" cap="flat">
                <a:noFill/>
                <a:prstDash val="solid"/>
                <a:miter/>
              </a:ln>
            </p:spPr>
            <p:txBody>
              <a:bodyPr rtlCol="0" anchor="ctr"/>
              <a:lstStyle/>
              <a:p>
                <a:endParaRPr lang="en-US"/>
              </a:p>
            </p:txBody>
          </p:sp>
          <p:sp>
            <p:nvSpPr>
              <p:cNvPr id="784" name="Freeform: Shape 783">
                <a:extLst>
                  <a:ext uri="{FF2B5EF4-FFF2-40B4-BE49-F238E27FC236}">
                    <a16:creationId xmlns:a16="http://schemas.microsoft.com/office/drawing/2014/main" id="{998FAE2B-8C4E-2835-A2C3-E89188F09E97}"/>
                  </a:ext>
                </a:extLst>
              </p:cNvPr>
              <p:cNvSpPr/>
              <p:nvPr/>
            </p:nvSpPr>
            <p:spPr>
              <a:xfrm>
                <a:off x="5542346" y="3810182"/>
                <a:ext cx="372744" cy="220418"/>
              </a:xfrm>
              <a:custGeom>
                <a:avLst/>
                <a:gdLst>
                  <a:gd name="connsiteX0" fmla="*/ 372744 w 372744"/>
                  <a:gd name="connsiteY0" fmla="*/ 188008 h 220418"/>
                  <a:gd name="connsiteX1" fmla="*/ 0 w 372744"/>
                  <a:gd name="connsiteY1" fmla="*/ 188008 h 220418"/>
                  <a:gd name="connsiteX2" fmla="*/ 0 w 372744"/>
                  <a:gd name="connsiteY2" fmla="*/ 0 h 220418"/>
                  <a:gd name="connsiteX3" fmla="*/ 372744 w 372744"/>
                  <a:gd name="connsiteY3" fmla="*/ 0 h 220418"/>
                  <a:gd name="connsiteX4" fmla="*/ 372744 w 372744"/>
                  <a:gd name="connsiteY4" fmla="*/ 188008 h 220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744" h="220418">
                    <a:moveTo>
                      <a:pt x="372744" y="188008"/>
                    </a:moveTo>
                    <a:cubicBezTo>
                      <a:pt x="248496" y="231222"/>
                      <a:pt x="124248" y="231222"/>
                      <a:pt x="0" y="188008"/>
                    </a:cubicBezTo>
                    <a:lnTo>
                      <a:pt x="0" y="0"/>
                    </a:lnTo>
                    <a:cubicBezTo>
                      <a:pt x="125371" y="30903"/>
                      <a:pt x="249675" y="32483"/>
                      <a:pt x="372744" y="0"/>
                    </a:cubicBezTo>
                    <a:lnTo>
                      <a:pt x="372744" y="188008"/>
                    </a:lnTo>
                    <a:close/>
                  </a:path>
                </a:pathLst>
              </a:custGeom>
              <a:gradFill>
                <a:gsLst>
                  <a:gs pos="0">
                    <a:srgbClr val="4F52FF"/>
                  </a:gs>
                  <a:gs pos="50000">
                    <a:srgbClr val="474AF0"/>
                  </a:gs>
                  <a:gs pos="100000">
                    <a:srgbClr val="4042E2"/>
                  </a:gs>
                </a:gsLst>
                <a:lin ang="16661316" scaled="1"/>
              </a:gradFill>
              <a:ln w="1386" cap="flat">
                <a:noFill/>
                <a:prstDash val="solid"/>
                <a:miter/>
              </a:ln>
            </p:spPr>
            <p:txBody>
              <a:bodyPr rtlCol="0" anchor="ctr"/>
              <a:lstStyle/>
              <a:p>
                <a:endParaRPr lang="en-US"/>
              </a:p>
            </p:txBody>
          </p:sp>
          <p:sp>
            <p:nvSpPr>
              <p:cNvPr id="785" name="Freeform: Shape 784">
                <a:extLst>
                  <a:ext uri="{FF2B5EF4-FFF2-40B4-BE49-F238E27FC236}">
                    <a16:creationId xmlns:a16="http://schemas.microsoft.com/office/drawing/2014/main" id="{A1743541-4727-7C40-0B96-67B165104C54}"/>
                  </a:ext>
                </a:extLst>
              </p:cNvPr>
              <p:cNvSpPr/>
              <p:nvPr/>
            </p:nvSpPr>
            <p:spPr>
              <a:xfrm>
                <a:off x="5561003" y="3626078"/>
                <a:ext cx="344904" cy="169744"/>
              </a:xfrm>
              <a:custGeom>
                <a:avLst/>
                <a:gdLst>
                  <a:gd name="connsiteX0" fmla="*/ 1322 w 344904"/>
                  <a:gd name="connsiteY0" fmla="*/ 52065 h 169744"/>
                  <a:gd name="connsiteX1" fmla="*/ 37340 w 344904"/>
                  <a:gd name="connsiteY1" fmla="*/ 73360 h 169744"/>
                  <a:gd name="connsiteX2" fmla="*/ 67674 w 344904"/>
                  <a:gd name="connsiteY2" fmla="*/ 62352 h 169744"/>
                  <a:gd name="connsiteX3" fmla="*/ 96955 w 344904"/>
                  <a:gd name="connsiteY3" fmla="*/ 82275 h 169744"/>
                  <a:gd name="connsiteX4" fmla="*/ 126110 w 344904"/>
                  <a:gd name="connsiteY4" fmla="*/ 142264 h 169744"/>
                  <a:gd name="connsiteX5" fmla="*/ 135039 w 344904"/>
                  <a:gd name="connsiteY5" fmla="*/ 162491 h 169744"/>
                  <a:gd name="connsiteX6" fmla="*/ 178031 w 344904"/>
                  <a:gd name="connsiteY6" fmla="*/ 159940 h 169744"/>
                  <a:gd name="connsiteX7" fmla="*/ 205328 w 344904"/>
                  <a:gd name="connsiteY7" fmla="*/ 120955 h 169744"/>
                  <a:gd name="connsiteX8" fmla="*/ 243717 w 344904"/>
                  <a:gd name="connsiteY8" fmla="*/ 96346 h 169744"/>
                  <a:gd name="connsiteX9" fmla="*/ 259522 w 344904"/>
                  <a:gd name="connsiteY9" fmla="*/ 98717 h 169744"/>
                  <a:gd name="connsiteX10" fmla="*/ 286183 w 344904"/>
                  <a:gd name="connsiteY10" fmla="*/ 79516 h 169744"/>
                  <a:gd name="connsiteX11" fmla="*/ 289288 w 344904"/>
                  <a:gd name="connsiteY11" fmla="*/ 69146 h 169744"/>
                  <a:gd name="connsiteX12" fmla="*/ 316281 w 344904"/>
                  <a:gd name="connsiteY12" fmla="*/ 51178 h 169744"/>
                  <a:gd name="connsiteX13" fmla="*/ 327954 w 344904"/>
                  <a:gd name="connsiteY13" fmla="*/ 34527 h 169744"/>
                  <a:gd name="connsiteX14" fmla="*/ 344439 w 344904"/>
                  <a:gd name="connsiteY14" fmla="*/ 25987 h 169744"/>
                  <a:gd name="connsiteX15" fmla="*/ 331725 w 344904"/>
                  <a:gd name="connsiteY15" fmla="*/ 8269 h 169744"/>
                  <a:gd name="connsiteX16" fmla="*/ 193433 w 344904"/>
                  <a:gd name="connsiteY16" fmla="*/ 14716 h 169744"/>
                  <a:gd name="connsiteX17" fmla="*/ 58926 w 344904"/>
                  <a:gd name="connsiteY17" fmla="*/ 11083 h 169744"/>
                  <a:gd name="connsiteX18" fmla="*/ 1322 w 344904"/>
                  <a:gd name="connsiteY18" fmla="*/ 52065 h 16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4904" h="169744">
                    <a:moveTo>
                      <a:pt x="1322" y="52065"/>
                    </a:moveTo>
                    <a:cubicBezTo>
                      <a:pt x="5314" y="66983"/>
                      <a:pt x="22339" y="77048"/>
                      <a:pt x="37340" y="73360"/>
                    </a:cubicBezTo>
                    <a:cubicBezTo>
                      <a:pt x="47848" y="70768"/>
                      <a:pt x="56846" y="62533"/>
                      <a:pt x="67674" y="62352"/>
                    </a:cubicBezTo>
                    <a:cubicBezTo>
                      <a:pt x="79971" y="62144"/>
                      <a:pt x="89787" y="72279"/>
                      <a:pt x="96955" y="82275"/>
                    </a:cubicBezTo>
                    <a:cubicBezTo>
                      <a:pt x="109986" y="100422"/>
                      <a:pt x="119885" y="120816"/>
                      <a:pt x="126110" y="142264"/>
                    </a:cubicBezTo>
                    <a:cubicBezTo>
                      <a:pt x="128190" y="149403"/>
                      <a:pt x="130020" y="157001"/>
                      <a:pt x="135039" y="162491"/>
                    </a:cubicBezTo>
                    <a:cubicBezTo>
                      <a:pt x="145783" y="174247"/>
                      <a:pt x="166094" y="170490"/>
                      <a:pt x="178031" y="159940"/>
                    </a:cubicBezTo>
                    <a:cubicBezTo>
                      <a:pt x="189967" y="149403"/>
                      <a:pt x="196456" y="134181"/>
                      <a:pt x="205328" y="120955"/>
                    </a:cubicBezTo>
                    <a:cubicBezTo>
                      <a:pt x="214202" y="107729"/>
                      <a:pt x="227829" y="95390"/>
                      <a:pt x="243717" y="96346"/>
                    </a:cubicBezTo>
                    <a:cubicBezTo>
                      <a:pt x="249041" y="96665"/>
                      <a:pt x="254199" y="98495"/>
                      <a:pt x="259522" y="98717"/>
                    </a:cubicBezTo>
                    <a:cubicBezTo>
                      <a:pt x="271321" y="99216"/>
                      <a:pt x="282911" y="90856"/>
                      <a:pt x="286183" y="79516"/>
                    </a:cubicBezTo>
                    <a:cubicBezTo>
                      <a:pt x="287181" y="76036"/>
                      <a:pt x="287500" y="72292"/>
                      <a:pt x="289288" y="69146"/>
                    </a:cubicBezTo>
                    <a:cubicBezTo>
                      <a:pt x="294667" y="59732"/>
                      <a:pt x="308919" y="58817"/>
                      <a:pt x="316281" y="51178"/>
                    </a:cubicBezTo>
                    <a:cubicBezTo>
                      <a:pt x="320953" y="46339"/>
                      <a:pt x="322506" y="39297"/>
                      <a:pt x="327954" y="34527"/>
                    </a:cubicBezTo>
                    <a:cubicBezTo>
                      <a:pt x="330020" y="32725"/>
                      <a:pt x="344148" y="26888"/>
                      <a:pt x="344439" y="25987"/>
                    </a:cubicBezTo>
                    <a:cubicBezTo>
                      <a:pt x="346920" y="18390"/>
                      <a:pt x="339032" y="11527"/>
                      <a:pt x="331725" y="8269"/>
                    </a:cubicBezTo>
                    <a:cubicBezTo>
                      <a:pt x="288872" y="-10808"/>
                      <a:pt x="239891" y="8214"/>
                      <a:pt x="193433" y="14716"/>
                    </a:cubicBezTo>
                    <a:cubicBezTo>
                      <a:pt x="147793" y="21107"/>
                      <a:pt x="104122" y="10695"/>
                      <a:pt x="58926" y="11083"/>
                    </a:cubicBezTo>
                    <a:cubicBezTo>
                      <a:pt x="34012" y="11319"/>
                      <a:pt x="-7981" y="17322"/>
                      <a:pt x="1322" y="52065"/>
                    </a:cubicBezTo>
                    <a:close/>
                  </a:path>
                </a:pathLst>
              </a:custGeom>
              <a:gradFill>
                <a:gsLst>
                  <a:gs pos="0">
                    <a:srgbClr val="4F52FF"/>
                  </a:gs>
                  <a:gs pos="50000">
                    <a:srgbClr val="474AF0"/>
                  </a:gs>
                  <a:gs pos="100000">
                    <a:srgbClr val="4042E2"/>
                  </a:gs>
                </a:gsLst>
                <a:lin ang="5924770" scaled="1"/>
              </a:gradFill>
              <a:ln w="1386" cap="flat">
                <a:noFill/>
                <a:prstDash val="solid"/>
                <a:miter/>
              </a:ln>
            </p:spPr>
            <p:txBody>
              <a:bodyPr rtlCol="0" anchor="ctr"/>
              <a:lstStyle/>
              <a:p>
                <a:endParaRPr lang="en-US"/>
              </a:p>
            </p:txBody>
          </p:sp>
          <p:sp>
            <p:nvSpPr>
              <p:cNvPr id="786" name="Freeform: Shape 785">
                <a:extLst>
                  <a:ext uri="{FF2B5EF4-FFF2-40B4-BE49-F238E27FC236}">
                    <a16:creationId xmlns:a16="http://schemas.microsoft.com/office/drawing/2014/main" id="{4F1BE5A4-DB27-571D-203D-BB52B5F57C27}"/>
                  </a:ext>
                </a:extLst>
              </p:cNvPr>
              <p:cNvSpPr/>
              <p:nvPr/>
            </p:nvSpPr>
            <p:spPr>
              <a:xfrm>
                <a:off x="5544495" y="3595153"/>
                <a:ext cx="372744" cy="74920"/>
              </a:xfrm>
              <a:custGeom>
                <a:avLst/>
                <a:gdLst>
                  <a:gd name="connsiteX0" fmla="*/ 372744 w 372744"/>
                  <a:gd name="connsiteY0" fmla="*/ 37460 h 74920"/>
                  <a:gd name="connsiteX1" fmla="*/ 186372 w 372744"/>
                  <a:gd name="connsiteY1" fmla="*/ 74920 h 74920"/>
                  <a:gd name="connsiteX2" fmla="*/ 0 w 372744"/>
                  <a:gd name="connsiteY2" fmla="*/ 37460 h 74920"/>
                  <a:gd name="connsiteX3" fmla="*/ 186372 w 372744"/>
                  <a:gd name="connsiteY3" fmla="*/ 0 h 74920"/>
                  <a:gd name="connsiteX4" fmla="*/ 372744 w 372744"/>
                  <a:gd name="connsiteY4" fmla="*/ 37460 h 74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744" h="74920">
                    <a:moveTo>
                      <a:pt x="372744" y="37460"/>
                    </a:moveTo>
                    <a:cubicBezTo>
                      <a:pt x="372744" y="58149"/>
                      <a:pt x="289303" y="74920"/>
                      <a:pt x="186372" y="74920"/>
                    </a:cubicBezTo>
                    <a:cubicBezTo>
                      <a:pt x="83442" y="74920"/>
                      <a:pt x="0" y="58149"/>
                      <a:pt x="0" y="37460"/>
                    </a:cubicBezTo>
                    <a:cubicBezTo>
                      <a:pt x="0" y="16771"/>
                      <a:pt x="83442" y="0"/>
                      <a:pt x="186372" y="0"/>
                    </a:cubicBezTo>
                    <a:cubicBezTo>
                      <a:pt x="289303" y="0"/>
                      <a:pt x="372744" y="16771"/>
                      <a:pt x="372744" y="37460"/>
                    </a:cubicBezTo>
                    <a:close/>
                  </a:path>
                </a:pathLst>
              </a:custGeom>
              <a:solidFill>
                <a:srgbClr val="7D97F4"/>
              </a:solidFill>
              <a:ln w="1386" cap="flat">
                <a:noFill/>
                <a:prstDash val="solid"/>
                <a:miter/>
              </a:ln>
            </p:spPr>
            <p:txBody>
              <a:bodyPr rtlCol="0" anchor="ctr"/>
              <a:lstStyle/>
              <a:p>
                <a:endParaRPr lang="en-US"/>
              </a:p>
            </p:txBody>
          </p:sp>
          <p:sp>
            <p:nvSpPr>
              <p:cNvPr id="787" name="Freeform: Shape 786">
                <a:extLst>
                  <a:ext uri="{FF2B5EF4-FFF2-40B4-BE49-F238E27FC236}">
                    <a16:creationId xmlns:a16="http://schemas.microsoft.com/office/drawing/2014/main" id="{83A14C4C-8D98-A851-D3A4-1B66CAE07E81}"/>
                  </a:ext>
                </a:extLst>
              </p:cNvPr>
              <p:cNvSpPr/>
              <p:nvPr/>
            </p:nvSpPr>
            <p:spPr>
              <a:xfrm>
                <a:off x="5572473" y="3609960"/>
                <a:ext cx="306863" cy="45307"/>
              </a:xfrm>
              <a:custGeom>
                <a:avLst/>
                <a:gdLst>
                  <a:gd name="connsiteX0" fmla="*/ 306863 w 306863"/>
                  <a:gd name="connsiteY0" fmla="*/ 22654 h 45307"/>
                  <a:gd name="connsiteX1" fmla="*/ 153432 w 306863"/>
                  <a:gd name="connsiteY1" fmla="*/ 45307 h 45307"/>
                  <a:gd name="connsiteX2" fmla="*/ 0 w 306863"/>
                  <a:gd name="connsiteY2" fmla="*/ 22654 h 45307"/>
                  <a:gd name="connsiteX3" fmla="*/ 153432 w 306863"/>
                  <a:gd name="connsiteY3" fmla="*/ 0 h 45307"/>
                  <a:gd name="connsiteX4" fmla="*/ 306863 w 306863"/>
                  <a:gd name="connsiteY4" fmla="*/ 22654 h 453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863" h="45307">
                    <a:moveTo>
                      <a:pt x="306863" y="22654"/>
                    </a:moveTo>
                    <a:cubicBezTo>
                      <a:pt x="306863" y="35165"/>
                      <a:pt x="238170" y="45307"/>
                      <a:pt x="153432" y="45307"/>
                    </a:cubicBezTo>
                    <a:cubicBezTo>
                      <a:pt x="68694" y="45307"/>
                      <a:pt x="0" y="35165"/>
                      <a:pt x="0" y="22654"/>
                    </a:cubicBezTo>
                    <a:cubicBezTo>
                      <a:pt x="0" y="10142"/>
                      <a:pt x="68694" y="0"/>
                      <a:pt x="153432" y="0"/>
                    </a:cubicBezTo>
                    <a:cubicBezTo>
                      <a:pt x="238170" y="0"/>
                      <a:pt x="306863" y="10142"/>
                      <a:pt x="306863" y="22654"/>
                    </a:cubicBezTo>
                    <a:close/>
                  </a:path>
                </a:pathLst>
              </a:custGeom>
              <a:gradFill>
                <a:gsLst>
                  <a:gs pos="0">
                    <a:srgbClr val="09005D"/>
                  </a:gs>
                  <a:gs pos="50000">
                    <a:srgbClr val="110777"/>
                  </a:gs>
                  <a:gs pos="100000">
                    <a:srgbClr val="1A0F91"/>
                  </a:gs>
                </a:gsLst>
                <a:lin ang="6118678" scaled="1"/>
              </a:gradFill>
              <a:ln w="1386" cap="flat">
                <a:noFill/>
                <a:prstDash val="solid"/>
                <a:miter/>
              </a:ln>
            </p:spPr>
            <p:txBody>
              <a:bodyPr rtlCol="0" anchor="ctr"/>
              <a:lstStyle/>
              <a:p>
                <a:endParaRPr lang="en-US"/>
              </a:p>
            </p:txBody>
          </p:sp>
        </p:grpSp>
        <p:grpSp>
          <p:nvGrpSpPr>
            <p:cNvPr id="788" name="Graphic 6">
              <a:extLst>
                <a:ext uri="{FF2B5EF4-FFF2-40B4-BE49-F238E27FC236}">
                  <a16:creationId xmlns:a16="http://schemas.microsoft.com/office/drawing/2014/main" id="{C6DE984F-4146-E3CA-1C8A-0E31701886C9}"/>
                </a:ext>
              </a:extLst>
            </p:cNvPr>
            <p:cNvGrpSpPr/>
            <p:nvPr/>
          </p:nvGrpSpPr>
          <p:grpSpPr>
            <a:xfrm>
              <a:off x="2632789" y="3031074"/>
              <a:ext cx="1131931" cy="1091891"/>
              <a:chOff x="2632789" y="3031074"/>
              <a:chExt cx="1131931" cy="1091891"/>
            </a:xfrm>
          </p:grpSpPr>
          <p:sp>
            <p:nvSpPr>
              <p:cNvPr id="789" name="Freeform: Shape 788">
                <a:extLst>
                  <a:ext uri="{FF2B5EF4-FFF2-40B4-BE49-F238E27FC236}">
                    <a16:creationId xmlns:a16="http://schemas.microsoft.com/office/drawing/2014/main" id="{724A3073-1E55-5BEB-820E-70DFEA325DF5}"/>
                  </a:ext>
                </a:extLst>
              </p:cNvPr>
              <p:cNvSpPr/>
              <p:nvPr/>
            </p:nvSpPr>
            <p:spPr>
              <a:xfrm>
                <a:off x="2632789" y="3031074"/>
                <a:ext cx="1131931" cy="1091891"/>
              </a:xfrm>
              <a:custGeom>
                <a:avLst/>
                <a:gdLst>
                  <a:gd name="connsiteX0" fmla="*/ 1065689 w 1131931"/>
                  <a:gd name="connsiteY0" fmla="*/ 1091892 h 1091891"/>
                  <a:gd name="connsiteX1" fmla="*/ 58173 w 1131931"/>
                  <a:gd name="connsiteY1" fmla="*/ 1091892 h 1091891"/>
                  <a:gd name="connsiteX2" fmla="*/ 0 w 1131931"/>
                  <a:gd name="connsiteY2" fmla="*/ 1033719 h 1091891"/>
                  <a:gd name="connsiteX3" fmla="*/ 0 w 1131931"/>
                  <a:gd name="connsiteY3" fmla="*/ 60904 h 1091891"/>
                  <a:gd name="connsiteX4" fmla="*/ 58020 w 1131931"/>
                  <a:gd name="connsiteY4" fmla="*/ 2731 h 1091891"/>
                  <a:gd name="connsiteX5" fmla="*/ 1073605 w 1131931"/>
                  <a:gd name="connsiteY5" fmla="*/ 0 h 1091891"/>
                  <a:gd name="connsiteX6" fmla="*/ 1131930 w 1131931"/>
                  <a:gd name="connsiteY6" fmla="*/ 58478 h 1091891"/>
                  <a:gd name="connsiteX7" fmla="*/ 1123876 w 1131931"/>
                  <a:gd name="connsiteY7" fmla="*/ 1034010 h 1091891"/>
                  <a:gd name="connsiteX8" fmla="*/ 1065689 w 1131931"/>
                  <a:gd name="connsiteY8" fmla="*/ 1091892 h 10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1931" h="1091891">
                    <a:moveTo>
                      <a:pt x="1065689" y="1091892"/>
                    </a:moveTo>
                    <a:lnTo>
                      <a:pt x="58173" y="1091892"/>
                    </a:lnTo>
                    <a:cubicBezTo>
                      <a:pt x="26050" y="1091892"/>
                      <a:pt x="0" y="1065842"/>
                      <a:pt x="0" y="1033719"/>
                    </a:cubicBezTo>
                    <a:lnTo>
                      <a:pt x="0" y="60904"/>
                    </a:lnTo>
                    <a:cubicBezTo>
                      <a:pt x="0" y="28837"/>
                      <a:pt x="25953" y="2815"/>
                      <a:pt x="58020" y="2731"/>
                    </a:cubicBezTo>
                    <a:lnTo>
                      <a:pt x="1073605" y="0"/>
                    </a:lnTo>
                    <a:cubicBezTo>
                      <a:pt x="1105908" y="-83"/>
                      <a:pt x="1132111" y="26175"/>
                      <a:pt x="1131930" y="58478"/>
                    </a:cubicBezTo>
                    <a:lnTo>
                      <a:pt x="1123876" y="1034010"/>
                    </a:lnTo>
                    <a:cubicBezTo>
                      <a:pt x="1123695" y="1066036"/>
                      <a:pt x="1097701" y="1091892"/>
                      <a:pt x="1065689" y="1091892"/>
                    </a:cubicBezTo>
                    <a:close/>
                  </a:path>
                </a:pathLst>
              </a:custGeom>
              <a:solidFill>
                <a:srgbClr val="7D97F4"/>
              </a:solidFill>
              <a:ln w="1386" cap="flat">
                <a:noFill/>
                <a:prstDash val="solid"/>
                <a:miter/>
              </a:ln>
            </p:spPr>
            <p:txBody>
              <a:bodyPr rtlCol="0" anchor="ctr"/>
              <a:lstStyle/>
              <a:p>
                <a:endParaRPr lang="en-US"/>
              </a:p>
            </p:txBody>
          </p:sp>
          <p:sp>
            <p:nvSpPr>
              <p:cNvPr id="790" name="Freeform: Shape 789">
                <a:extLst>
                  <a:ext uri="{FF2B5EF4-FFF2-40B4-BE49-F238E27FC236}">
                    <a16:creationId xmlns:a16="http://schemas.microsoft.com/office/drawing/2014/main" id="{6851C555-48C9-BC95-321E-4969797633AD}"/>
                  </a:ext>
                </a:extLst>
              </p:cNvPr>
              <p:cNvSpPr/>
              <p:nvPr/>
            </p:nvSpPr>
            <p:spPr>
              <a:xfrm>
                <a:off x="2689561" y="3105549"/>
                <a:ext cx="1018932" cy="957755"/>
              </a:xfrm>
              <a:custGeom>
                <a:avLst/>
                <a:gdLst>
                  <a:gd name="connsiteX0" fmla="*/ 959548 w 1018932"/>
                  <a:gd name="connsiteY0" fmla="*/ 1 h 957755"/>
                  <a:gd name="connsiteX1" fmla="*/ 58659 w 1018932"/>
                  <a:gd name="connsiteY1" fmla="*/ 5547 h 957755"/>
                  <a:gd name="connsiteX2" fmla="*/ 1 w 1018932"/>
                  <a:gd name="connsiteY2" fmla="*/ 64843 h 957755"/>
                  <a:gd name="connsiteX3" fmla="*/ 6281 w 1018932"/>
                  <a:gd name="connsiteY3" fmla="*/ 883033 h 957755"/>
                  <a:gd name="connsiteX4" fmla="*/ 64232 w 1018932"/>
                  <a:gd name="connsiteY4" fmla="*/ 941775 h 957755"/>
                  <a:gd name="connsiteX5" fmla="*/ 939556 w 1018932"/>
                  <a:gd name="connsiteY5" fmla="*/ 957746 h 957755"/>
                  <a:gd name="connsiteX6" fmla="*/ 999656 w 1018932"/>
                  <a:gd name="connsiteY6" fmla="*/ 899559 h 957755"/>
                  <a:gd name="connsiteX7" fmla="*/ 1018927 w 1018932"/>
                  <a:gd name="connsiteY7" fmla="*/ 59851 h 957755"/>
                  <a:gd name="connsiteX8" fmla="*/ 959548 w 1018932"/>
                  <a:gd name="connsiteY8" fmla="*/ 1 h 95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8932" h="957755">
                    <a:moveTo>
                      <a:pt x="959548" y="1"/>
                    </a:moveTo>
                    <a:lnTo>
                      <a:pt x="58659" y="5547"/>
                    </a:lnTo>
                    <a:cubicBezTo>
                      <a:pt x="26092" y="5741"/>
                      <a:pt x="-152" y="32276"/>
                      <a:pt x="1" y="64843"/>
                    </a:cubicBezTo>
                    <a:lnTo>
                      <a:pt x="6281" y="883033"/>
                    </a:lnTo>
                    <a:cubicBezTo>
                      <a:pt x="6433" y="915101"/>
                      <a:pt x="32165" y="941192"/>
                      <a:pt x="64232" y="941775"/>
                    </a:cubicBezTo>
                    <a:lnTo>
                      <a:pt x="939556" y="957746"/>
                    </a:lnTo>
                    <a:cubicBezTo>
                      <a:pt x="972247" y="958342"/>
                      <a:pt x="999198" y="932250"/>
                      <a:pt x="999656" y="899559"/>
                    </a:cubicBezTo>
                    <a:lnTo>
                      <a:pt x="1018927" y="59851"/>
                    </a:lnTo>
                    <a:cubicBezTo>
                      <a:pt x="1019398" y="26786"/>
                      <a:pt x="992613" y="-207"/>
                      <a:pt x="959548" y="1"/>
                    </a:cubicBezTo>
                    <a:close/>
                  </a:path>
                </a:pathLst>
              </a:custGeom>
              <a:solidFill>
                <a:srgbClr val="BDD0FB"/>
              </a:solidFill>
              <a:ln w="1386" cap="flat">
                <a:noFill/>
                <a:prstDash val="solid"/>
                <a:miter/>
              </a:ln>
            </p:spPr>
            <p:txBody>
              <a:bodyPr rtlCol="0" anchor="ctr"/>
              <a:lstStyle/>
              <a:p>
                <a:endParaRPr lang="en-US"/>
              </a:p>
            </p:txBody>
          </p:sp>
          <p:sp>
            <p:nvSpPr>
              <p:cNvPr id="791" name="Freeform: Shape 790">
                <a:extLst>
                  <a:ext uri="{FF2B5EF4-FFF2-40B4-BE49-F238E27FC236}">
                    <a16:creationId xmlns:a16="http://schemas.microsoft.com/office/drawing/2014/main" id="{7407AD5E-F71C-1B55-56D4-4CFF0580B32C}"/>
                  </a:ext>
                </a:extLst>
              </p:cNvPr>
              <p:cNvSpPr/>
              <p:nvPr/>
            </p:nvSpPr>
            <p:spPr>
              <a:xfrm>
                <a:off x="2883032" y="3163765"/>
                <a:ext cx="729448" cy="41536"/>
              </a:xfrm>
              <a:custGeom>
                <a:avLst/>
                <a:gdLst>
                  <a:gd name="connsiteX0" fmla="*/ 729448 w 729448"/>
                  <a:gd name="connsiteY0" fmla="*/ 17663 h 41536"/>
                  <a:gd name="connsiteX1" fmla="*/ 729448 w 729448"/>
                  <a:gd name="connsiteY1" fmla="*/ 23874 h 41536"/>
                  <a:gd name="connsiteX2" fmla="*/ 711786 w 729448"/>
                  <a:gd name="connsiteY2" fmla="*/ 41536 h 41536"/>
                  <a:gd name="connsiteX3" fmla="*/ 17663 w 729448"/>
                  <a:gd name="connsiteY3" fmla="*/ 41536 h 41536"/>
                  <a:gd name="connsiteX4" fmla="*/ 0 w 729448"/>
                  <a:gd name="connsiteY4" fmla="*/ 23874 h 41536"/>
                  <a:gd name="connsiteX5" fmla="*/ 0 w 729448"/>
                  <a:gd name="connsiteY5" fmla="*/ 17663 h 41536"/>
                  <a:gd name="connsiteX6" fmla="*/ 17663 w 729448"/>
                  <a:gd name="connsiteY6" fmla="*/ 0 h 41536"/>
                  <a:gd name="connsiteX7" fmla="*/ 711786 w 729448"/>
                  <a:gd name="connsiteY7" fmla="*/ 0 h 41536"/>
                  <a:gd name="connsiteX8" fmla="*/ 729448 w 729448"/>
                  <a:gd name="connsiteY8" fmla="*/ 17663 h 4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9448" h="41536">
                    <a:moveTo>
                      <a:pt x="729448" y="17663"/>
                    </a:moveTo>
                    <a:lnTo>
                      <a:pt x="729448" y="23874"/>
                    </a:lnTo>
                    <a:cubicBezTo>
                      <a:pt x="729448" y="33620"/>
                      <a:pt x="721546" y="41536"/>
                      <a:pt x="711786" y="41536"/>
                    </a:cubicBezTo>
                    <a:lnTo>
                      <a:pt x="17663" y="41536"/>
                    </a:lnTo>
                    <a:cubicBezTo>
                      <a:pt x="7916" y="41536"/>
                      <a:pt x="0" y="33634"/>
                      <a:pt x="0" y="23874"/>
                    </a:cubicBezTo>
                    <a:lnTo>
                      <a:pt x="0" y="17663"/>
                    </a:lnTo>
                    <a:cubicBezTo>
                      <a:pt x="0" y="7916"/>
                      <a:pt x="7902" y="0"/>
                      <a:pt x="17663" y="0"/>
                    </a:cubicBezTo>
                    <a:lnTo>
                      <a:pt x="711786" y="0"/>
                    </a:lnTo>
                    <a:cubicBezTo>
                      <a:pt x="721546" y="0"/>
                      <a:pt x="729448" y="7902"/>
                      <a:pt x="729448" y="17663"/>
                    </a:cubicBezTo>
                    <a:close/>
                  </a:path>
                </a:pathLst>
              </a:custGeom>
              <a:solidFill>
                <a:srgbClr val="FFFFFF">
                  <a:alpha val="60000"/>
                </a:srgbClr>
              </a:solidFill>
              <a:ln w="1386" cap="flat">
                <a:noFill/>
                <a:prstDash val="solid"/>
                <a:miter/>
              </a:ln>
            </p:spPr>
            <p:txBody>
              <a:bodyPr rtlCol="0" anchor="ctr"/>
              <a:lstStyle/>
              <a:p>
                <a:endParaRPr lang="en-US"/>
              </a:p>
            </p:txBody>
          </p:sp>
          <p:sp>
            <p:nvSpPr>
              <p:cNvPr id="792" name="Freeform: Shape 791">
                <a:extLst>
                  <a:ext uri="{FF2B5EF4-FFF2-40B4-BE49-F238E27FC236}">
                    <a16:creationId xmlns:a16="http://schemas.microsoft.com/office/drawing/2014/main" id="{C06FE488-6690-EF03-8535-2DF7793AC2F0}"/>
                  </a:ext>
                </a:extLst>
              </p:cNvPr>
              <p:cNvSpPr/>
              <p:nvPr/>
            </p:nvSpPr>
            <p:spPr>
              <a:xfrm>
                <a:off x="2892695" y="3240943"/>
                <a:ext cx="642366" cy="46380"/>
              </a:xfrm>
              <a:custGeom>
                <a:avLst/>
                <a:gdLst>
                  <a:gd name="connsiteX0" fmla="*/ 642341 w 642366"/>
                  <a:gd name="connsiteY0" fmla="*/ 18608 h 46380"/>
                  <a:gd name="connsiteX1" fmla="*/ 642341 w 642366"/>
                  <a:gd name="connsiteY1" fmla="*/ 18608 h 46380"/>
                  <a:gd name="connsiteX2" fmla="*/ 625026 w 642366"/>
                  <a:gd name="connsiteY2" fmla="*/ 35314 h 46380"/>
                  <a:gd name="connsiteX3" fmla="*/ 17981 w 642366"/>
                  <a:gd name="connsiteY3" fmla="*/ 46377 h 46380"/>
                  <a:gd name="connsiteX4" fmla="*/ 0 w 642366"/>
                  <a:gd name="connsiteY4" fmla="*/ 28728 h 46380"/>
                  <a:gd name="connsiteX5" fmla="*/ 0 w 642366"/>
                  <a:gd name="connsiteY5" fmla="*/ 27287 h 46380"/>
                  <a:gd name="connsiteX6" fmla="*/ 17371 w 642366"/>
                  <a:gd name="connsiteY6" fmla="*/ 9624 h 46380"/>
                  <a:gd name="connsiteX7" fmla="*/ 624415 w 642366"/>
                  <a:gd name="connsiteY7" fmla="*/ 2 h 46380"/>
                  <a:gd name="connsiteX8" fmla="*/ 642341 w 642366"/>
                  <a:gd name="connsiteY8" fmla="*/ 18608 h 4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2366" h="46380">
                    <a:moveTo>
                      <a:pt x="642341" y="18608"/>
                    </a:moveTo>
                    <a:lnTo>
                      <a:pt x="642341" y="18608"/>
                    </a:lnTo>
                    <a:cubicBezTo>
                      <a:pt x="641842" y="27855"/>
                      <a:pt x="634286" y="35134"/>
                      <a:pt x="625026" y="35314"/>
                    </a:cubicBezTo>
                    <a:lnTo>
                      <a:pt x="17981" y="46377"/>
                    </a:lnTo>
                    <a:cubicBezTo>
                      <a:pt x="8110" y="46557"/>
                      <a:pt x="0" y="38600"/>
                      <a:pt x="0" y="28728"/>
                    </a:cubicBezTo>
                    <a:lnTo>
                      <a:pt x="0" y="27287"/>
                    </a:lnTo>
                    <a:cubicBezTo>
                      <a:pt x="0" y="17637"/>
                      <a:pt x="7736" y="9790"/>
                      <a:pt x="17371" y="9624"/>
                    </a:cubicBezTo>
                    <a:lnTo>
                      <a:pt x="624415" y="2"/>
                    </a:lnTo>
                    <a:cubicBezTo>
                      <a:pt x="634661" y="-164"/>
                      <a:pt x="642882" y="8376"/>
                      <a:pt x="642341" y="18608"/>
                    </a:cubicBezTo>
                    <a:close/>
                  </a:path>
                </a:pathLst>
              </a:custGeom>
              <a:solidFill>
                <a:srgbClr val="FFFFFF">
                  <a:alpha val="60000"/>
                </a:srgbClr>
              </a:solidFill>
              <a:ln w="1386" cap="flat">
                <a:noFill/>
                <a:prstDash val="solid"/>
                <a:miter/>
              </a:ln>
            </p:spPr>
            <p:txBody>
              <a:bodyPr rtlCol="0" anchor="ctr"/>
              <a:lstStyle/>
              <a:p>
                <a:endParaRPr lang="en-US"/>
              </a:p>
            </p:txBody>
          </p:sp>
          <p:sp>
            <p:nvSpPr>
              <p:cNvPr id="793" name="Freeform: Shape 792">
                <a:extLst>
                  <a:ext uri="{FF2B5EF4-FFF2-40B4-BE49-F238E27FC236}">
                    <a16:creationId xmlns:a16="http://schemas.microsoft.com/office/drawing/2014/main" id="{404FC42A-FED3-BBE8-3B22-6A3EFF6C5CDB}"/>
                  </a:ext>
                </a:extLst>
              </p:cNvPr>
              <p:cNvSpPr/>
              <p:nvPr/>
            </p:nvSpPr>
            <p:spPr>
              <a:xfrm>
                <a:off x="2725599" y="3328931"/>
                <a:ext cx="941388" cy="688086"/>
              </a:xfrm>
              <a:custGeom>
                <a:avLst/>
                <a:gdLst>
                  <a:gd name="connsiteX0" fmla="*/ 871395 w 941388"/>
                  <a:gd name="connsiteY0" fmla="*/ 688086 h 688086"/>
                  <a:gd name="connsiteX1" fmla="*/ 870785 w 941388"/>
                  <a:gd name="connsiteY1" fmla="*/ 688086 h 688086"/>
                  <a:gd name="connsiteX2" fmla="*/ 49711 w 941388"/>
                  <a:gd name="connsiteY2" fmla="*/ 678229 h 688086"/>
                  <a:gd name="connsiteX3" fmla="*/ 14192 w 941388"/>
                  <a:gd name="connsiteY3" fmla="*/ 662937 h 688086"/>
                  <a:gd name="connsiteX4" fmla="*/ 9 w 941388"/>
                  <a:gd name="connsiteY4" fmla="*/ 626960 h 688086"/>
                  <a:gd name="connsiteX5" fmla="*/ 21137 w 941388"/>
                  <a:gd name="connsiteY5" fmla="*/ 49197 h 688086"/>
                  <a:gd name="connsiteX6" fmla="*/ 36554 w 941388"/>
                  <a:gd name="connsiteY6" fmla="*/ 14052 h 688086"/>
                  <a:gd name="connsiteX7" fmla="*/ 72420 w 941388"/>
                  <a:gd name="connsiteY7" fmla="*/ 8 h 688086"/>
                  <a:gd name="connsiteX8" fmla="*/ 892053 w 941388"/>
                  <a:gd name="connsiteY8" fmla="*/ 15965 h 688086"/>
                  <a:gd name="connsiteX9" fmla="*/ 941380 w 941388"/>
                  <a:gd name="connsiteY9" fmla="*/ 67165 h 688086"/>
                  <a:gd name="connsiteX10" fmla="*/ 941380 w 941388"/>
                  <a:gd name="connsiteY10" fmla="*/ 67303 h 688086"/>
                  <a:gd name="connsiteX11" fmla="*/ 921680 w 941388"/>
                  <a:gd name="connsiteY11" fmla="*/ 638828 h 688086"/>
                  <a:gd name="connsiteX12" fmla="*/ 871395 w 941388"/>
                  <a:gd name="connsiteY12" fmla="*/ 688086 h 688086"/>
                  <a:gd name="connsiteX13" fmla="*/ 71436 w 941388"/>
                  <a:gd name="connsiteY13" fmla="*/ 16728 h 688086"/>
                  <a:gd name="connsiteX14" fmla="*/ 48172 w 941388"/>
                  <a:gd name="connsiteY14" fmla="*/ 26114 h 688086"/>
                  <a:gd name="connsiteX15" fmla="*/ 37885 w 941388"/>
                  <a:gd name="connsiteY15" fmla="*/ 49669 h 688086"/>
                  <a:gd name="connsiteX16" fmla="*/ 16756 w 941388"/>
                  <a:gd name="connsiteY16" fmla="*/ 627432 h 688086"/>
                  <a:gd name="connsiteX17" fmla="*/ 26212 w 941388"/>
                  <a:gd name="connsiteY17" fmla="*/ 651292 h 688086"/>
                  <a:gd name="connsiteX18" fmla="*/ 49919 w 941388"/>
                  <a:gd name="connsiteY18" fmla="*/ 661496 h 688086"/>
                  <a:gd name="connsiteX19" fmla="*/ 870980 w 941388"/>
                  <a:gd name="connsiteY19" fmla="*/ 671353 h 688086"/>
                  <a:gd name="connsiteX20" fmla="*/ 871382 w 941388"/>
                  <a:gd name="connsiteY20" fmla="*/ 671353 h 688086"/>
                  <a:gd name="connsiteX21" fmla="*/ 904946 w 941388"/>
                  <a:gd name="connsiteY21" fmla="*/ 638385 h 688086"/>
                  <a:gd name="connsiteX22" fmla="*/ 924647 w 941388"/>
                  <a:gd name="connsiteY22" fmla="*/ 66791 h 688086"/>
                  <a:gd name="connsiteX23" fmla="*/ 891734 w 941388"/>
                  <a:gd name="connsiteY23" fmla="*/ 32699 h 688086"/>
                  <a:gd name="connsiteX24" fmla="*/ 72101 w 941388"/>
                  <a:gd name="connsiteY24" fmla="*/ 16742 h 688086"/>
                  <a:gd name="connsiteX25" fmla="*/ 71436 w 941388"/>
                  <a:gd name="connsiteY25" fmla="*/ 16728 h 688086"/>
                  <a:gd name="connsiteX26" fmla="*/ 933020 w 941388"/>
                  <a:gd name="connsiteY26" fmla="*/ 66998 h 688086"/>
                  <a:gd name="connsiteX27" fmla="*/ 933062 w 941388"/>
                  <a:gd name="connsiteY27" fmla="*/ 66998 h 688086"/>
                  <a:gd name="connsiteX28" fmla="*/ 933020 w 941388"/>
                  <a:gd name="connsiteY28" fmla="*/ 66998 h 68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1388" h="688086">
                    <a:moveTo>
                      <a:pt x="871395" y="688086"/>
                    </a:moveTo>
                    <a:cubicBezTo>
                      <a:pt x="871187" y="688086"/>
                      <a:pt x="870993" y="688086"/>
                      <a:pt x="870785" y="688086"/>
                    </a:cubicBezTo>
                    <a:lnTo>
                      <a:pt x="49711" y="678229"/>
                    </a:lnTo>
                    <a:cubicBezTo>
                      <a:pt x="36207" y="678063"/>
                      <a:pt x="23591" y="672642"/>
                      <a:pt x="14192" y="662937"/>
                    </a:cubicBezTo>
                    <a:cubicBezTo>
                      <a:pt x="4792" y="653247"/>
                      <a:pt x="-241" y="640464"/>
                      <a:pt x="9" y="626960"/>
                    </a:cubicBezTo>
                    <a:lnTo>
                      <a:pt x="21137" y="49197"/>
                    </a:lnTo>
                    <a:cubicBezTo>
                      <a:pt x="21387" y="35902"/>
                      <a:pt x="26863" y="23369"/>
                      <a:pt x="36554" y="14052"/>
                    </a:cubicBezTo>
                    <a:cubicBezTo>
                      <a:pt x="46245" y="4736"/>
                      <a:pt x="59180" y="-228"/>
                      <a:pt x="72420" y="8"/>
                    </a:cubicBezTo>
                    <a:lnTo>
                      <a:pt x="892053" y="15965"/>
                    </a:lnTo>
                    <a:cubicBezTo>
                      <a:pt x="919739" y="16506"/>
                      <a:pt x="941866" y="39478"/>
                      <a:pt x="941380" y="67165"/>
                    </a:cubicBezTo>
                    <a:cubicBezTo>
                      <a:pt x="941380" y="67206"/>
                      <a:pt x="941380" y="67262"/>
                      <a:pt x="941380" y="67303"/>
                    </a:cubicBezTo>
                    <a:lnTo>
                      <a:pt x="921680" y="638828"/>
                    </a:lnTo>
                    <a:cubicBezTo>
                      <a:pt x="921208" y="666043"/>
                      <a:pt x="898707" y="688086"/>
                      <a:pt x="871395" y="688086"/>
                    </a:cubicBezTo>
                    <a:close/>
                    <a:moveTo>
                      <a:pt x="71436" y="16728"/>
                    </a:moveTo>
                    <a:cubicBezTo>
                      <a:pt x="62715" y="16728"/>
                      <a:pt x="54480" y="20042"/>
                      <a:pt x="48172" y="26114"/>
                    </a:cubicBezTo>
                    <a:cubicBezTo>
                      <a:pt x="41711" y="32339"/>
                      <a:pt x="38051" y="40699"/>
                      <a:pt x="37885" y="49669"/>
                    </a:cubicBezTo>
                    <a:lnTo>
                      <a:pt x="16756" y="627432"/>
                    </a:lnTo>
                    <a:cubicBezTo>
                      <a:pt x="16590" y="636291"/>
                      <a:pt x="19945" y="644817"/>
                      <a:pt x="26212" y="651292"/>
                    </a:cubicBezTo>
                    <a:cubicBezTo>
                      <a:pt x="32492" y="657766"/>
                      <a:pt x="40907" y="661385"/>
                      <a:pt x="49919" y="661496"/>
                    </a:cubicBezTo>
                    <a:lnTo>
                      <a:pt x="870980" y="671353"/>
                    </a:lnTo>
                    <a:cubicBezTo>
                      <a:pt x="871118" y="671353"/>
                      <a:pt x="871243" y="671353"/>
                      <a:pt x="871382" y="671353"/>
                    </a:cubicBezTo>
                    <a:cubicBezTo>
                      <a:pt x="889599" y="671353"/>
                      <a:pt x="904613" y="656643"/>
                      <a:pt x="904946" y="638385"/>
                    </a:cubicBezTo>
                    <a:lnTo>
                      <a:pt x="924647" y="66791"/>
                    </a:lnTo>
                    <a:cubicBezTo>
                      <a:pt x="924938" y="48352"/>
                      <a:pt x="910186" y="33060"/>
                      <a:pt x="891734" y="32699"/>
                    </a:cubicBezTo>
                    <a:lnTo>
                      <a:pt x="72101" y="16742"/>
                    </a:lnTo>
                    <a:cubicBezTo>
                      <a:pt x="71879" y="16742"/>
                      <a:pt x="71657" y="16728"/>
                      <a:pt x="71436" y="16728"/>
                    </a:cubicBezTo>
                    <a:close/>
                    <a:moveTo>
                      <a:pt x="933020" y="66998"/>
                    </a:moveTo>
                    <a:lnTo>
                      <a:pt x="933062" y="66998"/>
                    </a:lnTo>
                    <a:lnTo>
                      <a:pt x="933020" y="66998"/>
                    </a:lnTo>
                    <a:close/>
                  </a:path>
                </a:pathLst>
              </a:custGeom>
              <a:solidFill>
                <a:srgbClr val="FFFFFF"/>
              </a:solidFill>
              <a:ln w="1386" cap="flat">
                <a:noFill/>
                <a:prstDash val="solid"/>
                <a:miter/>
              </a:ln>
            </p:spPr>
            <p:txBody>
              <a:bodyPr rtlCol="0" anchor="ctr"/>
              <a:lstStyle/>
              <a:p>
                <a:endParaRPr lang="en-US"/>
              </a:p>
            </p:txBody>
          </p:sp>
          <p:sp>
            <p:nvSpPr>
              <p:cNvPr id="794" name="Freeform: Shape 793">
                <a:extLst>
                  <a:ext uri="{FF2B5EF4-FFF2-40B4-BE49-F238E27FC236}">
                    <a16:creationId xmlns:a16="http://schemas.microsoft.com/office/drawing/2014/main" id="{EC3FDE3C-D2AF-30AF-4B22-8A6A6D23156F}"/>
                  </a:ext>
                </a:extLst>
              </p:cNvPr>
              <p:cNvSpPr/>
              <p:nvPr/>
            </p:nvSpPr>
            <p:spPr>
              <a:xfrm>
                <a:off x="2745405" y="3440377"/>
                <a:ext cx="910954" cy="16747"/>
              </a:xfrm>
              <a:custGeom>
                <a:avLst/>
                <a:gdLst>
                  <a:gd name="connsiteX0" fmla="*/ 902580 w 910954"/>
                  <a:gd name="connsiteY0" fmla="*/ 16748 h 16747"/>
                  <a:gd name="connsiteX1" fmla="*/ 8374 w 910954"/>
                  <a:gd name="connsiteY1" fmla="*/ 16748 h 16747"/>
                  <a:gd name="connsiteX2" fmla="*/ 0 w 910954"/>
                  <a:gd name="connsiteY2" fmla="*/ 8374 h 16747"/>
                  <a:gd name="connsiteX3" fmla="*/ 8374 w 910954"/>
                  <a:gd name="connsiteY3" fmla="*/ 0 h 16747"/>
                  <a:gd name="connsiteX4" fmla="*/ 902580 w 910954"/>
                  <a:gd name="connsiteY4" fmla="*/ 0 h 16747"/>
                  <a:gd name="connsiteX5" fmla="*/ 910954 w 910954"/>
                  <a:gd name="connsiteY5" fmla="*/ 8374 h 16747"/>
                  <a:gd name="connsiteX6" fmla="*/ 902580 w 910954"/>
                  <a:gd name="connsiteY6" fmla="*/ 16748 h 16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0954" h="16747">
                    <a:moveTo>
                      <a:pt x="902580" y="16748"/>
                    </a:moveTo>
                    <a:lnTo>
                      <a:pt x="8374" y="16748"/>
                    </a:lnTo>
                    <a:cubicBezTo>
                      <a:pt x="3757" y="16748"/>
                      <a:pt x="0" y="13004"/>
                      <a:pt x="0" y="8374"/>
                    </a:cubicBezTo>
                    <a:cubicBezTo>
                      <a:pt x="0" y="3743"/>
                      <a:pt x="3743" y="0"/>
                      <a:pt x="8374" y="0"/>
                    </a:cubicBezTo>
                    <a:lnTo>
                      <a:pt x="902580" y="0"/>
                    </a:lnTo>
                    <a:cubicBezTo>
                      <a:pt x="907197" y="0"/>
                      <a:pt x="910954" y="3743"/>
                      <a:pt x="910954" y="8374"/>
                    </a:cubicBezTo>
                    <a:cubicBezTo>
                      <a:pt x="910954" y="13004"/>
                      <a:pt x="907197" y="16748"/>
                      <a:pt x="902580" y="16748"/>
                    </a:cubicBezTo>
                    <a:close/>
                  </a:path>
                </a:pathLst>
              </a:custGeom>
              <a:solidFill>
                <a:srgbClr val="FFFFFF"/>
              </a:solidFill>
              <a:ln w="1386" cap="flat">
                <a:noFill/>
                <a:prstDash val="solid"/>
                <a:miter/>
              </a:ln>
            </p:spPr>
            <p:txBody>
              <a:bodyPr rtlCol="0" anchor="ctr"/>
              <a:lstStyle/>
              <a:p>
                <a:endParaRPr lang="en-US"/>
              </a:p>
            </p:txBody>
          </p:sp>
        </p:grpSp>
        <p:grpSp>
          <p:nvGrpSpPr>
            <p:cNvPr id="795" name="Graphic 6">
              <a:extLst>
                <a:ext uri="{FF2B5EF4-FFF2-40B4-BE49-F238E27FC236}">
                  <a16:creationId xmlns:a16="http://schemas.microsoft.com/office/drawing/2014/main" id="{29BD7377-9107-7D18-B71F-0BC50F665189}"/>
                </a:ext>
              </a:extLst>
            </p:cNvPr>
            <p:cNvGrpSpPr/>
            <p:nvPr/>
          </p:nvGrpSpPr>
          <p:grpSpPr>
            <a:xfrm>
              <a:off x="3307218" y="735667"/>
              <a:ext cx="1900902" cy="1336112"/>
              <a:chOff x="3307218" y="735667"/>
              <a:chExt cx="1900902" cy="1336112"/>
            </a:xfrm>
          </p:grpSpPr>
          <p:grpSp>
            <p:nvGrpSpPr>
              <p:cNvPr id="796" name="Graphic 6">
                <a:extLst>
                  <a:ext uri="{FF2B5EF4-FFF2-40B4-BE49-F238E27FC236}">
                    <a16:creationId xmlns:a16="http://schemas.microsoft.com/office/drawing/2014/main" id="{2EA77254-A048-284D-5F6F-DE6300B407BC}"/>
                  </a:ext>
                </a:extLst>
              </p:cNvPr>
              <p:cNvGrpSpPr/>
              <p:nvPr/>
            </p:nvGrpSpPr>
            <p:grpSpPr>
              <a:xfrm>
                <a:off x="3307218" y="771260"/>
                <a:ext cx="1205860" cy="1206560"/>
                <a:chOff x="3307218" y="771260"/>
                <a:chExt cx="1205860" cy="1206560"/>
              </a:xfrm>
            </p:grpSpPr>
            <p:grpSp>
              <p:nvGrpSpPr>
                <p:cNvPr id="797" name="Graphic 6">
                  <a:extLst>
                    <a:ext uri="{FF2B5EF4-FFF2-40B4-BE49-F238E27FC236}">
                      <a16:creationId xmlns:a16="http://schemas.microsoft.com/office/drawing/2014/main" id="{89D96DAC-0595-3F49-DF62-668C8AE96176}"/>
                    </a:ext>
                  </a:extLst>
                </p:cNvPr>
                <p:cNvGrpSpPr/>
                <p:nvPr/>
              </p:nvGrpSpPr>
              <p:grpSpPr>
                <a:xfrm>
                  <a:off x="3307218" y="771260"/>
                  <a:ext cx="1039147" cy="660789"/>
                  <a:chOff x="3307218" y="771260"/>
                  <a:chExt cx="1039147" cy="660789"/>
                </a:xfrm>
              </p:grpSpPr>
              <p:sp>
                <p:nvSpPr>
                  <p:cNvPr id="798" name="Freeform: Shape 797">
                    <a:extLst>
                      <a:ext uri="{FF2B5EF4-FFF2-40B4-BE49-F238E27FC236}">
                        <a16:creationId xmlns:a16="http://schemas.microsoft.com/office/drawing/2014/main" id="{0EB13091-E7F7-BB2B-3E7C-E273DE50C4DA}"/>
                      </a:ext>
                    </a:extLst>
                  </p:cNvPr>
                  <p:cNvSpPr/>
                  <p:nvPr/>
                </p:nvSpPr>
                <p:spPr>
                  <a:xfrm>
                    <a:off x="3307218" y="1397999"/>
                    <a:ext cx="12920" cy="34051"/>
                  </a:xfrm>
                  <a:custGeom>
                    <a:avLst/>
                    <a:gdLst>
                      <a:gd name="connsiteX0" fmla="*/ 11029 w 12920"/>
                      <a:gd name="connsiteY0" fmla="*/ 32587 h 34051"/>
                      <a:gd name="connsiteX1" fmla="*/ 7715 w 12920"/>
                      <a:gd name="connsiteY1" fmla="*/ 34029 h 34051"/>
                      <a:gd name="connsiteX2" fmla="*/ 1560 w 12920"/>
                      <a:gd name="connsiteY2" fmla="*/ 28857 h 34051"/>
                      <a:gd name="connsiteX3" fmla="*/ 7 w 12920"/>
                      <a:gd name="connsiteY3" fmla="*/ 5968 h 34051"/>
                      <a:gd name="connsiteX4" fmla="*/ 5414 w 12920"/>
                      <a:gd name="connsiteY4" fmla="*/ 7 h 34051"/>
                      <a:gd name="connsiteX5" fmla="*/ 11375 w 12920"/>
                      <a:gd name="connsiteY5" fmla="*/ 5414 h 34051"/>
                      <a:gd name="connsiteX6" fmla="*/ 12900 w 12920"/>
                      <a:gd name="connsiteY6" fmla="*/ 27873 h 34051"/>
                      <a:gd name="connsiteX7" fmla="*/ 11029 w 12920"/>
                      <a:gd name="connsiteY7" fmla="*/ 32587 h 34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20" h="34051">
                        <a:moveTo>
                          <a:pt x="11029" y="32587"/>
                        </a:moveTo>
                        <a:cubicBezTo>
                          <a:pt x="10141" y="33391"/>
                          <a:pt x="9005" y="33918"/>
                          <a:pt x="7715" y="34029"/>
                        </a:cubicBezTo>
                        <a:cubicBezTo>
                          <a:pt x="4582" y="34306"/>
                          <a:pt x="1837" y="31991"/>
                          <a:pt x="1560" y="28857"/>
                        </a:cubicBezTo>
                        <a:cubicBezTo>
                          <a:pt x="908" y="21260"/>
                          <a:pt x="381" y="13552"/>
                          <a:pt x="7" y="5968"/>
                        </a:cubicBezTo>
                        <a:cubicBezTo>
                          <a:pt x="-146" y="2835"/>
                          <a:pt x="2281" y="173"/>
                          <a:pt x="5414" y="7"/>
                        </a:cubicBezTo>
                        <a:cubicBezTo>
                          <a:pt x="8547" y="-146"/>
                          <a:pt x="11223" y="2267"/>
                          <a:pt x="11375" y="5414"/>
                        </a:cubicBezTo>
                        <a:cubicBezTo>
                          <a:pt x="11736" y="12859"/>
                          <a:pt x="12249" y="20428"/>
                          <a:pt x="12900" y="27873"/>
                        </a:cubicBezTo>
                        <a:cubicBezTo>
                          <a:pt x="13053" y="29717"/>
                          <a:pt x="12318" y="31436"/>
                          <a:pt x="11029" y="32587"/>
                        </a:cubicBezTo>
                        <a:close/>
                      </a:path>
                    </a:pathLst>
                  </a:custGeom>
                  <a:gradFill>
                    <a:gsLst>
                      <a:gs pos="0">
                        <a:srgbClr val="FEBBBA"/>
                      </a:gs>
                      <a:gs pos="50000">
                        <a:srgbClr val="FEA6A4"/>
                      </a:gs>
                      <a:gs pos="100000">
                        <a:srgbClr val="FF928E"/>
                      </a:gs>
                    </a:gsLst>
                    <a:lin ang="0" scaled="1"/>
                  </a:gradFill>
                  <a:ln w="1386" cap="flat">
                    <a:noFill/>
                    <a:prstDash val="solid"/>
                    <a:miter/>
                  </a:ln>
                </p:spPr>
                <p:txBody>
                  <a:bodyPr rtlCol="0" anchor="ctr"/>
                  <a:lstStyle/>
                  <a:p>
                    <a:endParaRPr lang="en-US"/>
                  </a:p>
                </p:txBody>
              </p:sp>
              <p:sp>
                <p:nvSpPr>
                  <p:cNvPr id="799" name="Freeform: Shape 798">
                    <a:extLst>
                      <a:ext uri="{FF2B5EF4-FFF2-40B4-BE49-F238E27FC236}">
                        <a16:creationId xmlns:a16="http://schemas.microsoft.com/office/drawing/2014/main" id="{7F20C9F2-7FFA-43CC-B5AD-ABF0CAD6F0F8}"/>
                      </a:ext>
                    </a:extLst>
                  </p:cNvPr>
                  <p:cNvSpPr/>
                  <p:nvPr/>
                </p:nvSpPr>
                <p:spPr>
                  <a:xfrm>
                    <a:off x="3308399" y="771260"/>
                    <a:ext cx="963865" cy="562188"/>
                  </a:xfrm>
                  <a:custGeom>
                    <a:avLst/>
                    <a:gdLst>
                      <a:gd name="connsiteX0" fmla="*/ 961991 w 963865"/>
                      <a:gd name="connsiteY0" fmla="*/ 128103 h 562188"/>
                      <a:gd name="connsiteX1" fmla="*/ 954782 w 963865"/>
                      <a:gd name="connsiteY1" fmla="*/ 128436 h 562188"/>
                      <a:gd name="connsiteX2" fmla="*/ 916587 w 963865"/>
                      <a:gd name="connsiteY2" fmla="*/ 102275 h 562188"/>
                      <a:gd name="connsiteX3" fmla="*/ 914799 w 963865"/>
                      <a:gd name="connsiteY3" fmla="*/ 94428 h 562188"/>
                      <a:gd name="connsiteX4" fmla="*/ 922632 w 963865"/>
                      <a:gd name="connsiteY4" fmla="*/ 92639 h 562188"/>
                      <a:gd name="connsiteX5" fmla="*/ 961576 w 963865"/>
                      <a:gd name="connsiteY5" fmla="*/ 119313 h 562188"/>
                      <a:gd name="connsiteX6" fmla="*/ 962740 w 963865"/>
                      <a:gd name="connsiteY6" fmla="*/ 127271 h 562188"/>
                      <a:gd name="connsiteX7" fmla="*/ 961991 w 963865"/>
                      <a:gd name="connsiteY7" fmla="*/ 128103 h 562188"/>
                      <a:gd name="connsiteX8" fmla="*/ 856695 w 963865"/>
                      <a:gd name="connsiteY8" fmla="*/ 65466 h 562188"/>
                      <a:gd name="connsiteX9" fmla="*/ 850498 w 963865"/>
                      <a:gd name="connsiteY9" fmla="*/ 66409 h 562188"/>
                      <a:gd name="connsiteX10" fmla="*/ 807742 w 963865"/>
                      <a:gd name="connsiteY10" fmla="*/ 48635 h 562188"/>
                      <a:gd name="connsiteX11" fmla="*/ 804387 w 963865"/>
                      <a:gd name="connsiteY11" fmla="*/ 41329 h 562188"/>
                      <a:gd name="connsiteX12" fmla="*/ 811693 w 963865"/>
                      <a:gd name="connsiteY12" fmla="*/ 37974 h 562188"/>
                      <a:gd name="connsiteX13" fmla="*/ 855281 w 963865"/>
                      <a:gd name="connsiteY13" fmla="*/ 56094 h 562188"/>
                      <a:gd name="connsiteX14" fmla="*/ 858054 w 963865"/>
                      <a:gd name="connsiteY14" fmla="*/ 63650 h 562188"/>
                      <a:gd name="connsiteX15" fmla="*/ 856695 w 963865"/>
                      <a:gd name="connsiteY15" fmla="*/ 65466 h 562188"/>
                      <a:gd name="connsiteX16" fmla="*/ 740821 w 963865"/>
                      <a:gd name="connsiteY16" fmla="*/ 25649 h 562188"/>
                      <a:gd name="connsiteX17" fmla="*/ 735719 w 963865"/>
                      <a:gd name="connsiteY17" fmla="*/ 26966 h 562188"/>
                      <a:gd name="connsiteX18" fmla="*/ 690259 w 963865"/>
                      <a:gd name="connsiteY18" fmla="*/ 18176 h 562188"/>
                      <a:gd name="connsiteX19" fmla="*/ 685504 w 963865"/>
                      <a:gd name="connsiteY19" fmla="*/ 11688 h 562188"/>
                      <a:gd name="connsiteX20" fmla="*/ 691978 w 963865"/>
                      <a:gd name="connsiteY20" fmla="*/ 6933 h 562188"/>
                      <a:gd name="connsiteX21" fmla="*/ 738312 w 963865"/>
                      <a:gd name="connsiteY21" fmla="*/ 15889 h 562188"/>
                      <a:gd name="connsiteX22" fmla="*/ 742554 w 963865"/>
                      <a:gd name="connsiteY22" fmla="*/ 22724 h 562188"/>
                      <a:gd name="connsiteX23" fmla="*/ 740821 w 963865"/>
                      <a:gd name="connsiteY23" fmla="*/ 25649 h 562188"/>
                      <a:gd name="connsiteX24" fmla="*/ 9501 w 963865"/>
                      <a:gd name="connsiteY24" fmla="*/ 560726 h 562188"/>
                      <a:gd name="connsiteX25" fmla="*/ 5231 w 963865"/>
                      <a:gd name="connsiteY25" fmla="*/ 562167 h 562188"/>
                      <a:gd name="connsiteX26" fmla="*/ 18 w 963865"/>
                      <a:gd name="connsiteY26" fmla="*/ 556054 h 562188"/>
                      <a:gd name="connsiteX27" fmla="*/ 5605 w 963865"/>
                      <a:gd name="connsiteY27" fmla="*/ 509194 h 562188"/>
                      <a:gd name="connsiteX28" fmla="*/ 12121 w 963865"/>
                      <a:gd name="connsiteY28" fmla="*/ 504466 h 562188"/>
                      <a:gd name="connsiteX29" fmla="*/ 16849 w 963865"/>
                      <a:gd name="connsiteY29" fmla="*/ 510982 h 562188"/>
                      <a:gd name="connsiteX30" fmla="*/ 11373 w 963865"/>
                      <a:gd name="connsiteY30" fmla="*/ 556955 h 562188"/>
                      <a:gd name="connsiteX31" fmla="*/ 9501 w 963865"/>
                      <a:gd name="connsiteY31" fmla="*/ 560726 h 562188"/>
                      <a:gd name="connsiteX32" fmla="*/ 619304 w 963865"/>
                      <a:gd name="connsiteY32" fmla="*/ 10094 h 562188"/>
                      <a:gd name="connsiteX33" fmla="*/ 615353 w 963865"/>
                      <a:gd name="connsiteY33" fmla="*/ 11550 h 562188"/>
                      <a:gd name="connsiteX34" fmla="*/ 569103 w 963865"/>
                      <a:gd name="connsiteY34" fmla="*/ 12243 h 562188"/>
                      <a:gd name="connsiteX35" fmla="*/ 563114 w 963865"/>
                      <a:gd name="connsiteY35" fmla="*/ 6877 h 562188"/>
                      <a:gd name="connsiteX36" fmla="*/ 568479 w 963865"/>
                      <a:gd name="connsiteY36" fmla="*/ 888 h 562188"/>
                      <a:gd name="connsiteX37" fmla="*/ 615630 w 963865"/>
                      <a:gd name="connsiteY37" fmla="*/ 181 h 562188"/>
                      <a:gd name="connsiteX38" fmla="*/ 621176 w 963865"/>
                      <a:gd name="connsiteY38" fmla="*/ 6004 h 562188"/>
                      <a:gd name="connsiteX39" fmla="*/ 619304 w 963865"/>
                      <a:gd name="connsiteY39" fmla="*/ 10094 h 562188"/>
                      <a:gd name="connsiteX40" fmla="*/ 31683 w 963865"/>
                      <a:gd name="connsiteY40" fmla="*/ 440207 h 562188"/>
                      <a:gd name="connsiteX41" fmla="*/ 26277 w 963865"/>
                      <a:gd name="connsiteY41" fmla="*/ 441455 h 562188"/>
                      <a:gd name="connsiteX42" fmla="*/ 22408 w 963865"/>
                      <a:gd name="connsiteY42" fmla="*/ 434398 h 562188"/>
                      <a:gd name="connsiteX43" fmla="*/ 37354 w 963865"/>
                      <a:gd name="connsiteY43" fmla="*/ 389631 h 562188"/>
                      <a:gd name="connsiteX44" fmla="*/ 44674 w 963865"/>
                      <a:gd name="connsiteY44" fmla="*/ 386318 h 562188"/>
                      <a:gd name="connsiteX45" fmla="*/ 47987 w 963865"/>
                      <a:gd name="connsiteY45" fmla="*/ 393638 h 562188"/>
                      <a:gd name="connsiteX46" fmla="*/ 33319 w 963865"/>
                      <a:gd name="connsiteY46" fmla="*/ 437573 h 562188"/>
                      <a:gd name="connsiteX47" fmla="*/ 31683 w 963865"/>
                      <a:gd name="connsiteY47" fmla="*/ 440207 h 562188"/>
                      <a:gd name="connsiteX48" fmla="*/ 497219 w 963865"/>
                      <a:gd name="connsiteY48" fmla="*/ 19785 h 562188"/>
                      <a:gd name="connsiteX49" fmla="*/ 494446 w 963865"/>
                      <a:gd name="connsiteY49" fmla="*/ 21157 h 562188"/>
                      <a:gd name="connsiteX50" fmla="*/ 449291 w 963865"/>
                      <a:gd name="connsiteY50" fmla="*/ 31319 h 562188"/>
                      <a:gd name="connsiteX51" fmla="*/ 442332 w 963865"/>
                      <a:gd name="connsiteY51" fmla="*/ 27285 h 562188"/>
                      <a:gd name="connsiteX52" fmla="*/ 446366 w 963865"/>
                      <a:gd name="connsiteY52" fmla="*/ 20325 h 562188"/>
                      <a:gd name="connsiteX53" fmla="*/ 492380 w 963865"/>
                      <a:gd name="connsiteY53" fmla="*/ 9955 h 562188"/>
                      <a:gd name="connsiteX54" fmla="*/ 499007 w 963865"/>
                      <a:gd name="connsiteY54" fmla="*/ 14516 h 562188"/>
                      <a:gd name="connsiteX55" fmla="*/ 497219 w 963865"/>
                      <a:gd name="connsiteY55" fmla="*/ 19785 h 562188"/>
                      <a:gd name="connsiteX56" fmla="*/ 77753 w 963865"/>
                      <a:gd name="connsiteY56" fmla="*/ 326662 h 562188"/>
                      <a:gd name="connsiteX57" fmla="*/ 71279 w 963865"/>
                      <a:gd name="connsiteY57" fmla="*/ 327466 h 562188"/>
                      <a:gd name="connsiteX58" fmla="*/ 68922 w 963865"/>
                      <a:gd name="connsiteY58" fmla="*/ 319771 h 562188"/>
                      <a:gd name="connsiteX59" fmla="*/ 92698 w 963865"/>
                      <a:gd name="connsiteY59" fmla="*/ 278998 h 562188"/>
                      <a:gd name="connsiteX60" fmla="*/ 100545 w 963865"/>
                      <a:gd name="connsiteY60" fmla="*/ 277251 h 562188"/>
                      <a:gd name="connsiteX61" fmla="*/ 102292 w 963865"/>
                      <a:gd name="connsiteY61" fmla="*/ 285098 h 562188"/>
                      <a:gd name="connsiteX62" fmla="*/ 78973 w 963865"/>
                      <a:gd name="connsiteY62" fmla="*/ 325095 h 562188"/>
                      <a:gd name="connsiteX63" fmla="*/ 77753 w 963865"/>
                      <a:gd name="connsiteY63" fmla="*/ 326662 h 562188"/>
                      <a:gd name="connsiteX64" fmla="*/ 379681 w 963865"/>
                      <a:gd name="connsiteY64" fmla="*/ 54250 h 562188"/>
                      <a:gd name="connsiteX65" fmla="*/ 378017 w 963865"/>
                      <a:gd name="connsiteY65" fmla="*/ 55290 h 562188"/>
                      <a:gd name="connsiteX66" fmla="*/ 335871 w 963865"/>
                      <a:gd name="connsiteY66" fmla="*/ 74450 h 562188"/>
                      <a:gd name="connsiteX67" fmla="*/ 328232 w 963865"/>
                      <a:gd name="connsiteY67" fmla="*/ 71927 h 562188"/>
                      <a:gd name="connsiteX68" fmla="*/ 330769 w 963865"/>
                      <a:gd name="connsiteY68" fmla="*/ 64302 h 562188"/>
                      <a:gd name="connsiteX69" fmla="*/ 373719 w 963865"/>
                      <a:gd name="connsiteY69" fmla="*/ 44781 h 562188"/>
                      <a:gd name="connsiteX70" fmla="*/ 381136 w 963865"/>
                      <a:gd name="connsiteY70" fmla="*/ 47887 h 562188"/>
                      <a:gd name="connsiteX71" fmla="*/ 379681 w 963865"/>
                      <a:gd name="connsiteY71" fmla="*/ 54250 h 562188"/>
                      <a:gd name="connsiteX72" fmla="*/ 271598 w 963865"/>
                      <a:gd name="connsiteY72" fmla="*/ 111882 h 562188"/>
                      <a:gd name="connsiteX73" fmla="*/ 270960 w 963865"/>
                      <a:gd name="connsiteY73" fmla="*/ 112382 h 562188"/>
                      <a:gd name="connsiteX74" fmla="*/ 233569 w 963865"/>
                      <a:gd name="connsiteY74" fmla="*/ 139693 h 562188"/>
                      <a:gd name="connsiteX75" fmla="*/ 225584 w 963865"/>
                      <a:gd name="connsiteY75" fmla="*/ 138765 h 562188"/>
                      <a:gd name="connsiteX76" fmla="*/ 226512 w 963865"/>
                      <a:gd name="connsiteY76" fmla="*/ 130779 h 562188"/>
                      <a:gd name="connsiteX77" fmla="*/ 264624 w 963865"/>
                      <a:gd name="connsiteY77" fmla="*/ 102940 h 562188"/>
                      <a:gd name="connsiteX78" fmla="*/ 272513 w 963865"/>
                      <a:gd name="connsiteY78" fmla="*/ 104493 h 562188"/>
                      <a:gd name="connsiteX79" fmla="*/ 271598 w 963865"/>
                      <a:gd name="connsiteY79" fmla="*/ 111882 h 562188"/>
                      <a:gd name="connsiteX80" fmla="*/ 146102 w 963865"/>
                      <a:gd name="connsiteY80" fmla="*/ 224984 h 562188"/>
                      <a:gd name="connsiteX81" fmla="*/ 138657 w 963865"/>
                      <a:gd name="connsiteY81" fmla="*/ 225123 h 562188"/>
                      <a:gd name="connsiteX82" fmla="*/ 137936 w 963865"/>
                      <a:gd name="connsiteY82" fmla="*/ 217109 h 562188"/>
                      <a:gd name="connsiteX83" fmla="*/ 169574 w 963865"/>
                      <a:gd name="connsiteY83" fmla="*/ 182089 h 562188"/>
                      <a:gd name="connsiteX84" fmla="*/ 177615 w 963865"/>
                      <a:gd name="connsiteY84" fmla="*/ 181992 h 562188"/>
                      <a:gd name="connsiteX85" fmla="*/ 177712 w 963865"/>
                      <a:gd name="connsiteY85" fmla="*/ 190033 h 562188"/>
                      <a:gd name="connsiteX86" fmla="*/ 146684 w 963865"/>
                      <a:gd name="connsiteY86" fmla="*/ 224388 h 562188"/>
                      <a:gd name="connsiteX87" fmla="*/ 146102 w 963865"/>
                      <a:gd name="connsiteY87" fmla="*/ 224984 h 56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963865" h="562188">
                        <a:moveTo>
                          <a:pt x="961991" y="128103"/>
                        </a:moveTo>
                        <a:cubicBezTo>
                          <a:pt x="960023" y="129878"/>
                          <a:pt x="957000" y="130086"/>
                          <a:pt x="954782" y="128436"/>
                        </a:cubicBezTo>
                        <a:cubicBezTo>
                          <a:pt x="942457" y="119258"/>
                          <a:pt x="929605" y="110441"/>
                          <a:pt x="916587" y="102275"/>
                        </a:cubicBezTo>
                        <a:cubicBezTo>
                          <a:pt x="913925" y="100597"/>
                          <a:pt x="913121" y="97090"/>
                          <a:pt x="914799" y="94428"/>
                        </a:cubicBezTo>
                        <a:cubicBezTo>
                          <a:pt x="916435" y="91738"/>
                          <a:pt x="919984" y="90962"/>
                          <a:pt x="922632" y="92639"/>
                        </a:cubicBezTo>
                        <a:cubicBezTo>
                          <a:pt x="935900" y="100985"/>
                          <a:pt x="949001" y="109955"/>
                          <a:pt x="961576" y="119313"/>
                        </a:cubicBezTo>
                        <a:cubicBezTo>
                          <a:pt x="964099" y="121185"/>
                          <a:pt x="964612" y="124748"/>
                          <a:pt x="962740" y="127271"/>
                        </a:cubicBezTo>
                        <a:cubicBezTo>
                          <a:pt x="962518" y="127590"/>
                          <a:pt x="962269" y="127854"/>
                          <a:pt x="961991" y="128103"/>
                        </a:cubicBezTo>
                        <a:close/>
                        <a:moveTo>
                          <a:pt x="856695" y="65466"/>
                        </a:moveTo>
                        <a:cubicBezTo>
                          <a:pt x="855059" y="66950"/>
                          <a:pt x="852633" y="67393"/>
                          <a:pt x="850498" y="66409"/>
                        </a:cubicBezTo>
                        <a:cubicBezTo>
                          <a:pt x="836579" y="59976"/>
                          <a:pt x="822202" y="53987"/>
                          <a:pt x="807742" y="48635"/>
                        </a:cubicBezTo>
                        <a:cubicBezTo>
                          <a:pt x="804789" y="47540"/>
                          <a:pt x="803292" y="44268"/>
                          <a:pt x="804387" y="41329"/>
                        </a:cubicBezTo>
                        <a:cubicBezTo>
                          <a:pt x="805468" y="38376"/>
                          <a:pt x="808754" y="36879"/>
                          <a:pt x="811693" y="37974"/>
                        </a:cubicBezTo>
                        <a:cubicBezTo>
                          <a:pt x="826430" y="43436"/>
                          <a:pt x="841098" y="49537"/>
                          <a:pt x="855281" y="56094"/>
                        </a:cubicBezTo>
                        <a:cubicBezTo>
                          <a:pt x="858137" y="57411"/>
                          <a:pt x="859371" y="60794"/>
                          <a:pt x="858054" y="63650"/>
                        </a:cubicBezTo>
                        <a:cubicBezTo>
                          <a:pt x="857721" y="64357"/>
                          <a:pt x="857250" y="64967"/>
                          <a:pt x="856695" y="65466"/>
                        </a:cubicBezTo>
                        <a:close/>
                        <a:moveTo>
                          <a:pt x="740821" y="25649"/>
                        </a:moveTo>
                        <a:cubicBezTo>
                          <a:pt x="739476" y="26855"/>
                          <a:pt x="737605" y="27410"/>
                          <a:pt x="735719" y="26966"/>
                        </a:cubicBezTo>
                        <a:cubicBezTo>
                          <a:pt x="720718" y="23459"/>
                          <a:pt x="705426" y="20506"/>
                          <a:pt x="690259" y="18176"/>
                        </a:cubicBezTo>
                        <a:cubicBezTo>
                          <a:pt x="687154" y="17705"/>
                          <a:pt x="685019" y="14794"/>
                          <a:pt x="685504" y="11688"/>
                        </a:cubicBezTo>
                        <a:cubicBezTo>
                          <a:pt x="685975" y="8597"/>
                          <a:pt x="688873" y="6448"/>
                          <a:pt x="691978" y="6933"/>
                        </a:cubicBezTo>
                        <a:cubicBezTo>
                          <a:pt x="707437" y="9304"/>
                          <a:pt x="723020" y="12312"/>
                          <a:pt x="738312" y="15889"/>
                        </a:cubicBezTo>
                        <a:cubicBezTo>
                          <a:pt x="741362" y="16596"/>
                          <a:pt x="743261" y="19660"/>
                          <a:pt x="742554" y="22724"/>
                        </a:cubicBezTo>
                        <a:cubicBezTo>
                          <a:pt x="742263" y="23902"/>
                          <a:pt x="741653" y="24900"/>
                          <a:pt x="740821" y="25649"/>
                        </a:cubicBezTo>
                        <a:close/>
                        <a:moveTo>
                          <a:pt x="9501" y="560726"/>
                        </a:moveTo>
                        <a:cubicBezTo>
                          <a:pt x="8378" y="561738"/>
                          <a:pt x="6867" y="562306"/>
                          <a:pt x="5231" y="562167"/>
                        </a:cubicBezTo>
                        <a:cubicBezTo>
                          <a:pt x="2098" y="561918"/>
                          <a:pt x="-231" y="559173"/>
                          <a:pt x="18" y="556054"/>
                        </a:cubicBezTo>
                        <a:cubicBezTo>
                          <a:pt x="1266" y="540457"/>
                          <a:pt x="3138" y="524693"/>
                          <a:pt x="5605" y="509194"/>
                        </a:cubicBezTo>
                        <a:cubicBezTo>
                          <a:pt x="6091" y="506102"/>
                          <a:pt x="9002" y="503981"/>
                          <a:pt x="12121" y="504466"/>
                        </a:cubicBezTo>
                        <a:cubicBezTo>
                          <a:pt x="15227" y="504965"/>
                          <a:pt x="17334" y="507877"/>
                          <a:pt x="16849" y="510982"/>
                        </a:cubicBezTo>
                        <a:cubicBezTo>
                          <a:pt x="14437" y="526191"/>
                          <a:pt x="12593" y="541649"/>
                          <a:pt x="11373" y="556955"/>
                        </a:cubicBezTo>
                        <a:cubicBezTo>
                          <a:pt x="11234" y="558466"/>
                          <a:pt x="10541" y="559783"/>
                          <a:pt x="9501" y="560726"/>
                        </a:cubicBezTo>
                        <a:close/>
                        <a:moveTo>
                          <a:pt x="619304" y="10094"/>
                        </a:moveTo>
                        <a:cubicBezTo>
                          <a:pt x="618264" y="11037"/>
                          <a:pt x="616864" y="11591"/>
                          <a:pt x="615353" y="11550"/>
                        </a:cubicBezTo>
                        <a:cubicBezTo>
                          <a:pt x="600005" y="11175"/>
                          <a:pt x="584436" y="11411"/>
                          <a:pt x="569103" y="12243"/>
                        </a:cubicBezTo>
                        <a:cubicBezTo>
                          <a:pt x="565970" y="12409"/>
                          <a:pt x="563280" y="10011"/>
                          <a:pt x="563114" y="6877"/>
                        </a:cubicBezTo>
                        <a:cubicBezTo>
                          <a:pt x="562947" y="3730"/>
                          <a:pt x="565346" y="1055"/>
                          <a:pt x="568479" y="888"/>
                        </a:cubicBezTo>
                        <a:cubicBezTo>
                          <a:pt x="584118" y="29"/>
                          <a:pt x="599992" y="-207"/>
                          <a:pt x="615630" y="181"/>
                        </a:cubicBezTo>
                        <a:cubicBezTo>
                          <a:pt x="618763" y="264"/>
                          <a:pt x="621259" y="2871"/>
                          <a:pt x="621176" y="6004"/>
                        </a:cubicBezTo>
                        <a:cubicBezTo>
                          <a:pt x="621148" y="7640"/>
                          <a:pt x="620427" y="9082"/>
                          <a:pt x="619304" y="10094"/>
                        </a:cubicBezTo>
                        <a:close/>
                        <a:moveTo>
                          <a:pt x="31683" y="440207"/>
                        </a:moveTo>
                        <a:cubicBezTo>
                          <a:pt x="30269" y="441482"/>
                          <a:pt x="28245" y="442023"/>
                          <a:pt x="26277" y="441455"/>
                        </a:cubicBezTo>
                        <a:cubicBezTo>
                          <a:pt x="23268" y="440581"/>
                          <a:pt x="21535" y="437420"/>
                          <a:pt x="22408" y="434398"/>
                        </a:cubicBezTo>
                        <a:cubicBezTo>
                          <a:pt x="26803" y="419314"/>
                          <a:pt x="31836" y="404258"/>
                          <a:pt x="37354" y="389631"/>
                        </a:cubicBezTo>
                        <a:cubicBezTo>
                          <a:pt x="38449" y="386692"/>
                          <a:pt x="41749" y="385209"/>
                          <a:pt x="44674" y="386318"/>
                        </a:cubicBezTo>
                        <a:cubicBezTo>
                          <a:pt x="47613" y="387427"/>
                          <a:pt x="49096" y="390699"/>
                          <a:pt x="47987" y="393638"/>
                        </a:cubicBezTo>
                        <a:cubicBezTo>
                          <a:pt x="42580" y="407987"/>
                          <a:pt x="37645" y="422766"/>
                          <a:pt x="33319" y="437573"/>
                        </a:cubicBezTo>
                        <a:cubicBezTo>
                          <a:pt x="33014" y="438626"/>
                          <a:pt x="32432" y="439528"/>
                          <a:pt x="31683" y="440207"/>
                        </a:cubicBezTo>
                        <a:close/>
                        <a:moveTo>
                          <a:pt x="497219" y="19785"/>
                        </a:moveTo>
                        <a:cubicBezTo>
                          <a:pt x="496470" y="20464"/>
                          <a:pt x="495513" y="20949"/>
                          <a:pt x="494446" y="21157"/>
                        </a:cubicBezTo>
                        <a:cubicBezTo>
                          <a:pt x="479390" y="23930"/>
                          <a:pt x="464195" y="27354"/>
                          <a:pt x="449291" y="31319"/>
                        </a:cubicBezTo>
                        <a:cubicBezTo>
                          <a:pt x="446255" y="32137"/>
                          <a:pt x="443149" y="30321"/>
                          <a:pt x="442332" y="27285"/>
                        </a:cubicBezTo>
                        <a:cubicBezTo>
                          <a:pt x="441528" y="24249"/>
                          <a:pt x="443330" y="21129"/>
                          <a:pt x="446366" y="20325"/>
                        </a:cubicBezTo>
                        <a:cubicBezTo>
                          <a:pt x="461547" y="16277"/>
                          <a:pt x="477033" y="12783"/>
                          <a:pt x="492380" y="9955"/>
                        </a:cubicBezTo>
                        <a:cubicBezTo>
                          <a:pt x="495472" y="9387"/>
                          <a:pt x="498439" y="11425"/>
                          <a:pt x="499007" y="14516"/>
                        </a:cubicBezTo>
                        <a:cubicBezTo>
                          <a:pt x="499381" y="16541"/>
                          <a:pt x="498647" y="18495"/>
                          <a:pt x="497219" y="19785"/>
                        </a:cubicBezTo>
                        <a:close/>
                        <a:moveTo>
                          <a:pt x="77753" y="326662"/>
                        </a:moveTo>
                        <a:cubicBezTo>
                          <a:pt x="76034" y="328214"/>
                          <a:pt x="73441" y="328617"/>
                          <a:pt x="71279" y="327466"/>
                        </a:cubicBezTo>
                        <a:cubicBezTo>
                          <a:pt x="68506" y="325996"/>
                          <a:pt x="67452" y="322544"/>
                          <a:pt x="68922" y="319771"/>
                        </a:cubicBezTo>
                        <a:cubicBezTo>
                          <a:pt x="76284" y="305935"/>
                          <a:pt x="84283" y="292210"/>
                          <a:pt x="92698" y="278998"/>
                        </a:cubicBezTo>
                        <a:cubicBezTo>
                          <a:pt x="94376" y="276350"/>
                          <a:pt x="97897" y="275573"/>
                          <a:pt x="100545" y="277251"/>
                        </a:cubicBezTo>
                        <a:cubicBezTo>
                          <a:pt x="103193" y="278942"/>
                          <a:pt x="103970" y="282450"/>
                          <a:pt x="102292" y="285098"/>
                        </a:cubicBezTo>
                        <a:cubicBezTo>
                          <a:pt x="94043" y="298061"/>
                          <a:pt x="86196" y="311509"/>
                          <a:pt x="78973" y="325095"/>
                        </a:cubicBezTo>
                        <a:cubicBezTo>
                          <a:pt x="78640" y="325719"/>
                          <a:pt x="78224" y="326232"/>
                          <a:pt x="77753" y="326662"/>
                        </a:cubicBezTo>
                        <a:close/>
                        <a:moveTo>
                          <a:pt x="379681" y="54250"/>
                        </a:moveTo>
                        <a:cubicBezTo>
                          <a:pt x="379209" y="54680"/>
                          <a:pt x="378655" y="55041"/>
                          <a:pt x="378017" y="55290"/>
                        </a:cubicBezTo>
                        <a:cubicBezTo>
                          <a:pt x="363793" y="61099"/>
                          <a:pt x="349624" y="67546"/>
                          <a:pt x="335871" y="74450"/>
                        </a:cubicBezTo>
                        <a:cubicBezTo>
                          <a:pt x="333070" y="75864"/>
                          <a:pt x="329646" y="74727"/>
                          <a:pt x="328232" y="71927"/>
                        </a:cubicBezTo>
                        <a:cubicBezTo>
                          <a:pt x="326818" y="69126"/>
                          <a:pt x="327955" y="65702"/>
                          <a:pt x="330769" y="64302"/>
                        </a:cubicBezTo>
                        <a:cubicBezTo>
                          <a:pt x="344771" y="57259"/>
                          <a:pt x="359218" y="50687"/>
                          <a:pt x="373719" y="44781"/>
                        </a:cubicBezTo>
                        <a:cubicBezTo>
                          <a:pt x="376631" y="43589"/>
                          <a:pt x="379944" y="44989"/>
                          <a:pt x="381136" y="47887"/>
                        </a:cubicBezTo>
                        <a:cubicBezTo>
                          <a:pt x="382065" y="50160"/>
                          <a:pt x="381414" y="52684"/>
                          <a:pt x="379681" y="54250"/>
                        </a:cubicBezTo>
                        <a:close/>
                        <a:moveTo>
                          <a:pt x="271598" y="111882"/>
                        </a:moveTo>
                        <a:cubicBezTo>
                          <a:pt x="271404" y="112063"/>
                          <a:pt x="271182" y="112229"/>
                          <a:pt x="270960" y="112382"/>
                        </a:cubicBezTo>
                        <a:cubicBezTo>
                          <a:pt x="258219" y="120936"/>
                          <a:pt x="245645" y="130127"/>
                          <a:pt x="233569" y="139693"/>
                        </a:cubicBezTo>
                        <a:cubicBezTo>
                          <a:pt x="231101" y="141648"/>
                          <a:pt x="227538" y="141232"/>
                          <a:pt x="225584" y="138765"/>
                        </a:cubicBezTo>
                        <a:cubicBezTo>
                          <a:pt x="223629" y="136297"/>
                          <a:pt x="224170" y="132734"/>
                          <a:pt x="226512" y="130779"/>
                        </a:cubicBezTo>
                        <a:cubicBezTo>
                          <a:pt x="238810" y="121033"/>
                          <a:pt x="251634" y="111674"/>
                          <a:pt x="264624" y="102940"/>
                        </a:cubicBezTo>
                        <a:cubicBezTo>
                          <a:pt x="267231" y="101193"/>
                          <a:pt x="270766" y="101887"/>
                          <a:pt x="272513" y="104493"/>
                        </a:cubicBezTo>
                        <a:cubicBezTo>
                          <a:pt x="274093" y="106878"/>
                          <a:pt x="273664" y="110025"/>
                          <a:pt x="271598" y="111882"/>
                        </a:cubicBezTo>
                        <a:close/>
                        <a:moveTo>
                          <a:pt x="146102" y="224984"/>
                        </a:moveTo>
                        <a:cubicBezTo>
                          <a:pt x="144036" y="226856"/>
                          <a:pt x="140862" y="226953"/>
                          <a:pt x="138657" y="225123"/>
                        </a:cubicBezTo>
                        <a:cubicBezTo>
                          <a:pt x="136245" y="223112"/>
                          <a:pt x="135926" y="219522"/>
                          <a:pt x="137936" y="217109"/>
                        </a:cubicBezTo>
                        <a:cubicBezTo>
                          <a:pt x="147974" y="205075"/>
                          <a:pt x="158621" y="193291"/>
                          <a:pt x="169574" y="182089"/>
                        </a:cubicBezTo>
                        <a:cubicBezTo>
                          <a:pt x="171861" y="179885"/>
                          <a:pt x="175369" y="179802"/>
                          <a:pt x="177615" y="181992"/>
                        </a:cubicBezTo>
                        <a:cubicBezTo>
                          <a:pt x="179861" y="184183"/>
                          <a:pt x="179902" y="187787"/>
                          <a:pt x="177712" y="190033"/>
                        </a:cubicBezTo>
                        <a:cubicBezTo>
                          <a:pt x="166967" y="201027"/>
                          <a:pt x="156528" y="212590"/>
                          <a:pt x="146684" y="224388"/>
                        </a:cubicBezTo>
                        <a:cubicBezTo>
                          <a:pt x="146490" y="224610"/>
                          <a:pt x="146296" y="224804"/>
                          <a:pt x="146102" y="224984"/>
                        </a:cubicBezTo>
                        <a:close/>
                      </a:path>
                    </a:pathLst>
                  </a:custGeom>
                  <a:gradFill>
                    <a:gsLst>
                      <a:gs pos="0">
                        <a:srgbClr val="FEBBBA"/>
                      </a:gs>
                      <a:gs pos="50000">
                        <a:srgbClr val="FEA6A4"/>
                      </a:gs>
                      <a:gs pos="100000">
                        <a:srgbClr val="FF928E"/>
                      </a:gs>
                    </a:gsLst>
                    <a:lin ang="0" scaled="1"/>
                  </a:gradFill>
                  <a:ln w="1386" cap="flat">
                    <a:noFill/>
                    <a:prstDash val="solid"/>
                    <a:miter/>
                  </a:ln>
                </p:spPr>
                <p:txBody>
                  <a:bodyPr rtlCol="0" anchor="ctr"/>
                  <a:lstStyle/>
                  <a:p>
                    <a:endParaRPr lang="en-US"/>
                  </a:p>
                </p:txBody>
              </p:sp>
              <p:sp>
                <p:nvSpPr>
                  <p:cNvPr id="800" name="Freeform: Shape 799">
                    <a:extLst>
                      <a:ext uri="{FF2B5EF4-FFF2-40B4-BE49-F238E27FC236}">
                        <a16:creationId xmlns:a16="http://schemas.microsoft.com/office/drawing/2014/main" id="{451B931B-70E7-E79E-7B06-D97C38610085}"/>
                      </a:ext>
                    </a:extLst>
                  </p:cNvPr>
                  <p:cNvSpPr/>
                  <p:nvPr/>
                </p:nvSpPr>
                <p:spPr>
                  <a:xfrm>
                    <a:off x="4318955" y="938808"/>
                    <a:ext cx="27411" cy="27443"/>
                  </a:xfrm>
                  <a:custGeom>
                    <a:avLst/>
                    <a:gdLst>
                      <a:gd name="connsiteX0" fmla="*/ 25538 w 27411"/>
                      <a:gd name="connsiteY0" fmla="*/ 25979 h 27443"/>
                      <a:gd name="connsiteX1" fmla="*/ 17622 w 27411"/>
                      <a:gd name="connsiteY1" fmla="*/ 25688 h 27443"/>
                      <a:gd name="connsiteX2" fmla="*/ 1734 w 27411"/>
                      <a:gd name="connsiteY2" fmla="*/ 9745 h 27443"/>
                      <a:gd name="connsiteX3" fmla="*/ 1595 w 27411"/>
                      <a:gd name="connsiteY3" fmla="*/ 1703 h 27443"/>
                      <a:gd name="connsiteX4" fmla="*/ 9636 w 27411"/>
                      <a:gd name="connsiteY4" fmla="*/ 1565 h 27443"/>
                      <a:gd name="connsiteX5" fmla="*/ 25829 w 27411"/>
                      <a:gd name="connsiteY5" fmla="*/ 17813 h 27443"/>
                      <a:gd name="connsiteX6" fmla="*/ 25663 w 27411"/>
                      <a:gd name="connsiteY6" fmla="*/ 25854 h 27443"/>
                      <a:gd name="connsiteX7" fmla="*/ 25538 w 27411"/>
                      <a:gd name="connsiteY7" fmla="*/ 25979 h 27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411" h="27443">
                        <a:moveTo>
                          <a:pt x="25538" y="25979"/>
                        </a:moveTo>
                        <a:cubicBezTo>
                          <a:pt x="23264" y="28031"/>
                          <a:pt x="19757" y="27920"/>
                          <a:pt x="17622" y="25688"/>
                        </a:cubicBezTo>
                        <a:cubicBezTo>
                          <a:pt x="12450" y="20309"/>
                          <a:pt x="7113" y="14943"/>
                          <a:pt x="1734" y="9745"/>
                        </a:cubicBezTo>
                        <a:cubicBezTo>
                          <a:pt x="-526" y="7568"/>
                          <a:pt x="-581" y="3963"/>
                          <a:pt x="1595" y="1703"/>
                        </a:cubicBezTo>
                        <a:cubicBezTo>
                          <a:pt x="3827" y="-473"/>
                          <a:pt x="7376" y="-612"/>
                          <a:pt x="9636" y="1565"/>
                        </a:cubicBezTo>
                        <a:cubicBezTo>
                          <a:pt x="15112" y="6861"/>
                          <a:pt x="20575" y="12323"/>
                          <a:pt x="25829" y="17813"/>
                        </a:cubicBezTo>
                        <a:cubicBezTo>
                          <a:pt x="28006" y="20073"/>
                          <a:pt x="27923" y="23678"/>
                          <a:pt x="25663" y="25854"/>
                        </a:cubicBezTo>
                        <a:cubicBezTo>
                          <a:pt x="25635" y="25896"/>
                          <a:pt x="25580" y="25938"/>
                          <a:pt x="25538" y="25979"/>
                        </a:cubicBezTo>
                        <a:close/>
                      </a:path>
                    </a:pathLst>
                  </a:custGeom>
                  <a:gradFill>
                    <a:gsLst>
                      <a:gs pos="0">
                        <a:srgbClr val="FEBBBA"/>
                      </a:gs>
                      <a:gs pos="50000">
                        <a:srgbClr val="FEA6A4"/>
                      </a:gs>
                      <a:gs pos="100000">
                        <a:srgbClr val="FF928E"/>
                      </a:gs>
                    </a:gsLst>
                    <a:lin ang="0" scaled="1"/>
                  </a:gradFill>
                  <a:ln w="1386" cap="flat">
                    <a:noFill/>
                    <a:prstDash val="solid"/>
                    <a:miter/>
                  </a:ln>
                </p:spPr>
                <p:txBody>
                  <a:bodyPr rtlCol="0" anchor="ctr"/>
                  <a:lstStyle/>
                  <a:p>
                    <a:endParaRPr lang="en-US"/>
                  </a:p>
                </p:txBody>
              </p:sp>
            </p:grpSp>
            <p:grpSp>
              <p:nvGrpSpPr>
                <p:cNvPr id="801" name="Graphic 6">
                  <a:extLst>
                    <a:ext uri="{FF2B5EF4-FFF2-40B4-BE49-F238E27FC236}">
                      <a16:creationId xmlns:a16="http://schemas.microsoft.com/office/drawing/2014/main" id="{F461053C-5027-81A7-B24B-0BAC8E409B67}"/>
                    </a:ext>
                  </a:extLst>
                </p:cNvPr>
                <p:cNvGrpSpPr/>
                <p:nvPr/>
              </p:nvGrpSpPr>
              <p:grpSpPr>
                <a:xfrm>
                  <a:off x="3454625" y="1367560"/>
                  <a:ext cx="1058454" cy="610260"/>
                  <a:chOff x="3454625" y="1367560"/>
                  <a:chExt cx="1058454" cy="610260"/>
                </a:xfrm>
              </p:grpSpPr>
              <p:sp>
                <p:nvSpPr>
                  <p:cNvPr id="802" name="Freeform: Shape 801">
                    <a:extLst>
                      <a:ext uri="{FF2B5EF4-FFF2-40B4-BE49-F238E27FC236}">
                        <a16:creationId xmlns:a16="http://schemas.microsoft.com/office/drawing/2014/main" id="{79BA6155-943A-D327-5280-DD44E63BA6E7}"/>
                      </a:ext>
                    </a:extLst>
                  </p:cNvPr>
                  <p:cNvSpPr/>
                  <p:nvPr/>
                </p:nvSpPr>
                <p:spPr>
                  <a:xfrm>
                    <a:off x="4501318" y="1367560"/>
                    <a:ext cx="11761" cy="34107"/>
                  </a:xfrm>
                  <a:custGeom>
                    <a:avLst/>
                    <a:gdLst>
                      <a:gd name="connsiteX0" fmla="*/ 9500 w 11761"/>
                      <a:gd name="connsiteY0" fmla="*/ 32636 h 34107"/>
                      <a:gd name="connsiteX1" fmla="*/ 5480 w 11761"/>
                      <a:gd name="connsiteY1" fmla="*/ 34105 h 34107"/>
                      <a:gd name="connsiteX2" fmla="*/ 4 w 11761"/>
                      <a:gd name="connsiteY2" fmla="*/ 28213 h 34107"/>
                      <a:gd name="connsiteX3" fmla="*/ 392 w 11761"/>
                      <a:gd name="connsiteY3" fmla="*/ 5698 h 34107"/>
                      <a:gd name="connsiteX4" fmla="*/ 6062 w 11761"/>
                      <a:gd name="connsiteY4" fmla="*/ 0 h 34107"/>
                      <a:gd name="connsiteX5" fmla="*/ 11760 w 11761"/>
                      <a:gd name="connsiteY5" fmla="*/ 5684 h 34107"/>
                      <a:gd name="connsiteX6" fmla="*/ 11358 w 11761"/>
                      <a:gd name="connsiteY6" fmla="*/ 28643 h 34107"/>
                      <a:gd name="connsiteX7" fmla="*/ 9500 w 11761"/>
                      <a:gd name="connsiteY7" fmla="*/ 32636 h 3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61" h="34107">
                        <a:moveTo>
                          <a:pt x="9500" y="32636"/>
                        </a:moveTo>
                        <a:cubicBezTo>
                          <a:pt x="8447" y="33592"/>
                          <a:pt x="7019" y="34147"/>
                          <a:pt x="5480" y="34105"/>
                        </a:cubicBezTo>
                        <a:cubicBezTo>
                          <a:pt x="2347" y="33994"/>
                          <a:pt x="-107" y="31346"/>
                          <a:pt x="4" y="28213"/>
                        </a:cubicBezTo>
                        <a:cubicBezTo>
                          <a:pt x="281" y="20699"/>
                          <a:pt x="406" y="13115"/>
                          <a:pt x="392" y="5698"/>
                        </a:cubicBezTo>
                        <a:cubicBezTo>
                          <a:pt x="392" y="2565"/>
                          <a:pt x="2929" y="14"/>
                          <a:pt x="6062" y="0"/>
                        </a:cubicBezTo>
                        <a:cubicBezTo>
                          <a:pt x="9209" y="0"/>
                          <a:pt x="11760" y="2537"/>
                          <a:pt x="11760" y="5684"/>
                        </a:cubicBezTo>
                        <a:cubicBezTo>
                          <a:pt x="11774" y="13254"/>
                          <a:pt x="11635" y="20976"/>
                          <a:pt x="11358" y="28643"/>
                        </a:cubicBezTo>
                        <a:cubicBezTo>
                          <a:pt x="11317" y="30223"/>
                          <a:pt x="10596" y="31651"/>
                          <a:pt x="9500" y="32636"/>
                        </a:cubicBezTo>
                        <a:close/>
                      </a:path>
                    </a:pathLst>
                  </a:custGeom>
                  <a:gradFill>
                    <a:gsLst>
                      <a:gs pos="0">
                        <a:srgbClr val="FEBBBA"/>
                      </a:gs>
                      <a:gs pos="50000">
                        <a:srgbClr val="FEA6A4"/>
                      </a:gs>
                      <a:gs pos="100000">
                        <a:srgbClr val="FF928E"/>
                      </a:gs>
                    </a:gsLst>
                    <a:lin ang="0" scaled="1"/>
                  </a:gradFill>
                  <a:ln w="1386" cap="flat">
                    <a:noFill/>
                    <a:prstDash val="solid"/>
                    <a:miter/>
                  </a:ln>
                </p:spPr>
                <p:txBody>
                  <a:bodyPr rtlCol="0" anchor="ctr"/>
                  <a:lstStyle/>
                  <a:p>
                    <a:endParaRPr lang="en-US"/>
                  </a:p>
                </p:txBody>
              </p:sp>
              <p:sp>
                <p:nvSpPr>
                  <p:cNvPr id="803" name="Freeform: Shape 802">
                    <a:extLst>
                      <a:ext uri="{FF2B5EF4-FFF2-40B4-BE49-F238E27FC236}">
                        <a16:creationId xmlns:a16="http://schemas.microsoft.com/office/drawing/2014/main" id="{963E5287-3F97-8C9F-2576-C2238CBC9C97}"/>
                      </a:ext>
                    </a:extLst>
                  </p:cNvPr>
                  <p:cNvSpPr/>
                  <p:nvPr/>
                </p:nvSpPr>
                <p:spPr>
                  <a:xfrm>
                    <a:off x="3524562" y="1464641"/>
                    <a:ext cx="980690" cy="513179"/>
                  </a:xfrm>
                  <a:custGeom>
                    <a:avLst/>
                    <a:gdLst>
                      <a:gd name="connsiteX0" fmla="*/ 789736 w 980690"/>
                      <a:gd name="connsiteY0" fmla="*/ 357405 h 513179"/>
                      <a:gd name="connsiteX1" fmla="*/ 785896 w 980690"/>
                      <a:gd name="connsiteY1" fmla="*/ 360843 h 513179"/>
                      <a:gd name="connsiteX2" fmla="*/ 777869 w 980690"/>
                      <a:gd name="connsiteY2" fmla="*/ 360358 h 513179"/>
                      <a:gd name="connsiteX3" fmla="*/ 778312 w 980690"/>
                      <a:gd name="connsiteY3" fmla="*/ 352372 h 513179"/>
                      <a:gd name="connsiteX4" fmla="*/ 778354 w 980690"/>
                      <a:gd name="connsiteY4" fmla="*/ 352331 h 513179"/>
                      <a:gd name="connsiteX5" fmla="*/ 782111 w 980690"/>
                      <a:gd name="connsiteY5" fmla="*/ 348976 h 513179"/>
                      <a:gd name="connsiteX6" fmla="*/ 811253 w 980690"/>
                      <a:gd name="connsiteY6" fmla="*/ 320818 h 513179"/>
                      <a:gd name="connsiteX7" fmla="*/ 819294 w 980690"/>
                      <a:gd name="connsiteY7" fmla="*/ 320680 h 513179"/>
                      <a:gd name="connsiteX8" fmla="*/ 819432 w 980690"/>
                      <a:gd name="connsiteY8" fmla="*/ 328721 h 513179"/>
                      <a:gd name="connsiteX9" fmla="*/ 789736 w 980690"/>
                      <a:gd name="connsiteY9" fmla="*/ 357405 h 513179"/>
                      <a:gd name="connsiteX10" fmla="*/ 727071 w 980690"/>
                      <a:gd name="connsiteY10" fmla="*/ 406788 h 513179"/>
                      <a:gd name="connsiteX11" fmla="*/ 726475 w 980690"/>
                      <a:gd name="connsiteY11" fmla="*/ 407259 h 513179"/>
                      <a:gd name="connsiteX12" fmla="*/ 687199 w 980690"/>
                      <a:gd name="connsiteY12" fmla="*/ 432020 h 513179"/>
                      <a:gd name="connsiteX13" fmla="*/ 679435 w 980690"/>
                      <a:gd name="connsiteY13" fmla="*/ 429941 h 513179"/>
                      <a:gd name="connsiteX14" fmla="*/ 681515 w 980690"/>
                      <a:gd name="connsiteY14" fmla="*/ 422163 h 513179"/>
                      <a:gd name="connsiteX15" fmla="*/ 720056 w 980690"/>
                      <a:gd name="connsiteY15" fmla="*/ 397874 h 513179"/>
                      <a:gd name="connsiteX16" fmla="*/ 727959 w 980690"/>
                      <a:gd name="connsiteY16" fmla="*/ 399343 h 513179"/>
                      <a:gd name="connsiteX17" fmla="*/ 727071 w 980690"/>
                      <a:gd name="connsiteY17" fmla="*/ 406788 h 513179"/>
                      <a:gd name="connsiteX18" fmla="*/ 867596 w 980690"/>
                      <a:gd name="connsiteY18" fmla="*/ 272100 h 513179"/>
                      <a:gd name="connsiteX19" fmla="*/ 860386 w 980690"/>
                      <a:gd name="connsiteY19" fmla="*/ 272433 h 513179"/>
                      <a:gd name="connsiteX20" fmla="*/ 859236 w 980690"/>
                      <a:gd name="connsiteY20" fmla="*/ 264475 h 513179"/>
                      <a:gd name="connsiteX21" fmla="*/ 885106 w 980690"/>
                      <a:gd name="connsiteY21" fmla="*/ 226974 h 513179"/>
                      <a:gd name="connsiteX22" fmla="*/ 892952 w 980690"/>
                      <a:gd name="connsiteY22" fmla="*/ 225213 h 513179"/>
                      <a:gd name="connsiteX23" fmla="*/ 894713 w 980690"/>
                      <a:gd name="connsiteY23" fmla="*/ 233060 h 513179"/>
                      <a:gd name="connsiteX24" fmla="*/ 868358 w 980690"/>
                      <a:gd name="connsiteY24" fmla="*/ 271296 h 513179"/>
                      <a:gd name="connsiteX25" fmla="*/ 867596 w 980690"/>
                      <a:gd name="connsiteY25" fmla="*/ 272100 h 513179"/>
                      <a:gd name="connsiteX26" fmla="*/ 621304 w 980690"/>
                      <a:gd name="connsiteY26" fmla="*/ 464628 h 513179"/>
                      <a:gd name="connsiteX27" fmla="*/ 619709 w 980690"/>
                      <a:gd name="connsiteY27" fmla="*/ 465640 h 513179"/>
                      <a:gd name="connsiteX28" fmla="*/ 576288 w 980690"/>
                      <a:gd name="connsiteY28" fmla="*/ 482055 h 513179"/>
                      <a:gd name="connsiteX29" fmla="*/ 569092 w 980690"/>
                      <a:gd name="connsiteY29" fmla="*/ 478464 h 513179"/>
                      <a:gd name="connsiteX30" fmla="*/ 572683 w 980690"/>
                      <a:gd name="connsiteY30" fmla="*/ 471269 h 513179"/>
                      <a:gd name="connsiteX31" fmla="*/ 615301 w 980690"/>
                      <a:gd name="connsiteY31" fmla="*/ 455159 h 513179"/>
                      <a:gd name="connsiteX32" fmla="*/ 622746 w 980690"/>
                      <a:gd name="connsiteY32" fmla="*/ 458182 h 513179"/>
                      <a:gd name="connsiteX33" fmla="*/ 621304 w 980690"/>
                      <a:gd name="connsiteY33" fmla="*/ 464628 h 513179"/>
                      <a:gd name="connsiteX34" fmla="*/ 929650 w 980690"/>
                      <a:gd name="connsiteY34" fmla="*/ 168718 h 513179"/>
                      <a:gd name="connsiteX35" fmla="*/ 923425 w 980690"/>
                      <a:gd name="connsiteY35" fmla="*/ 169647 h 513179"/>
                      <a:gd name="connsiteX36" fmla="*/ 920694 w 980690"/>
                      <a:gd name="connsiteY36" fmla="*/ 162091 h 513179"/>
                      <a:gd name="connsiteX37" fmla="*/ 938454 w 980690"/>
                      <a:gd name="connsiteY37" fmla="*/ 120138 h 513179"/>
                      <a:gd name="connsiteX38" fmla="*/ 945788 w 980690"/>
                      <a:gd name="connsiteY38" fmla="*/ 116839 h 513179"/>
                      <a:gd name="connsiteX39" fmla="*/ 949087 w 980690"/>
                      <a:gd name="connsiteY39" fmla="*/ 124173 h 513179"/>
                      <a:gd name="connsiteX40" fmla="*/ 930981 w 980690"/>
                      <a:gd name="connsiteY40" fmla="*/ 166929 h 513179"/>
                      <a:gd name="connsiteX41" fmla="*/ 929650 w 980690"/>
                      <a:gd name="connsiteY41" fmla="*/ 168718 h 513179"/>
                      <a:gd name="connsiteX42" fmla="*/ 506095 w 980690"/>
                      <a:gd name="connsiteY42" fmla="*/ 500147 h 513179"/>
                      <a:gd name="connsiteX43" fmla="*/ 503405 w 980690"/>
                      <a:gd name="connsiteY43" fmla="*/ 501492 h 513179"/>
                      <a:gd name="connsiteX44" fmla="*/ 457585 w 980690"/>
                      <a:gd name="connsiteY44" fmla="*/ 508854 h 513179"/>
                      <a:gd name="connsiteX45" fmla="*/ 451263 w 980690"/>
                      <a:gd name="connsiteY45" fmla="*/ 503891 h 513179"/>
                      <a:gd name="connsiteX46" fmla="*/ 456226 w 980690"/>
                      <a:gd name="connsiteY46" fmla="*/ 497555 h 513179"/>
                      <a:gd name="connsiteX47" fmla="*/ 501187 w 980690"/>
                      <a:gd name="connsiteY47" fmla="*/ 490332 h 513179"/>
                      <a:gd name="connsiteX48" fmla="*/ 507883 w 980690"/>
                      <a:gd name="connsiteY48" fmla="*/ 494782 h 513179"/>
                      <a:gd name="connsiteX49" fmla="*/ 506095 w 980690"/>
                      <a:gd name="connsiteY49" fmla="*/ 500147 h 513179"/>
                      <a:gd name="connsiteX50" fmla="*/ 969675 w 980690"/>
                      <a:gd name="connsiteY50" fmla="*/ 54978 h 513179"/>
                      <a:gd name="connsiteX51" fmla="*/ 964518 w 980690"/>
                      <a:gd name="connsiteY51" fmla="*/ 56282 h 513179"/>
                      <a:gd name="connsiteX52" fmla="*/ 960331 w 980690"/>
                      <a:gd name="connsiteY52" fmla="*/ 49419 h 513179"/>
                      <a:gd name="connsiteX53" fmla="*/ 969398 w 980690"/>
                      <a:gd name="connsiteY53" fmla="*/ 4763 h 513179"/>
                      <a:gd name="connsiteX54" fmla="*/ 975928 w 980690"/>
                      <a:gd name="connsiteY54" fmla="*/ 77 h 513179"/>
                      <a:gd name="connsiteX55" fmla="*/ 980614 w 980690"/>
                      <a:gd name="connsiteY55" fmla="*/ 6607 h 513179"/>
                      <a:gd name="connsiteX56" fmla="*/ 971367 w 980690"/>
                      <a:gd name="connsiteY56" fmla="*/ 52108 h 513179"/>
                      <a:gd name="connsiteX57" fmla="*/ 969675 w 980690"/>
                      <a:gd name="connsiteY57" fmla="*/ 54978 h 513179"/>
                      <a:gd name="connsiteX58" fmla="*/ 386144 w 980690"/>
                      <a:gd name="connsiteY58" fmla="*/ 511724 h 513179"/>
                      <a:gd name="connsiteX59" fmla="*/ 382304 w 980690"/>
                      <a:gd name="connsiteY59" fmla="*/ 513180 h 513179"/>
                      <a:gd name="connsiteX60" fmla="*/ 335930 w 980690"/>
                      <a:gd name="connsiteY60" fmla="*/ 511128 h 513179"/>
                      <a:gd name="connsiteX61" fmla="*/ 330731 w 980690"/>
                      <a:gd name="connsiteY61" fmla="*/ 504986 h 513179"/>
                      <a:gd name="connsiteX62" fmla="*/ 336872 w 980690"/>
                      <a:gd name="connsiteY62" fmla="*/ 499787 h 513179"/>
                      <a:gd name="connsiteX63" fmla="*/ 382374 w 980690"/>
                      <a:gd name="connsiteY63" fmla="*/ 501811 h 513179"/>
                      <a:gd name="connsiteX64" fmla="*/ 388030 w 980690"/>
                      <a:gd name="connsiteY64" fmla="*/ 507523 h 513179"/>
                      <a:gd name="connsiteX65" fmla="*/ 386144 w 980690"/>
                      <a:gd name="connsiteY65" fmla="*/ 511724 h 513179"/>
                      <a:gd name="connsiteX66" fmla="*/ 266291 w 980690"/>
                      <a:gd name="connsiteY66" fmla="*/ 498844 h 513179"/>
                      <a:gd name="connsiteX67" fmla="*/ 261300 w 980690"/>
                      <a:gd name="connsiteY67" fmla="*/ 500189 h 513179"/>
                      <a:gd name="connsiteX68" fmla="*/ 225712 w 980690"/>
                      <a:gd name="connsiteY68" fmla="*/ 491566 h 513179"/>
                      <a:gd name="connsiteX69" fmla="*/ 216256 w 980690"/>
                      <a:gd name="connsiteY69" fmla="*/ 488890 h 513179"/>
                      <a:gd name="connsiteX70" fmla="*/ 212388 w 980690"/>
                      <a:gd name="connsiteY70" fmla="*/ 481833 h 513179"/>
                      <a:gd name="connsiteX71" fmla="*/ 219431 w 980690"/>
                      <a:gd name="connsiteY71" fmla="*/ 477965 h 513179"/>
                      <a:gd name="connsiteX72" fmla="*/ 228706 w 980690"/>
                      <a:gd name="connsiteY72" fmla="*/ 480586 h 513179"/>
                      <a:gd name="connsiteX73" fmla="*/ 263629 w 980690"/>
                      <a:gd name="connsiteY73" fmla="*/ 489056 h 513179"/>
                      <a:gd name="connsiteX74" fmla="*/ 268024 w 980690"/>
                      <a:gd name="connsiteY74" fmla="*/ 495794 h 513179"/>
                      <a:gd name="connsiteX75" fmla="*/ 266291 w 980690"/>
                      <a:gd name="connsiteY75" fmla="*/ 498844 h 513179"/>
                      <a:gd name="connsiteX76" fmla="*/ 151374 w 980690"/>
                      <a:gd name="connsiteY76" fmla="*/ 462355 h 513179"/>
                      <a:gd name="connsiteX77" fmla="*/ 145301 w 980690"/>
                      <a:gd name="connsiteY77" fmla="*/ 463353 h 513179"/>
                      <a:gd name="connsiteX78" fmla="*/ 103418 w 980690"/>
                      <a:gd name="connsiteY78" fmla="*/ 443306 h 513179"/>
                      <a:gd name="connsiteX79" fmla="*/ 101048 w 980690"/>
                      <a:gd name="connsiteY79" fmla="*/ 435625 h 513179"/>
                      <a:gd name="connsiteX80" fmla="*/ 108728 w 980690"/>
                      <a:gd name="connsiteY80" fmla="*/ 433240 h 513179"/>
                      <a:gd name="connsiteX81" fmla="*/ 149821 w 980690"/>
                      <a:gd name="connsiteY81" fmla="*/ 452913 h 513179"/>
                      <a:gd name="connsiteX82" fmla="*/ 152788 w 980690"/>
                      <a:gd name="connsiteY82" fmla="*/ 460386 h 513179"/>
                      <a:gd name="connsiteX83" fmla="*/ 151374 w 980690"/>
                      <a:gd name="connsiteY83" fmla="*/ 462355 h 513179"/>
                      <a:gd name="connsiteX84" fmla="*/ 46119 w 980690"/>
                      <a:gd name="connsiteY84" fmla="*/ 403558 h 513179"/>
                      <a:gd name="connsiteX85" fmla="*/ 39048 w 980690"/>
                      <a:gd name="connsiteY85" fmla="*/ 403988 h 513179"/>
                      <a:gd name="connsiteX86" fmla="*/ 2073 w 980690"/>
                      <a:gd name="connsiteY86" fmla="*/ 375885 h 513179"/>
                      <a:gd name="connsiteX87" fmla="*/ 1297 w 980690"/>
                      <a:gd name="connsiteY87" fmla="*/ 367886 h 513179"/>
                      <a:gd name="connsiteX88" fmla="*/ 9296 w 980690"/>
                      <a:gd name="connsiteY88" fmla="*/ 367110 h 513179"/>
                      <a:gd name="connsiteX89" fmla="*/ 45564 w 980690"/>
                      <a:gd name="connsiteY89" fmla="*/ 394685 h 513179"/>
                      <a:gd name="connsiteX90" fmla="*/ 46965 w 980690"/>
                      <a:gd name="connsiteY90" fmla="*/ 402601 h 513179"/>
                      <a:gd name="connsiteX91" fmla="*/ 46119 w 980690"/>
                      <a:gd name="connsiteY91" fmla="*/ 403558 h 51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980690" h="513179">
                        <a:moveTo>
                          <a:pt x="789736" y="357405"/>
                        </a:moveTo>
                        <a:lnTo>
                          <a:pt x="785896" y="360843"/>
                        </a:lnTo>
                        <a:cubicBezTo>
                          <a:pt x="783539" y="362923"/>
                          <a:pt x="779948" y="362701"/>
                          <a:pt x="777869" y="360358"/>
                        </a:cubicBezTo>
                        <a:cubicBezTo>
                          <a:pt x="775803" y="358015"/>
                          <a:pt x="776011" y="354452"/>
                          <a:pt x="778312" y="352372"/>
                        </a:cubicBezTo>
                        <a:cubicBezTo>
                          <a:pt x="778326" y="352359"/>
                          <a:pt x="778340" y="352345"/>
                          <a:pt x="778354" y="352331"/>
                        </a:cubicBezTo>
                        <a:lnTo>
                          <a:pt x="782111" y="348976"/>
                        </a:lnTo>
                        <a:cubicBezTo>
                          <a:pt x="792079" y="339978"/>
                          <a:pt x="801881" y="330509"/>
                          <a:pt x="811253" y="320818"/>
                        </a:cubicBezTo>
                        <a:cubicBezTo>
                          <a:pt x="813499" y="318614"/>
                          <a:pt x="817034" y="318503"/>
                          <a:pt x="819294" y="320680"/>
                        </a:cubicBezTo>
                        <a:cubicBezTo>
                          <a:pt x="821553" y="322856"/>
                          <a:pt x="821609" y="326461"/>
                          <a:pt x="819432" y="328721"/>
                        </a:cubicBezTo>
                        <a:cubicBezTo>
                          <a:pt x="809894" y="338578"/>
                          <a:pt x="799898" y="348241"/>
                          <a:pt x="789736" y="357405"/>
                        </a:cubicBezTo>
                        <a:close/>
                        <a:moveTo>
                          <a:pt x="727071" y="406788"/>
                        </a:moveTo>
                        <a:cubicBezTo>
                          <a:pt x="726877" y="406954"/>
                          <a:pt x="726683" y="407121"/>
                          <a:pt x="726475" y="407259"/>
                        </a:cubicBezTo>
                        <a:cubicBezTo>
                          <a:pt x="713762" y="415966"/>
                          <a:pt x="700550" y="424298"/>
                          <a:pt x="687199" y="432020"/>
                        </a:cubicBezTo>
                        <a:cubicBezTo>
                          <a:pt x="684481" y="433587"/>
                          <a:pt x="681001" y="432658"/>
                          <a:pt x="679435" y="429941"/>
                        </a:cubicBezTo>
                        <a:cubicBezTo>
                          <a:pt x="677854" y="427223"/>
                          <a:pt x="678811" y="423758"/>
                          <a:pt x="681515" y="422163"/>
                        </a:cubicBezTo>
                        <a:cubicBezTo>
                          <a:pt x="694616" y="414593"/>
                          <a:pt x="707592" y="406414"/>
                          <a:pt x="720056" y="397874"/>
                        </a:cubicBezTo>
                        <a:cubicBezTo>
                          <a:pt x="722649" y="396099"/>
                          <a:pt x="726184" y="396765"/>
                          <a:pt x="727959" y="399343"/>
                        </a:cubicBezTo>
                        <a:cubicBezTo>
                          <a:pt x="729581" y="401728"/>
                          <a:pt x="729151" y="404903"/>
                          <a:pt x="727071" y="406788"/>
                        </a:cubicBezTo>
                        <a:close/>
                        <a:moveTo>
                          <a:pt x="867596" y="272100"/>
                        </a:moveTo>
                        <a:cubicBezTo>
                          <a:pt x="865613" y="273889"/>
                          <a:pt x="862591" y="274083"/>
                          <a:pt x="860386" y="272433"/>
                        </a:cubicBezTo>
                        <a:cubicBezTo>
                          <a:pt x="857877" y="270548"/>
                          <a:pt x="857350" y="266985"/>
                          <a:pt x="859236" y="264475"/>
                        </a:cubicBezTo>
                        <a:cubicBezTo>
                          <a:pt x="868316" y="252358"/>
                          <a:pt x="877009" y="239728"/>
                          <a:pt x="885106" y="226974"/>
                        </a:cubicBezTo>
                        <a:cubicBezTo>
                          <a:pt x="886783" y="224298"/>
                          <a:pt x="890291" y="223535"/>
                          <a:pt x="892952" y="225213"/>
                        </a:cubicBezTo>
                        <a:cubicBezTo>
                          <a:pt x="895600" y="226890"/>
                          <a:pt x="896391" y="230398"/>
                          <a:pt x="894713" y="233060"/>
                        </a:cubicBezTo>
                        <a:cubicBezTo>
                          <a:pt x="886464" y="246064"/>
                          <a:pt x="877605" y="258930"/>
                          <a:pt x="868358" y="271296"/>
                        </a:cubicBezTo>
                        <a:cubicBezTo>
                          <a:pt x="868108" y="271588"/>
                          <a:pt x="867859" y="271865"/>
                          <a:pt x="867596" y="272100"/>
                        </a:cubicBezTo>
                        <a:close/>
                        <a:moveTo>
                          <a:pt x="621304" y="464628"/>
                        </a:moveTo>
                        <a:cubicBezTo>
                          <a:pt x="620846" y="465044"/>
                          <a:pt x="620305" y="465391"/>
                          <a:pt x="619709" y="465640"/>
                        </a:cubicBezTo>
                        <a:cubicBezTo>
                          <a:pt x="605485" y="471657"/>
                          <a:pt x="590872" y="477175"/>
                          <a:pt x="576288" y="482055"/>
                        </a:cubicBezTo>
                        <a:cubicBezTo>
                          <a:pt x="573307" y="483053"/>
                          <a:pt x="570090" y="481445"/>
                          <a:pt x="569092" y="478464"/>
                        </a:cubicBezTo>
                        <a:cubicBezTo>
                          <a:pt x="568094" y="475498"/>
                          <a:pt x="569688" y="472253"/>
                          <a:pt x="572683" y="471269"/>
                        </a:cubicBezTo>
                        <a:cubicBezTo>
                          <a:pt x="586991" y="466486"/>
                          <a:pt x="601326" y="461065"/>
                          <a:pt x="615301" y="455159"/>
                        </a:cubicBezTo>
                        <a:cubicBezTo>
                          <a:pt x="618184" y="453939"/>
                          <a:pt x="621526" y="455284"/>
                          <a:pt x="622746" y="458182"/>
                        </a:cubicBezTo>
                        <a:cubicBezTo>
                          <a:pt x="623688" y="460483"/>
                          <a:pt x="623050" y="463048"/>
                          <a:pt x="621304" y="464628"/>
                        </a:cubicBezTo>
                        <a:close/>
                        <a:moveTo>
                          <a:pt x="929650" y="168718"/>
                        </a:moveTo>
                        <a:cubicBezTo>
                          <a:pt x="928000" y="170201"/>
                          <a:pt x="925560" y="170645"/>
                          <a:pt x="923425" y="169647"/>
                        </a:cubicBezTo>
                        <a:cubicBezTo>
                          <a:pt x="920583" y="168315"/>
                          <a:pt x="919363" y="164933"/>
                          <a:pt x="920694" y="162091"/>
                        </a:cubicBezTo>
                        <a:cubicBezTo>
                          <a:pt x="927099" y="148462"/>
                          <a:pt x="933075" y="134349"/>
                          <a:pt x="938454" y="120138"/>
                        </a:cubicBezTo>
                        <a:cubicBezTo>
                          <a:pt x="939563" y="117199"/>
                          <a:pt x="942849" y="115716"/>
                          <a:pt x="945788" y="116839"/>
                        </a:cubicBezTo>
                        <a:cubicBezTo>
                          <a:pt x="948727" y="117948"/>
                          <a:pt x="950196" y="121234"/>
                          <a:pt x="949087" y="124173"/>
                        </a:cubicBezTo>
                        <a:cubicBezTo>
                          <a:pt x="943597" y="138647"/>
                          <a:pt x="937511" y="153037"/>
                          <a:pt x="930981" y="166929"/>
                        </a:cubicBezTo>
                        <a:cubicBezTo>
                          <a:pt x="930662" y="167622"/>
                          <a:pt x="930191" y="168232"/>
                          <a:pt x="929650" y="168718"/>
                        </a:cubicBezTo>
                        <a:close/>
                        <a:moveTo>
                          <a:pt x="506095" y="500147"/>
                        </a:moveTo>
                        <a:cubicBezTo>
                          <a:pt x="505360" y="500813"/>
                          <a:pt x="504445" y="501284"/>
                          <a:pt x="503405" y="501492"/>
                        </a:cubicBezTo>
                        <a:cubicBezTo>
                          <a:pt x="488307" y="504515"/>
                          <a:pt x="472891" y="506996"/>
                          <a:pt x="457585" y="508854"/>
                        </a:cubicBezTo>
                        <a:cubicBezTo>
                          <a:pt x="454466" y="509228"/>
                          <a:pt x="451637" y="507010"/>
                          <a:pt x="451263" y="503891"/>
                        </a:cubicBezTo>
                        <a:cubicBezTo>
                          <a:pt x="450875" y="500771"/>
                          <a:pt x="453107" y="497943"/>
                          <a:pt x="456226" y="497555"/>
                        </a:cubicBezTo>
                        <a:cubicBezTo>
                          <a:pt x="471241" y="495725"/>
                          <a:pt x="486380" y="493299"/>
                          <a:pt x="501187" y="490332"/>
                        </a:cubicBezTo>
                        <a:cubicBezTo>
                          <a:pt x="504265" y="489708"/>
                          <a:pt x="507259" y="491704"/>
                          <a:pt x="507883" y="494782"/>
                        </a:cubicBezTo>
                        <a:cubicBezTo>
                          <a:pt x="508285" y="496834"/>
                          <a:pt x="507537" y="498844"/>
                          <a:pt x="506095" y="500147"/>
                        </a:cubicBezTo>
                        <a:close/>
                        <a:moveTo>
                          <a:pt x="969675" y="54978"/>
                        </a:moveTo>
                        <a:cubicBezTo>
                          <a:pt x="968330" y="56198"/>
                          <a:pt x="966417" y="56753"/>
                          <a:pt x="964518" y="56282"/>
                        </a:cubicBezTo>
                        <a:cubicBezTo>
                          <a:pt x="961468" y="55547"/>
                          <a:pt x="959596" y="52455"/>
                          <a:pt x="960331" y="49419"/>
                        </a:cubicBezTo>
                        <a:cubicBezTo>
                          <a:pt x="963908" y="34709"/>
                          <a:pt x="966958" y="19695"/>
                          <a:pt x="969398" y="4763"/>
                        </a:cubicBezTo>
                        <a:cubicBezTo>
                          <a:pt x="969911" y="1658"/>
                          <a:pt x="972822" y="-436"/>
                          <a:pt x="975928" y="77"/>
                        </a:cubicBezTo>
                        <a:cubicBezTo>
                          <a:pt x="979020" y="576"/>
                          <a:pt x="981127" y="3516"/>
                          <a:pt x="980614" y="6607"/>
                        </a:cubicBezTo>
                        <a:cubicBezTo>
                          <a:pt x="978118" y="21816"/>
                          <a:pt x="975013" y="37122"/>
                          <a:pt x="971367" y="52108"/>
                        </a:cubicBezTo>
                        <a:cubicBezTo>
                          <a:pt x="971103" y="53245"/>
                          <a:pt x="970493" y="54243"/>
                          <a:pt x="969675" y="54978"/>
                        </a:cubicBezTo>
                        <a:close/>
                        <a:moveTo>
                          <a:pt x="386144" y="511724"/>
                        </a:moveTo>
                        <a:cubicBezTo>
                          <a:pt x="385132" y="512639"/>
                          <a:pt x="383788" y="513193"/>
                          <a:pt x="382304" y="513180"/>
                        </a:cubicBezTo>
                        <a:cubicBezTo>
                          <a:pt x="366929" y="513096"/>
                          <a:pt x="351332" y="512403"/>
                          <a:pt x="335930" y="511128"/>
                        </a:cubicBezTo>
                        <a:cubicBezTo>
                          <a:pt x="332796" y="510864"/>
                          <a:pt x="330481" y="508119"/>
                          <a:pt x="330731" y="504986"/>
                        </a:cubicBezTo>
                        <a:cubicBezTo>
                          <a:pt x="330980" y="501853"/>
                          <a:pt x="333739" y="499524"/>
                          <a:pt x="336872" y="499787"/>
                        </a:cubicBezTo>
                        <a:cubicBezTo>
                          <a:pt x="351984" y="501049"/>
                          <a:pt x="367290" y="501714"/>
                          <a:pt x="382374" y="501811"/>
                        </a:cubicBezTo>
                        <a:cubicBezTo>
                          <a:pt x="385521" y="501825"/>
                          <a:pt x="388044" y="504390"/>
                          <a:pt x="388030" y="507523"/>
                        </a:cubicBezTo>
                        <a:cubicBezTo>
                          <a:pt x="388016" y="509201"/>
                          <a:pt x="387281" y="510698"/>
                          <a:pt x="386144" y="511724"/>
                        </a:cubicBezTo>
                        <a:close/>
                        <a:moveTo>
                          <a:pt x="266291" y="498844"/>
                        </a:moveTo>
                        <a:cubicBezTo>
                          <a:pt x="264988" y="500023"/>
                          <a:pt x="263158" y="500577"/>
                          <a:pt x="261300" y="500189"/>
                        </a:cubicBezTo>
                        <a:cubicBezTo>
                          <a:pt x="249447" y="497694"/>
                          <a:pt x="237468" y="494782"/>
                          <a:pt x="225712" y="491566"/>
                        </a:cubicBezTo>
                        <a:cubicBezTo>
                          <a:pt x="222551" y="490692"/>
                          <a:pt x="219390" y="489805"/>
                          <a:pt x="216256" y="488890"/>
                        </a:cubicBezTo>
                        <a:cubicBezTo>
                          <a:pt x="213234" y="488003"/>
                          <a:pt x="211515" y="484856"/>
                          <a:pt x="212388" y="481833"/>
                        </a:cubicBezTo>
                        <a:cubicBezTo>
                          <a:pt x="213262" y="478811"/>
                          <a:pt x="216423" y="477092"/>
                          <a:pt x="219431" y="477965"/>
                        </a:cubicBezTo>
                        <a:cubicBezTo>
                          <a:pt x="222509" y="478866"/>
                          <a:pt x="225601" y="479740"/>
                          <a:pt x="228706" y="480586"/>
                        </a:cubicBezTo>
                        <a:cubicBezTo>
                          <a:pt x="240241" y="483747"/>
                          <a:pt x="251998" y="486603"/>
                          <a:pt x="263629" y="489056"/>
                        </a:cubicBezTo>
                        <a:cubicBezTo>
                          <a:pt x="266707" y="489708"/>
                          <a:pt x="268662" y="492716"/>
                          <a:pt x="268024" y="495794"/>
                        </a:cubicBezTo>
                        <a:cubicBezTo>
                          <a:pt x="267789" y="497028"/>
                          <a:pt x="267151" y="498068"/>
                          <a:pt x="266291" y="498844"/>
                        </a:cubicBezTo>
                        <a:close/>
                        <a:moveTo>
                          <a:pt x="151374" y="462355"/>
                        </a:moveTo>
                        <a:cubicBezTo>
                          <a:pt x="149765" y="463796"/>
                          <a:pt x="147422" y="464268"/>
                          <a:pt x="145301" y="463353"/>
                        </a:cubicBezTo>
                        <a:cubicBezTo>
                          <a:pt x="131146" y="457239"/>
                          <a:pt x="117060" y="450487"/>
                          <a:pt x="103418" y="443306"/>
                        </a:cubicBezTo>
                        <a:cubicBezTo>
                          <a:pt x="100645" y="441836"/>
                          <a:pt x="99578" y="438398"/>
                          <a:pt x="101048" y="435625"/>
                        </a:cubicBezTo>
                        <a:cubicBezTo>
                          <a:pt x="102503" y="432852"/>
                          <a:pt x="105955" y="431785"/>
                          <a:pt x="108728" y="433240"/>
                        </a:cubicBezTo>
                        <a:cubicBezTo>
                          <a:pt x="122107" y="440297"/>
                          <a:pt x="135943" y="446910"/>
                          <a:pt x="149821" y="452913"/>
                        </a:cubicBezTo>
                        <a:cubicBezTo>
                          <a:pt x="152704" y="454161"/>
                          <a:pt x="154035" y="457502"/>
                          <a:pt x="152788" y="460386"/>
                        </a:cubicBezTo>
                        <a:cubicBezTo>
                          <a:pt x="152455" y="461162"/>
                          <a:pt x="151970" y="461814"/>
                          <a:pt x="151374" y="462355"/>
                        </a:cubicBezTo>
                        <a:close/>
                        <a:moveTo>
                          <a:pt x="46119" y="403558"/>
                        </a:moveTo>
                        <a:cubicBezTo>
                          <a:pt x="44192" y="405291"/>
                          <a:pt x="41267" y="405540"/>
                          <a:pt x="39048" y="403988"/>
                        </a:cubicBezTo>
                        <a:cubicBezTo>
                          <a:pt x="26432" y="395142"/>
                          <a:pt x="13996" y="385687"/>
                          <a:pt x="2073" y="375885"/>
                        </a:cubicBezTo>
                        <a:cubicBezTo>
                          <a:pt x="-353" y="373889"/>
                          <a:pt x="-699" y="370312"/>
                          <a:pt x="1297" y="367886"/>
                        </a:cubicBezTo>
                        <a:cubicBezTo>
                          <a:pt x="3293" y="365515"/>
                          <a:pt x="6884" y="365113"/>
                          <a:pt x="9296" y="367110"/>
                        </a:cubicBezTo>
                        <a:cubicBezTo>
                          <a:pt x="20984" y="376731"/>
                          <a:pt x="33198" y="386020"/>
                          <a:pt x="45564" y="394685"/>
                        </a:cubicBezTo>
                        <a:cubicBezTo>
                          <a:pt x="48129" y="396487"/>
                          <a:pt x="48767" y="400036"/>
                          <a:pt x="46965" y="402601"/>
                        </a:cubicBezTo>
                        <a:cubicBezTo>
                          <a:pt x="46715" y="402962"/>
                          <a:pt x="46424" y="403281"/>
                          <a:pt x="46119" y="403558"/>
                        </a:cubicBezTo>
                        <a:close/>
                      </a:path>
                    </a:pathLst>
                  </a:custGeom>
                  <a:gradFill>
                    <a:gsLst>
                      <a:gs pos="0">
                        <a:srgbClr val="FEBBBA"/>
                      </a:gs>
                      <a:gs pos="50000">
                        <a:srgbClr val="FEA6A4"/>
                      </a:gs>
                      <a:gs pos="100000">
                        <a:srgbClr val="FF928E"/>
                      </a:gs>
                    </a:gsLst>
                    <a:lin ang="0" scaled="1"/>
                  </a:gradFill>
                  <a:ln w="1386" cap="flat">
                    <a:noFill/>
                    <a:prstDash val="solid"/>
                    <a:miter/>
                  </a:ln>
                </p:spPr>
                <p:txBody>
                  <a:bodyPr rtlCol="0" anchor="ctr"/>
                  <a:lstStyle/>
                  <a:p>
                    <a:endParaRPr lang="en-US"/>
                  </a:p>
                </p:txBody>
              </p:sp>
              <p:sp>
                <p:nvSpPr>
                  <p:cNvPr id="804" name="Freeform: Shape 803">
                    <a:extLst>
                      <a:ext uri="{FF2B5EF4-FFF2-40B4-BE49-F238E27FC236}">
                        <a16:creationId xmlns:a16="http://schemas.microsoft.com/office/drawing/2014/main" id="{A53EDD08-5177-467B-B2BC-25A5ACAEB25E}"/>
                      </a:ext>
                    </a:extLst>
                  </p:cNvPr>
                  <p:cNvSpPr/>
                  <p:nvPr/>
                </p:nvSpPr>
                <p:spPr>
                  <a:xfrm>
                    <a:off x="3454625" y="1762440"/>
                    <a:ext cx="26579" cy="28197"/>
                  </a:xfrm>
                  <a:custGeom>
                    <a:avLst/>
                    <a:gdLst>
                      <a:gd name="connsiteX0" fmla="*/ 24693 w 26579"/>
                      <a:gd name="connsiteY0" fmla="*/ 26735 h 28197"/>
                      <a:gd name="connsiteX1" fmla="*/ 16749 w 26579"/>
                      <a:gd name="connsiteY1" fmla="*/ 26417 h 28197"/>
                      <a:gd name="connsiteX2" fmla="*/ 1319 w 26579"/>
                      <a:gd name="connsiteY2" fmla="*/ 9433 h 28197"/>
                      <a:gd name="connsiteX3" fmla="*/ 1859 w 26579"/>
                      <a:gd name="connsiteY3" fmla="*/ 1406 h 28197"/>
                      <a:gd name="connsiteX4" fmla="*/ 9887 w 26579"/>
                      <a:gd name="connsiteY4" fmla="*/ 1947 h 28197"/>
                      <a:gd name="connsiteX5" fmla="*/ 25026 w 26579"/>
                      <a:gd name="connsiteY5" fmla="*/ 18625 h 28197"/>
                      <a:gd name="connsiteX6" fmla="*/ 24790 w 26579"/>
                      <a:gd name="connsiteY6" fmla="*/ 26666 h 28197"/>
                      <a:gd name="connsiteX7" fmla="*/ 24693 w 26579"/>
                      <a:gd name="connsiteY7" fmla="*/ 26735 h 2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579" h="28197">
                        <a:moveTo>
                          <a:pt x="24693" y="26735"/>
                        </a:moveTo>
                        <a:cubicBezTo>
                          <a:pt x="22406" y="28801"/>
                          <a:pt x="18870" y="28663"/>
                          <a:pt x="16749" y="26417"/>
                        </a:cubicBezTo>
                        <a:cubicBezTo>
                          <a:pt x="11550" y="20912"/>
                          <a:pt x="6365" y="15187"/>
                          <a:pt x="1319" y="9433"/>
                        </a:cubicBezTo>
                        <a:cubicBezTo>
                          <a:pt x="-747" y="7062"/>
                          <a:pt x="-248" y="3472"/>
                          <a:pt x="1859" y="1406"/>
                        </a:cubicBezTo>
                        <a:cubicBezTo>
                          <a:pt x="4230" y="-660"/>
                          <a:pt x="7821" y="-424"/>
                          <a:pt x="9887" y="1947"/>
                        </a:cubicBezTo>
                        <a:cubicBezTo>
                          <a:pt x="14836" y="7603"/>
                          <a:pt x="19924" y="13218"/>
                          <a:pt x="25026" y="18625"/>
                        </a:cubicBezTo>
                        <a:cubicBezTo>
                          <a:pt x="27189" y="20912"/>
                          <a:pt x="27078" y="24503"/>
                          <a:pt x="24790" y="26666"/>
                        </a:cubicBezTo>
                        <a:cubicBezTo>
                          <a:pt x="24749" y="26680"/>
                          <a:pt x="24721" y="26708"/>
                          <a:pt x="24693" y="26735"/>
                        </a:cubicBezTo>
                        <a:close/>
                      </a:path>
                    </a:pathLst>
                  </a:custGeom>
                  <a:gradFill>
                    <a:gsLst>
                      <a:gs pos="0">
                        <a:srgbClr val="FEBBBA"/>
                      </a:gs>
                      <a:gs pos="50000">
                        <a:srgbClr val="FEA6A4"/>
                      </a:gs>
                      <a:gs pos="100000">
                        <a:srgbClr val="FF928E"/>
                      </a:gs>
                    </a:gsLst>
                    <a:lin ang="0" scaled="1"/>
                  </a:gradFill>
                  <a:ln w="1386" cap="flat">
                    <a:noFill/>
                    <a:prstDash val="solid"/>
                    <a:miter/>
                  </a:ln>
                </p:spPr>
                <p:txBody>
                  <a:bodyPr rtlCol="0" anchor="ctr"/>
                  <a:lstStyle/>
                  <a:p>
                    <a:endParaRPr lang="en-US"/>
                  </a:p>
                </p:txBody>
              </p:sp>
            </p:grpSp>
            <p:grpSp>
              <p:nvGrpSpPr>
                <p:cNvPr id="805" name="Graphic 6">
                  <a:extLst>
                    <a:ext uri="{FF2B5EF4-FFF2-40B4-BE49-F238E27FC236}">
                      <a16:creationId xmlns:a16="http://schemas.microsoft.com/office/drawing/2014/main" id="{D31E240B-1124-A1DB-D6D4-7D28252B8841}"/>
                    </a:ext>
                  </a:extLst>
                </p:cNvPr>
                <p:cNvGrpSpPr/>
                <p:nvPr/>
              </p:nvGrpSpPr>
              <p:grpSpPr>
                <a:xfrm>
                  <a:off x="3456193" y="915085"/>
                  <a:ext cx="909885" cy="909871"/>
                  <a:chOff x="3456193" y="915085"/>
                  <a:chExt cx="909885" cy="909871"/>
                </a:xfrm>
              </p:grpSpPr>
              <p:sp>
                <p:nvSpPr>
                  <p:cNvPr id="806" name="Freeform: Shape 805">
                    <a:extLst>
                      <a:ext uri="{FF2B5EF4-FFF2-40B4-BE49-F238E27FC236}">
                        <a16:creationId xmlns:a16="http://schemas.microsoft.com/office/drawing/2014/main" id="{DA31499E-2918-590F-F00E-0BFE7D1F63AA}"/>
                      </a:ext>
                    </a:extLst>
                  </p:cNvPr>
                  <p:cNvSpPr/>
                  <p:nvPr/>
                </p:nvSpPr>
                <p:spPr>
                  <a:xfrm>
                    <a:off x="3456193" y="915085"/>
                    <a:ext cx="909885" cy="909871"/>
                  </a:xfrm>
                  <a:custGeom>
                    <a:avLst/>
                    <a:gdLst>
                      <a:gd name="connsiteX0" fmla="*/ 72924 w 909885"/>
                      <a:gd name="connsiteY0" fmla="*/ 715847 h 909871"/>
                      <a:gd name="connsiteX1" fmla="*/ 80369 w 909885"/>
                      <a:gd name="connsiteY1" fmla="*/ 719591 h 909871"/>
                      <a:gd name="connsiteX2" fmla="*/ 166616 w 909885"/>
                      <a:gd name="connsiteY2" fmla="*/ 706226 h 909871"/>
                      <a:gd name="connsiteX3" fmla="*/ 261403 w 909885"/>
                      <a:gd name="connsiteY3" fmla="*/ 784876 h 909871"/>
                      <a:gd name="connsiteX4" fmla="*/ 264231 w 909885"/>
                      <a:gd name="connsiteY4" fmla="*/ 872052 h 909871"/>
                      <a:gd name="connsiteX5" fmla="*/ 269278 w 909885"/>
                      <a:gd name="connsiteY5" fmla="*/ 878665 h 909871"/>
                      <a:gd name="connsiteX6" fmla="*/ 369306 w 909885"/>
                      <a:gd name="connsiteY6" fmla="*/ 909553 h 909871"/>
                      <a:gd name="connsiteX7" fmla="*/ 377208 w 909885"/>
                      <a:gd name="connsiteY7" fmla="*/ 906933 h 909871"/>
                      <a:gd name="connsiteX8" fmla="*/ 428712 w 909885"/>
                      <a:gd name="connsiteY8" fmla="*/ 836546 h 909871"/>
                      <a:gd name="connsiteX9" fmla="*/ 551352 w 909885"/>
                      <a:gd name="connsiteY9" fmla="*/ 825053 h 909871"/>
                      <a:gd name="connsiteX10" fmla="*/ 615043 w 909885"/>
                      <a:gd name="connsiteY10" fmla="*/ 884723 h 909871"/>
                      <a:gd name="connsiteX11" fmla="*/ 623292 w 909885"/>
                      <a:gd name="connsiteY11" fmla="*/ 885832 h 909871"/>
                      <a:gd name="connsiteX12" fmla="*/ 715861 w 909885"/>
                      <a:gd name="connsiteY12" fmla="*/ 836948 h 909871"/>
                      <a:gd name="connsiteX13" fmla="*/ 719604 w 909885"/>
                      <a:gd name="connsiteY13" fmla="*/ 829503 h 909871"/>
                      <a:gd name="connsiteX14" fmla="*/ 706240 w 909885"/>
                      <a:gd name="connsiteY14" fmla="*/ 743256 h 909871"/>
                      <a:gd name="connsiteX15" fmla="*/ 784890 w 909885"/>
                      <a:gd name="connsiteY15" fmla="*/ 648469 h 909871"/>
                      <a:gd name="connsiteX16" fmla="*/ 872065 w 909885"/>
                      <a:gd name="connsiteY16" fmla="*/ 645641 h 909871"/>
                      <a:gd name="connsiteX17" fmla="*/ 878679 w 909885"/>
                      <a:gd name="connsiteY17" fmla="*/ 640594 h 909871"/>
                      <a:gd name="connsiteX18" fmla="*/ 909567 w 909885"/>
                      <a:gd name="connsiteY18" fmla="*/ 540566 h 909871"/>
                      <a:gd name="connsiteX19" fmla="*/ 906947 w 909885"/>
                      <a:gd name="connsiteY19" fmla="*/ 532664 h 909871"/>
                      <a:gd name="connsiteX20" fmla="*/ 836560 w 909885"/>
                      <a:gd name="connsiteY20" fmla="*/ 481159 h 909871"/>
                      <a:gd name="connsiteX21" fmla="*/ 825067 w 909885"/>
                      <a:gd name="connsiteY21" fmla="*/ 358520 h 909871"/>
                      <a:gd name="connsiteX22" fmla="*/ 884751 w 909885"/>
                      <a:gd name="connsiteY22" fmla="*/ 294829 h 909871"/>
                      <a:gd name="connsiteX23" fmla="*/ 885860 w 909885"/>
                      <a:gd name="connsiteY23" fmla="*/ 286580 h 909871"/>
                      <a:gd name="connsiteX24" fmla="*/ 836948 w 909885"/>
                      <a:gd name="connsiteY24" fmla="*/ 194025 h 909871"/>
                      <a:gd name="connsiteX25" fmla="*/ 829503 w 909885"/>
                      <a:gd name="connsiteY25" fmla="*/ 190281 h 909871"/>
                      <a:gd name="connsiteX26" fmla="*/ 743256 w 909885"/>
                      <a:gd name="connsiteY26" fmla="*/ 203646 h 909871"/>
                      <a:gd name="connsiteX27" fmla="*/ 648469 w 909885"/>
                      <a:gd name="connsiteY27" fmla="*/ 124996 h 909871"/>
                      <a:gd name="connsiteX28" fmla="*/ 645641 w 909885"/>
                      <a:gd name="connsiteY28" fmla="*/ 37820 h 909871"/>
                      <a:gd name="connsiteX29" fmla="*/ 640594 w 909885"/>
                      <a:gd name="connsiteY29" fmla="*/ 31207 h 909871"/>
                      <a:gd name="connsiteX30" fmla="*/ 540566 w 909885"/>
                      <a:gd name="connsiteY30" fmla="*/ 319 h 909871"/>
                      <a:gd name="connsiteX31" fmla="*/ 532664 w 909885"/>
                      <a:gd name="connsiteY31" fmla="*/ 2939 h 909871"/>
                      <a:gd name="connsiteX32" fmla="*/ 481159 w 909885"/>
                      <a:gd name="connsiteY32" fmla="*/ 73326 h 909871"/>
                      <a:gd name="connsiteX33" fmla="*/ 358520 w 909885"/>
                      <a:gd name="connsiteY33" fmla="*/ 84819 h 909871"/>
                      <a:gd name="connsiteX34" fmla="*/ 294843 w 909885"/>
                      <a:gd name="connsiteY34" fmla="*/ 25149 h 909871"/>
                      <a:gd name="connsiteX35" fmla="*/ 286594 w 909885"/>
                      <a:gd name="connsiteY35" fmla="*/ 24040 h 909871"/>
                      <a:gd name="connsiteX36" fmla="*/ 194025 w 909885"/>
                      <a:gd name="connsiteY36" fmla="*/ 72924 h 909871"/>
                      <a:gd name="connsiteX37" fmla="*/ 190281 w 909885"/>
                      <a:gd name="connsiteY37" fmla="*/ 80369 h 909871"/>
                      <a:gd name="connsiteX38" fmla="*/ 203646 w 909885"/>
                      <a:gd name="connsiteY38" fmla="*/ 166616 h 909871"/>
                      <a:gd name="connsiteX39" fmla="*/ 124996 w 909885"/>
                      <a:gd name="connsiteY39" fmla="*/ 261403 h 909871"/>
                      <a:gd name="connsiteX40" fmla="*/ 37820 w 909885"/>
                      <a:gd name="connsiteY40" fmla="*/ 264231 h 909871"/>
                      <a:gd name="connsiteX41" fmla="*/ 31207 w 909885"/>
                      <a:gd name="connsiteY41" fmla="*/ 269278 h 909871"/>
                      <a:gd name="connsiteX42" fmla="*/ 319 w 909885"/>
                      <a:gd name="connsiteY42" fmla="*/ 369306 h 909871"/>
                      <a:gd name="connsiteX43" fmla="*/ 2939 w 909885"/>
                      <a:gd name="connsiteY43" fmla="*/ 377208 h 909871"/>
                      <a:gd name="connsiteX44" fmla="*/ 73326 w 909885"/>
                      <a:gd name="connsiteY44" fmla="*/ 428712 h 909871"/>
                      <a:gd name="connsiteX45" fmla="*/ 84819 w 909885"/>
                      <a:gd name="connsiteY45" fmla="*/ 551352 h 909871"/>
                      <a:gd name="connsiteX46" fmla="*/ 25149 w 909885"/>
                      <a:gd name="connsiteY46" fmla="*/ 615043 h 909871"/>
                      <a:gd name="connsiteX47" fmla="*/ 24040 w 909885"/>
                      <a:gd name="connsiteY47" fmla="*/ 623292 h 909871"/>
                      <a:gd name="connsiteX48" fmla="*/ 72924 w 909885"/>
                      <a:gd name="connsiteY48" fmla="*/ 715847 h 90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909885" h="909871">
                        <a:moveTo>
                          <a:pt x="72924" y="715847"/>
                        </a:moveTo>
                        <a:cubicBezTo>
                          <a:pt x="74352" y="718551"/>
                          <a:pt x="77346" y="720048"/>
                          <a:pt x="80369" y="719591"/>
                        </a:cubicBezTo>
                        <a:lnTo>
                          <a:pt x="166616" y="706226"/>
                        </a:lnTo>
                        <a:cubicBezTo>
                          <a:pt x="193359" y="736976"/>
                          <a:pt x="225205" y="763692"/>
                          <a:pt x="261403" y="784876"/>
                        </a:cubicBezTo>
                        <a:lnTo>
                          <a:pt x="264231" y="872052"/>
                        </a:lnTo>
                        <a:cubicBezTo>
                          <a:pt x="264328" y="875116"/>
                          <a:pt x="266353" y="877764"/>
                          <a:pt x="269278" y="878665"/>
                        </a:cubicBezTo>
                        <a:lnTo>
                          <a:pt x="369306" y="909553"/>
                        </a:lnTo>
                        <a:cubicBezTo>
                          <a:pt x="372231" y="910455"/>
                          <a:pt x="375406" y="909401"/>
                          <a:pt x="377208" y="906933"/>
                        </a:cubicBezTo>
                        <a:lnTo>
                          <a:pt x="428712" y="836546"/>
                        </a:lnTo>
                        <a:cubicBezTo>
                          <a:pt x="470554" y="839458"/>
                          <a:pt x="511910" y="835368"/>
                          <a:pt x="551352" y="825053"/>
                        </a:cubicBezTo>
                        <a:lnTo>
                          <a:pt x="615043" y="884723"/>
                        </a:lnTo>
                        <a:cubicBezTo>
                          <a:pt x="617275" y="886817"/>
                          <a:pt x="620589" y="887260"/>
                          <a:pt x="623292" y="885832"/>
                        </a:cubicBezTo>
                        <a:lnTo>
                          <a:pt x="715861" y="836948"/>
                        </a:lnTo>
                        <a:cubicBezTo>
                          <a:pt x="718565" y="835520"/>
                          <a:pt x="720062" y="832526"/>
                          <a:pt x="719604" y="829503"/>
                        </a:cubicBezTo>
                        <a:lnTo>
                          <a:pt x="706240" y="743256"/>
                        </a:lnTo>
                        <a:cubicBezTo>
                          <a:pt x="736990" y="716513"/>
                          <a:pt x="763705" y="684667"/>
                          <a:pt x="784890" y="648469"/>
                        </a:cubicBezTo>
                        <a:lnTo>
                          <a:pt x="872065" y="645641"/>
                        </a:lnTo>
                        <a:cubicBezTo>
                          <a:pt x="875129" y="645544"/>
                          <a:pt x="877778" y="643519"/>
                          <a:pt x="878679" y="640594"/>
                        </a:cubicBezTo>
                        <a:lnTo>
                          <a:pt x="909567" y="540566"/>
                        </a:lnTo>
                        <a:cubicBezTo>
                          <a:pt x="910469" y="537641"/>
                          <a:pt x="909415" y="534466"/>
                          <a:pt x="906947" y="532664"/>
                        </a:cubicBezTo>
                        <a:lnTo>
                          <a:pt x="836560" y="481159"/>
                        </a:lnTo>
                        <a:cubicBezTo>
                          <a:pt x="839472" y="439318"/>
                          <a:pt x="835382" y="397962"/>
                          <a:pt x="825067" y="358520"/>
                        </a:cubicBezTo>
                        <a:lnTo>
                          <a:pt x="884751" y="294829"/>
                        </a:lnTo>
                        <a:cubicBezTo>
                          <a:pt x="886844" y="292597"/>
                          <a:pt x="887288" y="289283"/>
                          <a:pt x="885860" y="286580"/>
                        </a:cubicBezTo>
                        <a:lnTo>
                          <a:pt x="836948" y="194025"/>
                        </a:lnTo>
                        <a:cubicBezTo>
                          <a:pt x="835520" y="191321"/>
                          <a:pt x="832526" y="189824"/>
                          <a:pt x="829503" y="190281"/>
                        </a:cubicBezTo>
                        <a:lnTo>
                          <a:pt x="743256" y="203646"/>
                        </a:lnTo>
                        <a:cubicBezTo>
                          <a:pt x="716513" y="172896"/>
                          <a:pt x="684667" y="146180"/>
                          <a:pt x="648469" y="124996"/>
                        </a:cubicBezTo>
                        <a:lnTo>
                          <a:pt x="645641" y="37820"/>
                        </a:lnTo>
                        <a:cubicBezTo>
                          <a:pt x="645544" y="34770"/>
                          <a:pt x="643519" y="32108"/>
                          <a:pt x="640594" y="31207"/>
                        </a:cubicBezTo>
                        <a:lnTo>
                          <a:pt x="540566" y="319"/>
                        </a:lnTo>
                        <a:cubicBezTo>
                          <a:pt x="537641" y="-583"/>
                          <a:pt x="534466" y="471"/>
                          <a:pt x="532664" y="2939"/>
                        </a:cubicBezTo>
                        <a:lnTo>
                          <a:pt x="481159" y="73326"/>
                        </a:lnTo>
                        <a:cubicBezTo>
                          <a:pt x="439318" y="70414"/>
                          <a:pt x="397962" y="74504"/>
                          <a:pt x="358520" y="84819"/>
                        </a:cubicBezTo>
                        <a:lnTo>
                          <a:pt x="294843" y="25149"/>
                        </a:lnTo>
                        <a:cubicBezTo>
                          <a:pt x="292611" y="23055"/>
                          <a:pt x="289297" y="22612"/>
                          <a:pt x="286594" y="24040"/>
                        </a:cubicBezTo>
                        <a:lnTo>
                          <a:pt x="194025" y="72924"/>
                        </a:lnTo>
                        <a:cubicBezTo>
                          <a:pt x="191321" y="74352"/>
                          <a:pt x="189824" y="77332"/>
                          <a:pt x="190281" y="80369"/>
                        </a:cubicBezTo>
                        <a:lnTo>
                          <a:pt x="203646" y="166616"/>
                        </a:lnTo>
                        <a:cubicBezTo>
                          <a:pt x="172896" y="193359"/>
                          <a:pt x="146180" y="225205"/>
                          <a:pt x="124996" y="261403"/>
                        </a:cubicBezTo>
                        <a:lnTo>
                          <a:pt x="37820" y="264231"/>
                        </a:lnTo>
                        <a:cubicBezTo>
                          <a:pt x="34770" y="264328"/>
                          <a:pt x="32108" y="266353"/>
                          <a:pt x="31207" y="269278"/>
                        </a:cubicBezTo>
                        <a:lnTo>
                          <a:pt x="319" y="369306"/>
                        </a:lnTo>
                        <a:cubicBezTo>
                          <a:pt x="-583" y="372231"/>
                          <a:pt x="471" y="375406"/>
                          <a:pt x="2939" y="377208"/>
                        </a:cubicBezTo>
                        <a:lnTo>
                          <a:pt x="73326" y="428712"/>
                        </a:lnTo>
                        <a:cubicBezTo>
                          <a:pt x="70414" y="470554"/>
                          <a:pt x="74518" y="511910"/>
                          <a:pt x="84819" y="551352"/>
                        </a:cubicBezTo>
                        <a:lnTo>
                          <a:pt x="25149" y="615043"/>
                        </a:lnTo>
                        <a:cubicBezTo>
                          <a:pt x="23055" y="617275"/>
                          <a:pt x="22612" y="620589"/>
                          <a:pt x="24040" y="623292"/>
                        </a:cubicBezTo>
                        <a:lnTo>
                          <a:pt x="72924" y="715847"/>
                        </a:lnTo>
                        <a:close/>
                      </a:path>
                    </a:pathLst>
                  </a:custGeom>
                  <a:gradFill>
                    <a:gsLst>
                      <a:gs pos="0">
                        <a:srgbClr val="FF928E"/>
                      </a:gs>
                      <a:gs pos="50000">
                        <a:srgbClr val="FE8178"/>
                      </a:gs>
                      <a:gs pos="100000">
                        <a:srgbClr val="FE7062"/>
                      </a:gs>
                    </a:gsLst>
                    <a:lin ang="0" scaled="1"/>
                  </a:gradFill>
                  <a:ln w="1386" cap="flat">
                    <a:noFill/>
                    <a:prstDash val="solid"/>
                    <a:miter/>
                  </a:ln>
                </p:spPr>
                <p:txBody>
                  <a:bodyPr rtlCol="0" anchor="ctr"/>
                  <a:lstStyle/>
                  <a:p>
                    <a:endParaRPr lang="en-US"/>
                  </a:p>
                </p:txBody>
              </p:sp>
              <p:sp>
                <p:nvSpPr>
                  <p:cNvPr id="807" name="Freeform: Shape 806">
                    <a:extLst>
                      <a:ext uri="{FF2B5EF4-FFF2-40B4-BE49-F238E27FC236}">
                        <a16:creationId xmlns:a16="http://schemas.microsoft.com/office/drawing/2014/main" id="{59D7FAF9-5724-9BB9-BB85-8BEAEAAD32A4}"/>
                      </a:ext>
                    </a:extLst>
                  </p:cNvPr>
                  <p:cNvSpPr/>
                  <p:nvPr/>
                </p:nvSpPr>
                <p:spPr>
                  <a:xfrm>
                    <a:off x="3809635" y="1268541"/>
                    <a:ext cx="202987" cy="202962"/>
                  </a:xfrm>
                  <a:custGeom>
                    <a:avLst/>
                    <a:gdLst>
                      <a:gd name="connsiteX0" fmla="*/ 169475 w 202987"/>
                      <a:gd name="connsiteY0" fmla="*/ 176823 h 202962"/>
                      <a:gd name="connsiteX1" fmla="*/ 169406 w 202987"/>
                      <a:gd name="connsiteY1" fmla="*/ 176892 h 202962"/>
                      <a:gd name="connsiteX2" fmla="*/ 96191 w 202987"/>
                      <a:gd name="connsiteY2" fmla="*/ 202818 h 202962"/>
                      <a:gd name="connsiteX3" fmla="*/ 26081 w 202987"/>
                      <a:gd name="connsiteY3" fmla="*/ 169392 h 202962"/>
                      <a:gd name="connsiteX4" fmla="*/ 142 w 202987"/>
                      <a:gd name="connsiteY4" fmla="*/ 96177 h 202962"/>
                      <a:gd name="connsiteX5" fmla="*/ 106797 w 202987"/>
                      <a:gd name="connsiteY5" fmla="*/ 142 h 202962"/>
                      <a:gd name="connsiteX6" fmla="*/ 176906 w 202987"/>
                      <a:gd name="connsiteY6" fmla="*/ 33568 h 202962"/>
                      <a:gd name="connsiteX7" fmla="*/ 202846 w 202987"/>
                      <a:gd name="connsiteY7" fmla="*/ 106783 h 202962"/>
                      <a:gd name="connsiteX8" fmla="*/ 169475 w 202987"/>
                      <a:gd name="connsiteY8" fmla="*/ 176823 h 202962"/>
                      <a:gd name="connsiteX9" fmla="*/ 44936 w 202987"/>
                      <a:gd name="connsiteY9" fmla="*/ 38794 h 202962"/>
                      <a:gd name="connsiteX10" fmla="*/ 17180 w 202987"/>
                      <a:gd name="connsiteY10" fmla="*/ 97064 h 202962"/>
                      <a:gd name="connsiteX11" fmla="*/ 38753 w 202987"/>
                      <a:gd name="connsiteY11" fmla="*/ 157968 h 202962"/>
                      <a:gd name="connsiteX12" fmla="*/ 97078 w 202987"/>
                      <a:gd name="connsiteY12" fmla="*/ 185779 h 202962"/>
                      <a:gd name="connsiteX13" fmla="*/ 157982 w 202987"/>
                      <a:gd name="connsiteY13" fmla="*/ 164207 h 202962"/>
                      <a:gd name="connsiteX14" fmla="*/ 158038 w 202987"/>
                      <a:gd name="connsiteY14" fmla="*/ 164152 h 202962"/>
                      <a:gd name="connsiteX15" fmla="*/ 185793 w 202987"/>
                      <a:gd name="connsiteY15" fmla="*/ 105882 h 202962"/>
                      <a:gd name="connsiteX16" fmla="*/ 164221 w 202987"/>
                      <a:gd name="connsiteY16" fmla="*/ 44978 h 202962"/>
                      <a:gd name="connsiteX17" fmla="*/ 105895 w 202987"/>
                      <a:gd name="connsiteY17" fmla="*/ 17167 h 202962"/>
                      <a:gd name="connsiteX18" fmla="*/ 44992 w 202987"/>
                      <a:gd name="connsiteY18" fmla="*/ 38739 h 202962"/>
                      <a:gd name="connsiteX19" fmla="*/ 44936 w 202987"/>
                      <a:gd name="connsiteY19" fmla="*/ 38794 h 20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2987" h="202962">
                        <a:moveTo>
                          <a:pt x="169475" y="176823"/>
                        </a:moveTo>
                        <a:cubicBezTo>
                          <a:pt x="169447" y="176851"/>
                          <a:pt x="169434" y="176865"/>
                          <a:pt x="169406" y="176892"/>
                        </a:cubicBezTo>
                        <a:cubicBezTo>
                          <a:pt x="149262" y="195027"/>
                          <a:pt x="123267" y="204246"/>
                          <a:pt x="96191" y="202818"/>
                        </a:cubicBezTo>
                        <a:cubicBezTo>
                          <a:pt x="69115" y="201404"/>
                          <a:pt x="44215" y="189522"/>
                          <a:pt x="26081" y="169392"/>
                        </a:cubicBezTo>
                        <a:cubicBezTo>
                          <a:pt x="7933" y="149248"/>
                          <a:pt x="-1272" y="123239"/>
                          <a:pt x="142" y="96177"/>
                        </a:cubicBezTo>
                        <a:cubicBezTo>
                          <a:pt x="3067" y="40292"/>
                          <a:pt x="50911" y="-2797"/>
                          <a:pt x="106797" y="142"/>
                        </a:cubicBezTo>
                        <a:cubicBezTo>
                          <a:pt x="133873" y="1556"/>
                          <a:pt x="158772" y="13437"/>
                          <a:pt x="176906" y="33568"/>
                        </a:cubicBezTo>
                        <a:cubicBezTo>
                          <a:pt x="195054" y="53712"/>
                          <a:pt x="204260" y="79721"/>
                          <a:pt x="202846" y="106783"/>
                        </a:cubicBezTo>
                        <a:cubicBezTo>
                          <a:pt x="201418" y="133817"/>
                          <a:pt x="189578" y="158689"/>
                          <a:pt x="169475" y="176823"/>
                        </a:cubicBezTo>
                        <a:close/>
                        <a:moveTo>
                          <a:pt x="44936" y="38794"/>
                        </a:moveTo>
                        <a:cubicBezTo>
                          <a:pt x="28216" y="53878"/>
                          <a:pt x="18359" y="74577"/>
                          <a:pt x="17180" y="97064"/>
                        </a:cubicBezTo>
                        <a:cubicBezTo>
                          <a:pt x="16002" y="119593"/>
                          <a:pt x="23655" y="141221"/>
                          <a:pt x="38753" y="157968"/>
                        </a:cubicBezTo>
                        <a:cubicBezTo>
                          <a:pt x="53837" y="174730"/>
                          <a:pt x="74563" y="184601"/>
                          <a:pt x="97078" y="185779"/>
                        </a:cubicBezTo>
                        <a:cubicBezTo>
                          <a:pt x="119593" y="186958"/>
                          <a:pt x="141234" y="179291"/>
                          <a:pt x="157982" y="164207"/>
                        </a:cubicBezTo>
                        <a:cubicBezTo>
                          <a:pt x="157996" y="164193"/>
                          <a:pt x="158024" y="164166"/>
                          <a:pt x="158038" y="164152"/>
                        </a:cubicBezTo>
                        <a:cubicBezTo>
                          <a:pt x="174757" y="149068"/>
                          <a:pt x="184615" y="128369"/>
                          <a:pt x="185793" y="105882"/>
                        </a:cubicBezTo>
                        <a:cubicBezTo>
                          <a:pt x="186971" y="83367"/>
                          <a:pt x="179319" y="61725"/>
                          <a:pt x="164221" y="44978"/>
                        </a:cubicBezTo>
                        <a:cubicBezTo>
                          <a:pt x="149137" y="28216"/>
                          <a:pt x="128410" y="18345"/>
                          <a:pt x="105895" y="17167"/>
                        </a:cubicBezTo>
                        <a:cubicBezTo>
                          <a:pt x="83381" y="15988"/>
                          <a:pt x="61739" y="23655"/>
                          <a:pt x="44992" y="38739"/>
                        </a:cubicBezTo>
                        <a:cubicBezTo>
                          <a:pt x="44978" y="38753"/>
                          <a:pt x="44964" y="38780"/>
                          <a:pt x="44936" y="38794"/>
                        </a:cubicBezTo>
                        <a:close/>
                      </a:path>
                    </a:pathLst>
                  </a:custGeom>
                  <a:solidFill>
                    <a:srgbClr val="FFFFFF">
                      <a:alpha val="70000"/>
                    </a:srgbClr>
                  </a:solidFill>
                  <a:ln w="1386" cap="flat">
                    <a:noFill/>
                    <a:prstDash val="solid"/>
                    <a:miter/>
                  </a:ln>
                </p:spPr>
                <p:txBody>
                  <a:bodyPr rtlCol="0" anchor="ctr"/>
                  <a:lstStyle/>
                  <a:p>
                    <a:endParaRPr lang="en-US"/>
                  </a:p>
                </p:txBody>
              </p:sp>
              <p:sp>
                <p:nvSpPr>
                  <p:cNvPr id="808" name="Freeform: Shape 807">
                    <a:extLst>
                      <a:ext uri="{FF2B5EF4-FFF2-40B4-BE49-F238E27FC236}">
                        <a16:creationId xmlns:a16="http://schemas.microsoft.com/office/drawing/2014/main" id="{45A3FFA3-6AD7-A286-4295-FCE2D9D1AD06}"/>
                      </a:ext>
                    </a:extLst>
                  </p:cNvPr>
                  <p:cNvSpPr/>
                  <p:nvPr/>
                </p:nvSpPr>
                <p:spPr>
                  <a:xfrm>
                    <a:off x="3651852" y="1107673"/>
                    <a:ext cx="522418" cy="522307"/>
                  </a:xfrm>
                  <a:custGeom>
                    <a:avLst/>
                    <a:gdLst>
                      <a:gd name="connsiteX0" fmla="*/ 436367 w 522418"/>
                      <a:gd name="connsiteY0" fmla="*/ 454702 h 522307"/>
                      <a:gd name="connsiteX1" fmla="*/ 184100 w 522418"/>
                      <a:gd name="connsiteY1" fmla="*/ 510657 h 522307"/>
                      <a:gd name="connsiteX2" fmla="*/ 133011 w 522418"/>
                      <a:gd name="connsiteY2" fmla="*/ 488738 h 522307"/>
                      <a:gd name="connsiteX3" fmla="*/ 141371 w 522418"/>
                      <a:gd name="connsiteY3" fmla="*/ 473876 h 522307"/>
                      <a:gd name="connsiteX4" fmla="*/ 189132 w 522418"/>
                      <a:gd name="connsiteY4" fmla="*/ 494367 h 522307"/>
                      <a:gd name="connsiteX5" fmla="*/ 456456 w 522418"/>
                      <a:gd name="connsiteY5" fmla="*/ 407579 h 522307"/>
                      <a:gd name="connsiteX6" fmla="*/ 456788 w 522418"/>
                      <a:gd name="connsiteY6" fmla="*/ 407135 h 522307"/>
                      <a:gd name="connsiteX7" fmla="*/ 457135 w 522418"/>
                      <a:gd name="connsiteY7" fmla="*/ 406678 h 522307"/>
                      <a:gd name="connsiteX8" fmla="*/ 494360 w 522418"/>
                      <a:gd name="connsiteY8" fmla="*/ 333199 h 522307"/>
                      <a:gd name="connsiteX9" fmla="*/ 476988 w 522418"/>
                      <a:gd name="connsiteY9" fmla="*/ 147201 h 522307"/>
                      <a:gd name="connsiteX10" fmla="*/ 442134 w 522418"/>
                      <a:gd name="connsiteY10" fmla="*/ 97250 h 522307"/>
                      <a:gd name="connsiteX11" fmla="*/ 333192 w 522418"/>
                      <a:gd name="connsiteY11" fmla="*/ 27958 h 522307"/>
                      <a:gd name="connsiteX12" fmla="*/ 27965 w 522418"/>
                      <a:gd name="connsiteY12" fmla="*/ 189126 h 522307"/>
                      <a:gd name="connsiteX13" fmla="*/ 24027 w 522418"/>
                      <a:gd name="connsiteY13" fmla="*/ 319072 h 522307"/>
                      <a:gd name="connsiteX14" fmla="*/ 7460 w 522418"/>
                      <a:gd name="connsiteY14" fmla="*/ 323134 h 522307"/>
                      <a:gd name="connsiteX15" fmla="*/ 11661 w 522418"/>
                      <a:gd name="connsiteY15" fmla="*/ 184093 h 522307"/>
                      <a:gd name="connsiteX16" fmla="*/ 338225 w 522418"/>
                      <a:gd name="connsiteY16" fmla="*/ 11654 h 522307"/>
                      <a:gd name="connsiteX17" fmla="*/ 454778 w 522418"/>
                      <a:gd name="connsiteY17" fmla="*/ 85785 h 522307"/>
                      <a:gd name="connsiteX18" fmla="*/ 492072 w 522418"/>
                      <a:gd name="connsiteY18" fmla="*/ 139230 h 522307"/>
                      <a:gd name="connsiteX19" fmla="*/ 510664 w 522418"/>
                      <a:gd name="connsiteY19" fmla="*/ 338232 h 522307"/>
                      <a:gd name="connsiteX20" fmla="*/ 436367 w 522418"/>
                      <a:gd name="connsiteY20" fmla="*/ 454702 h 522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2418" h="522307">
                        <a:moveTo>
                          <a:pt x="436367" y="454702"/>
                        </a:moveTo>
                        <a:cubicBezTo>
                          <a:pt x="370236" y="514372"/>
                          <a:pt x="275213" y="538787"/>
                          <a:pt x="184100" y="510657"/>
                        </a:cubicBezTo>
                        <a:cubicBezTo>
                          <a:pt x="166299" y="505153"/>
                          <a:pt x="149107" y="497791"/>
                          <a:pt x="133011" y="488738"/>
                        </a:cubicBezTo>
                        <a:lnTo>
                          <a:pt x="141371" y="473876"/>
                        </a:lnTo>
                        <a:cubicBezTo>
                          <a:pt x="156427" y="482333"/>
                          <a:pt x="172496" y="489223"/>
                          <a:pt x="189132" y="494367"/>
                        </a:cubicBezTo>
                        <a:cubicBezTo>
                          <a:pt x="290158" y="525561"/>
                          <a:pt x="396342" y="487643"/>
                          <a:pt x="456456" y="407579"/>
                        </a:cubicBezTo>
                        <a:cubicBezTo>
                          <a:pt x="456567" y="407426"/>
                          <a:pt x="456677" y="407274"/>
                          <a:pt x="456788" y="407135"/>
                        </a:cubicBezTo>
                        <a:cubicBezTo>
                          <a:pt x="456899" y="406983"/>
                          <a:pt x="457010" y="406830"/>
                          <a:pt x="457135" y="406678"/>
                        </a:cubicBezTo>
                        <a:cubicBezTo>
                          <a:pt x="473231" y="385050"/>
                          <a:pt x="485958" y="360386"/>
                          <a:pt x="494360" y="333199"/>
                        </a:cubicBezTo>
                        <a:cubicBezTo>
                          <a:pt x="513603" y="270909"/>
                          <a:pt x="507433" y="204861"/>
                          <a:pt x="476988" y="147201"/>
                        </a:cubicBezTo>
                        <a:cubicBezTo>
                          <a:pt x="467339" y="128929"/>
                          <a:pt x="455624" y="112195"/>
                          <a:pt x="442134" y="97250"/>
                        </a:cubicBezTo>
                        <a:cubicBezTo>
                          <a:pt x="413048" y="65030"/>
                          <a:pt x="375740" y="41101"/>
                          <a:pt x="333192" y="27958"/>
                        </a:cubicBezTo>
                        <a:cubicBezTo>
                          <a:pt x="204604" y="-11762"/>
                          <a:pt x="67671" y="60552"/>
                          <a:pt x="27965" y="189126"/>
                        </a:cubicBezTo>
                        <a:cubicBezTo>
                          <a:pt x="14905" y="231411"/>
                          <a:pt x="13546" y="276344"/>
                          <a:pt x="24027" y="319072"/>
                        </a:cubicBezTo>
                        <a:lnTo>
                          <a:pt x="7460" y="323134"/>
                        </a:lnTo>
                        <a:cubicBezTo>
                          <a:pt x="-3756" y="277411"/>
                          <a:pt x="-2300" y="229331"/>
                          <a:pt x="11661" y="184093"/>
                        </a:cubicBezTo>
                        <a:cubicBezTo>
                          <a:pt x="54167" y="46536"/>
                          <a:pt x="200653" y="-30839"/>
                          <a:pt x="338225" y="11654"/>
                        </a:cubicBezTo>
                        <a:cubicBezTo>
                          <a:pt x="383753" y="25712"/>
                          <a:pt x="423668" y="51305"/>
                          <a:pt x="454778" y="85785"/>
                        </a:cubicBezTo>
                        <a:cubicBezTo>
                          <a:pt x="469210" y="101783"/>
                          <a:pt x="481757" y="119682"/>
                          <a:pt x="492072" y="139230"/>
                        </a:cubicBezTo>
                        <a:cubicBezTo>
                          <a:pt x="524638" y="200910"/>
                          <a:pt x="531251" y="271588"/>
                          <a:pt x="510664" y="338232"/>
                        </a:cubicBezTo>
                        <a:cubicBezTo>
                          <a:pt x="496301" y="384676"/>
                          <a:pt x="470084" y="424271"/>
                          <a:pt x="436367" y="454702"/>
                        </a:cubicBezTo>
                        <a:close/>
                      </a:path>
                    </a:pathLst>
                  </a:custGeom>
                  <a:solidFill>
                    <a:srgbClr val="FFFFFF">
                      <a:alpha val="70000"/>
                    </a:srgbClr>
                  </a:solidFill>
                  <a:ln w="1386" cap="flat">
                    <a:noFill/>
                    <a:prstDash val="solid"/>
                    <a:miter/>
                  </a:ln>
                </p:spPr>
                <p:txBody>
                  <a:bodyPr rtlCol="0" anchor="ctr"/>
                  <a:lstStyle/>
                  <a:p>
                    <a:endParaRPr lang="en-US"/>
                  </a:p>
                </p:txBody>
              </p:sp>
            </p:grpSp>
          </p:grpSp>
          <p:grpSp>
            <p:nvGrpSpPr>
              <p:cNvPr id="809" name="Graphic 6">
                <a:extLst>
                  <a:ext uri="{FF2B5EF4-FFF2-40B4-BE49-F238E27FC236}">
                    <a16:creationId xmlns:a16="http://schemas.microsoft.com/office/drawing/2014/main" id="{7D396151-0FB6-A558-2ADD-89B0459E6FEB}"/>
                  </a:ext>
                </a:extLst>
              </p:cNvPr>
              <p:cNvGrpSpPr/>
              <p:nvPr/>
            </p:nvGrpSpPr>
            <p:grpSpPr>
              <a:xfrm>
                <a:off x="4303719" y="1512318"/>
                <a:ext cx="559002" cy="559461"/>
                <a:chOff x="4303719" y="1512318"/>
                <a:chExt cx="559002" cy="559461"/>
              </a:xfrm>
            </p:grpSpPr>
            <p:grpSp>
              <p:nvGrpSpPr>
                <p:cNvPr id="810" name="Graphic 6">
                  <a:extLst>
                    <a:ext uri="{FF2B5EF4-FFF2-40B4-BE49-F238E27FC236}">
                      <a16:creationId xmlns:a16="http://schemas.microsoft.com/office/drawing/2014/main" id="{2B377A38-B4DC-2F3B-4053-23A94814AA6A}"/>
                    </a:ext>
                  </a:extLst>
                </p:cNvPr>
                <p:cNvGrpSpPr/>
                <p:nvPr/>
              </p:nvGrpSpPr>
              <p:grpSpPr>
                <a:xfrm>
                  <a:off x="4491121" y="1512318"/>
                  <a:ext cx="371600" cy="432176"/>
                  <a:chOff x="4491121" y="1512318"/>
                  <a:chExt cx="371600" cy="432176"/>
                </a:xfrm>
              </p:grpSpPr>
              <p:sp>
                <p:nvSpPr>
                  <p:cNvPr id="811" name="Freeform: Shape 810">
                    <a:extLst>
                      <a:ext uri="{FF2B5EF4-FFF2-40B4-BE49-F238E27FC236}">
                        <a16:creationId xmlns:a16="http://schemas.microsoft.com/office/drawing/2014/main" id="{1336D9FF-1332-9F61-C061-BE76070CCA29}"/>
                      </a:ext>
                    </a:extLst>
                  </p:cNvPr>
                  <p:cNvSpPr/>
                  <p:nvPr/>
                </p:nvSpPr>
                <p:spPr>
                  <a:xfrm>
                    <a:off x="4491121" y="1521565"/>
                    <a:ext cx="25751" cy="13936"/>
                  </a:xfrm>
                  <a:custGeom>
                    <a:avLst/>
                    <a:gdLst>
                      <a:gd name="connsiteX0" fmla="*/ 1924 w 25751"/>
                      <a:gd name="connsiteY0" fmla="*/ 13167 h 13936"/>
                      <a:gd name="connsiteX1" fmla="*/ 232 w 25751"/>
                      <a:gd name="connsiteY1" fmla="*/ 10934 h 13936"/>
                      <a:gd name="connsiteX2" fmla="*/ 3005 w 25751"/>
                      <a:gd name="connsiteY2" fmla="*/ 5333 h 13936"/>
                      <a:gd name="connsiteX3" fmla="*/ 20196 w 25751"/>
                      <a:gd name="connsiteY3" fmla="*/ 148 h 13936"/>
                      <a:gd name="connsiteX4" fmla="*/ 25603 w 25751"/>
                      <a:gd name="connsiteY4" fmla="*/ 3282 h 13936"/>
                      <a:gd name="connsiteX5" fmla="*/ 22470 w 25751"/>
                      <a:gd name="connsiteY5" fmla="*/ 8689 h 13936"/>
                      <a:gd name="connsiteX6" fmla="*/ 5833 w 25751"/>
                      <a:gd name="connsiteY6" fmla="*/ 13707 h 13936"/>
                      <a:gd name="connsiteX7" fmla="*/ 1924 w 25751"/>
                      <a:gd name="connsiteY7" fmla="*/ 13167 h 13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51" h="13936">
                        <a:moveTo>
                          <a:pt x="1924" y="13167"/>
                        </a:moveTo>
                        <a:cubicBezTo>
                          <a:pt x="1161" y="12640"/>
                          <a:pt x="551" y="11877"/>
                          <a:pt x="232" y="10934"/>
                        </a:cubicBezTo>
                        <a:cubicBezTo>
                          <a:pt x="-544" y="8619"/>
                          <a:pt x="690" y="6110"/>
                          <a:pt x="3005" y="5333"/>
                        </a:cubicBezTo>
                        <a:cubicBezTo>
                          <a:pt x="8661" y="3420"/>
                          <a:pt x="14442" y="1687"/>
                          <a:pt x="20196" y="148"/>
                        </a:cubicBezTo>
                        <a:cubicBezTo>
                          <a:pt x="22553" y="-475"/>
                          <a:pt x="24965" y="925"/>
                          <a:pt x="25603" y="3282"/>
                        </a:cubicBezTo>
                        <a:cubicBezTo>
                          <a:pt x="26227" y="5638"/>
                          <a:pt x="24827" y="8065"/>
                          <a:pt x="22470" y="8689"/>
                        </a:cubicBezTo>
                        <a:cubicBezTo>
                          <a:pt x="16896" y="10172"/>
                          <a:pt x="11309" y="11863"/>
                          <a:pt x="5833" y="13707"/>
                        </a:cubicBezTo>
                        <a:cubicBezTo>
                          <a:pt x="4461" y="14165"/>
                          <a:pt x="3033" y="13915"/>
                          <a:pt x="1924" y="13167"/>
                        </a:cubicBezTo>
                        <a:close/>
                      </a:path>
                    </a:pathLst>
                  </a:custGeom>
                  <a:gradFill>
                    <a:gsLst>
                      <a:gs pos="0">
                        <a:srgbClr val="FEBBBA"/>
                      </a:gs>
                      <a:gs pos="50000">
                        <a:srgbClr val="FEA6A4"/>
                      </a:gs>
                      <a:gs pos="100000">
                        <a:srgbClr val="FF928E"/>
                      </a:gs>
                    </a:gsLst>
                    <a:lin ang="0" scaled="1"/>
                  </a:gradFill>
                  <a:ln w="1386" cap="flat">
                    <a:noFill/>
                    <a:prstDash val="solid"/>
                    <a:miter/>
                  </a:ln>
                </p:spPr>
                <p:txBody>
                  <a:bodyPr rtlCol="0" anchor="ctr"/>
                  <a:lstStyle/>
                  <a:p>
                    <a:endParaRPr lang="en-US"/>
                  </a:p>
                </p:txBody>
              </p:sp>
              <p:sp>
                <p:nvSpPr>
                  <p:cNvPr id="812" name="Freeform: Shape 811">
                    <a:extLst>
                      <a:ext uri="{FF2B5EF4-FFF2-40B4-BE49-F238E27FC236}">
                        <a16:creationId xmlns:a16="http://schemas.microsoft.com/office/drawing/2014/main" id="{BA12B5DB-9FEF-279A-F783-1A19EF7C715F}"/>
                      </a:ext>
                    </a:extLst>
                  </p:cNvPr>
                  <p:cNvSpPr/>
                  <p:nvPr/>
                </p:nvSpPr>
                <p:spPr>
                  <a:xfrm>
                    <a:off x="4567365" y="1512318"/>
                    <a:ext cx="295356" cy="361366"/>
                  </a:xfrm>
                  <a:custGeom>
                    <a:avLst/>
                    <a:gdLst>
                      <a:gd name="connsiteX0" fmla="*/ 278141 w 295356"/>
                      <a:gd name="connsiteY0" fmla="*/ 360595 h 361366"/>
                      <a:gd name="connsiteX1" fmla="*/ 276380 w 295356"/>
                      <a:gd name="connsiteY1" fmla="*/ 355715 h 361366"/>
                      <a:gd name="connsiteX2" fmla="*/ 284158 w 295356"/>
                      <a:gd name="connsiteY2" fmla="*/ 320181 h 361366"/>
                      <a:gd name="connsiteX3" fmla="*/ 289176 w 295356"/>
                      <a:gd name="connsiteY3" fmla="*/ 316466 h 361366"/>
                      <a:gd name="connsiteX4" fmla="*/ 292892 w 295356"/>
                      <a:gd name="connsiteY4" fmla="*/ 321485 h 361366"/>
                      <a:gd name="connsiteX5" fmla="*/ 284851 w 295356"/>
                      <a:gd name="connsiteY5" fmla="*/ 358182 h 361366"/>
                      <a:gd name="connsiteX6" fmla="*/ 279375 w 295356"/>
                      <a:gd name="connsiteY6" fmla="*/ 361191 h 361366"/>
                      <a:gd name="connsiteX7" fmla="*/ 278141 w 295356"/>
                      <a:gd name="connsiteY7" fmla="*/ 360595 h 361366"/>
                      <a:gd name="connsiteX8" fmla="*/ 288469 w 295356"/>
                      <a:gd name="connsiteY8" fmla="*/ 264518 h 361366"/>
                      <a:gd name="connsiteX9" fmla="*/ 286542 w 295356"/>
                      <a:gd name="connsiteY9" fmla="*/ 261163 h 361366"/>
                      <a:gd name="connsiteX10" fmla="*/ 281648 w 295356"/>
                      <a:gd name="connsiteY10" fmla="*/ 225117 h 361366"/>
                      <a:gd name="connsiteX11" fmla="*/ 285087 w 295356"/>
                      <a:gd name="connsiteY11" fmla="*/ 219904 h 361366"/>
                      <a:gd name="connsiteX12" fmla="*/ 290299 w 295356"/>
                      <a:gd name="connsiteY12" fmla="*/ 223342 h 361366"/>
                      <a:gd name="connsiteX13" fmla="*/ 295346 w 295356"/>
                      <a:gd name="connsiteY13" fmla="*/ 260567 h 361366"/>
                      <a:gd name="connsiteX14" fmla="*/ 291242 w 295356"/>
                      <a:gd name="connsiteY14" fmla="*/ 265281 h 361366"/>
                      <a:gd name="connsiteX15" fmla="*/ 288469 w 295356"/>
                      <a:gd name="connsiteY15" fmla="*/ 264518 h 361366"/>
                      <a:gd name="connsiteX16" fmla="*/ 1931 w 295356"/>
                      <a:gd name="connsiteY16" fmla="*/ 8299 h 361366"/>
                      <a:gd name="connsiteX17" fmla="*/ 4 w 295356"/>
                      <a:gd name="connsiteY17" fmla="*/ 4833 h 361366"/>
                      <a:gd name="connsiteX18" fmla="*/ 4232 w 295356"/>
                      <a:gd name="connsiteY18" fmla="*/ 245 h 361366"/>
                      <a:gd name="connsiteX19" fmla="*/ 24376 w 295356"/>
                      <a:gd name="connsiteY19" fmla="*/ 120 h 361366"/>
                      <a:gd name="connsiteX20" fmla="*/ 41789 w 295356"/>
                      <a:gd name="connsiteY20" fmla="*/ 1160 h 361366"/>
                      <a:gd name="connsiteX21" fmla="*/ 45782 w 295356"/>
                      <a:gd name="connsiteY21" fmla="*/ 5970 h 361366"/>
                      <a:gd name="connsiteX22" fmla="*/ 40985 w 295356"/>
                      <a:gd name="connsiteY22" fmla="*/ 9963 h 361366"/>
                      <a:gd name="connsiteX23" fmla="*/ 24113 w 295356"/>
                      <a:gd name="connsiteY23" fmla="*/ 8951 h 361366"/>
                      <a:gd name="connsiteX24" fmla="*/ 4592 w 295356"/>
                      <a:gd name="connsiteY24" fmla="*/ 9062 h 361366"/>
                      <a:gd name="connsiteX25" fmla="*/ 1931 w 295356"/>
                      <a:gd name="connsiteY25" fmla="*/ 8299 h 361366"/>
                      <a:gd name="connsiteX26" fmla="*/ 265067 w 295356"/>
                      <a:gd name="connsiteY26" fmla="*/ 170798 h 361366"/>
                      <a:gd name="connsiteX27" fmla="*/ 263528 w 295356"/>
                      <a:gd name="connsiteY27" fmla="*/ 168954 h 361366"/>
                      <a:gd name="connsiteX28" fmla="*/ 246434 w 295356"/>
                      <a:gd name="connsiteY28" fmla="*/ 136859 h 361366"/>
                      <a:gd name="connsiteX29" fmla="*/ 247848 w 295356"/>
                      <a:gd name="connsiteY29" fmla="*/ 130773 h 361366"/>
                      <a:gd name="connsiteX30" fmla="*/ 253934 w 295356"/>
                      <a:gd name="connsiteY30" fmla="*/ 132187 h 361366"/>
                      <a:gd name="connsiteX31" fmla="*/ 271583 w 295356"/>
                      <a:gd name="connsiteY31" fmla="*/ 165336 h 361366"/>
                      <a:gd name="connsiteX32" fmla="*/ 269365 w 295356"/>
                      <a:gd name="connsiteY32" fmla="*/ 171172 h 361366"/>
                      <a:gd name="connsiteX33" fmla="*/ 265067 w 295356"/>
                      <a:gd name="connsiteY33" fmla="*/ 170798 h 361366"/>
                      <a:gd name="connsiteX34" fmla="*/ 97702 w 295356"/>
                      <a:gd name="connsiteY34" fmla="*/ 21110 h 361366"/>
                      <a:gd name="connsiteX35" fmla="*/ 95983 w 295356"/>
                      <a:gd name="connsiteY35" fmla="*/ 16119 h 361366"/>
                      <a:gd name="connsiteX36" fmla="*/ 101543 w 295356"/>
                      <a:gd name="connsiteY36" fmla="*/ 13249 h 361366"/>
                      <a:gd name="connsiteX37" fmla="*/ 136466 w 295356"/>
                      <a:gd name="connsiteY37" fmla="*/ 27085 h 361366"/>
                      <a:gd name="connsiteX38" fmla="*/ 138559 w 295356"/>
                      <a:gd name="connsiteY38" fmla="*/ 32977 h 361366"/>
                      <a:gd name="connsiteX39" fmla="*/ 132667 w 295356"/>
                      <a:gd name="connsiteY39" fmla="*/ 35071 h 361366"/>
                      <a:gd name="connsiteX40" fmla="*/ 98839 w 295356"/>
                      <a:gd name="connsiteY40" fmla="*/ 21678 h 361366"/>
                      <a:gd name="connsiteX41" fmla="*/ 97702 w 295356"/>
                      <a:gd name="connsiteY41" fmla="*/ 21110 h 361366"/>
                      <a:gd name="connsiteX42" fmla="*/ 210651 w 295356"/>
                      <a:gd name="connsiteY42" fmla="*/ 90970 h 361366"/>
                      <a:gd name="connsiteX43" fmla="*/ 209972 w 295356"/>
                      <a:gd name="connsiteY43" fmla="*/ 90401 h 361366"/>
                      <a:gd name="connsiteX44" fmla="*/ 182868 w 295356"/>
                      <a:gd name="connsiteY44" fmla="*/ 66140 h 361366"/>
                      <a:gd name="connsiteX45" fmla="*/ 182106 w 295356"/>
                      <a:gd name="connsiteY45" fmla="*/ 59929 h 361366"/>
                      <a:gd name="connsiteX46" fmla="*/ 188303 w 295356"/>
                      <a:gd name="connsiteY46" fmla="*/ 59166 h 361366"/>
                      <a:gd name="connsiteX47" fmla="*/ 216294 w 295356"/>
                      <a:gd name="connsiteY47" fmla="*/ 84218 h 361366"/>
                      <a:gd name="connsiteX48" fmla="*/ 216225 w 295356"/>
                      <a:gd name="connsiteY48" fmla="*/ 90471 h 361366"/>
                      <a:gd name="connsiteX49" fmla="*/ 210651 w 295356"/>
                      <a:gd name="connsiteY49" fmla="*/ 90970 h 36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5356" h="361366">
                        <a:moveTo>
                          <a:pt x="278141" y="360595"/>
                        </a:moveTo>
                        <a:cubicBezTo>
                          <a:pt x="276602" y="359541"/>
                          <a:pt x="275840" y="357600"/>
                          <a:pt x="276380" y="355715"/>
                        </a:cubicBezTo>
                        <a:cubicBezTo>
                          <a:pt x="279749" y="344111"/>
                          <a:pt x="282369" y="332160"/>
                          <a:pt x="284158" y="320181"/>
                        </a:cubicBezTo>
                        <a:cubicBezTo>
                          <a:pt x="284518" y="317769"/>
                          <a:pt x="286764" y="316105"/>
                          <a:pt x="289176" y="316466"/>
                        </a:cubicBezTo>
                        <a:cubicBezTo>
                          <a:pt x="291589" y="316826"/>
                          <a:pt x="293252" y="319072"/>
                          <a:pt x="292892" y="321485"/>
                        </a:cubicBezTo>
                        <a:cubicBezTo>
                          <a:pt x="291048" y="333851"/>
                          <a:pt x="288344" y="346204"/>
                          <a:pt x="284851" y="358182"/>
                        </a:cubicBezTo>
                        <a:cubicBezTo>
                          <a:pt x="284171" y="360525"/>
                          <a:pt x="281718" y="361870"/>
                          <a:pt x="279375" y="361191"/>
                        </a:cubicBezTo>
                        <a:cubicBezTo>
                          <a:pt x="278945" y="361052"/>
                          <a:pt x="278515" y="360844"/>
                          <a:pt x="278141" y="360595"/>
                        </a:cubicBezTo>
                        <a:close/>
                        <a:moveTo>
                          <a:pt x="288469" y="264518"/>
                        </a:moveTo>
                        <a:cubicBezTo>
                          <a:pt x="287388" y="263783"/>
                          <a:pt x="286639" y="262577"/>
                          <a:pt x="286542" y="261163"/>
                        </a:cubicBezTo>
                        <a:cubicBezTo>
                          <a:pt x="285724" y="249074"/>
                          <a:pt x="284075" y="236943"/>
                          <a:pt x="281648" y="225117"/>
                        </a:cubicBezTo>
                        <a:cubicBezTo>
                          <a:pt x="281163" y="222732"/>
                          <a:pt x="282702" y="220389"/>
                          <a:pt x="285087" y="219904"/>
                        </a:cubicBezTo>
                        <a:cubicBezTo>
                          <a:pt x="287471" y="219419"/>
                          <a:pt x="289814" y="220958"/>
                          <a:pt x="290299" y="223342"/>
                        </a:cubicBezTo>
                        <a:cubicBezTo>
                          <a:pt x="292809" y="235542"/>
                          <a:pt x="294500" y="248075"/>
                          <a:pt x="295346" y="260567"/>
                        </a:cubicBezTo>
                        <a:cubicBezTo>
                          <a:pt x="295512" y="263007"/>
                          <a:pt x="293668" y="265114"/>
                          <a:pt x="291242" y="265281"/>
                        </a:cubicBezTo>
                        <a:cubicBezTo>
                          <a:pt x="290216" y="265336"/>
                          <a:pt x="289260" y="265059"/>
                          <a:pt x="288469" y="264518"/>
                        </a:cubicBezTo>
                        <a:close/>
                        <a:moveTo>
                          <a:pt x="1931" y="8299"/>
                        </a:moveTo>
                        <a:cubicBezTo>
                          <a:pt x="822" y="7537"/>
                          <a:pt x="59" y="6275"/>
                          <a:pt x="4" y="4833"/>
                        </a:cubicBezTo>
                        <a:cubicBezTo>
                          <a:pt x="-94" y="2394"/>
                          <a:pt x="1792" y="342"/>
                          <a:pt x="4232" y="245"/>
                        </a:cubicBezTo>
                        <a:cubicBezTo>
                          <a:pt x="10887" y="-33"/>
                          <a:pt x="17652" y="-74"/>
                          <a:pt x="24376" y="120"/>
                        </a:cubicBezTo>
                        <a:cubicBezTo>
                          <a:pt x="30185" y="286"/>
                          <a:pt x="36036" y="647"/>
                          <a:pt x="41789" y="1160"/>
                        </a:cubicBezTo>
                        <a:cubicBezTo>
                          <a:pt x="44229" y="1381"/>
                          <a:pt x="46018" y="3530"/>
                          <a:pt x="45782" y="5970"/>
                        </a:cubicBezTo>
                        <a:cubicBezTo>
                          <a:pt x="45560" y="8397"/>
                          <a:pt x="43411" y="10185"/>
                          <a:pt x="40985" y="9963"/>
                        </a:cubicBezTo>
                        <a:cubicBezTo>
                          <a:pt x="35412" y="9450"/>
                          <a:pt x="29742" y="9118"/>
                          <a:pt x="24113" y="8951"/>
                        </a:cubicBezTo>
                        <a:cubicBezTo>
                          <a:pt x="17597" y="8757"/>
                          <a:pt x="11039" y="8799"/>
                          <a:pt x="4592" y="9062"/>
                        </a:cubicBezTo>
                        <a:cubicBezTo>
                          <a:pt x="3608" y="9090"/>
                          <a:pt x="2693" y="8812"/>
                          <a:pt x="1931" y="8299"/>
                        </a:cubicBezTo>
                        <a:close/>
                        <a:moveTo>
                          <a:pt x="265067" y="170798"/>
                        </a:moveTo>
                        <a:cubicBezTo>
                          <a:pt x="264416" y="170354"/>
                          <a:pt x="263875" y="169731"/>
                          <a:pt x="263528" y="168954"/>
                        </a:cubicBezTo>
                        <a:cubicBezTo>
                          <a:pt x="258579" y="157932"/>
                          <a:pt x="252825" y="147132"/>
                          <a:pt x="246434" y="136859"/>
                        </a:cubicBezTo>
                        <a:cubicBezTo>
                          <a:pt x="245145" y="134780"/>
                          <a:pt x="245782" y="132062"/>
                          <a:pt x="247848" y="130773"/>
                        </a:cubicBezTo>
                        <a:cubicBezTo>
                          <a:pt x="249928" y="129484"/>
                          <a:pt x="252631" y="130121"/>
                          <a:pt x="253934" y="132187"/>
                        </a:cubicBezTo>
                        <a:cubicBezTo>
                          <a:pt x="260534" y="142807"/>
                          <a:pt x="266481" y="153953"/>
                          <a:pt x="271583" y="165336"/>
                        </a:cubicBezTo>
                        <a:cubicBezTo>
                          <a:pt x="272581" y="167568"/>
                          <a:pt x="271583" y="170174"/>
                          <a:pt x="269365" y="171172"/>
                        </a:cubicBezTo>
                        <a:cubicBezTo>
                          <a:pt x="267909" y="171824"/>
                          <a:pt x="266287" y="171630"/>
                          <a:pt x="265067" y="170798"/>
                        </a:cubicBezTo>
                        <a:close/>
                        <a:moveTo>
                          <a:pt x="97702" y="21110"/>
                        </a:moveTo>
                        <a:cubicBezTo>
                          <a:pt x="96122" y="20042"/>
                          <a:pt x="95373" y="18018"/>
                          <a:pt x="95983" y="16119"/>
                        </a:cubicBezTo>
                        <a:cubicBezTo>
                          <a:pt x="96732" y="13790"/>
                          <a:pt x="99213" y="12514"/>
                          <a:pt x="101543" y="13249"/>
                        </a:cubicBezTo>
                        <a:cubicBezTo>
                          <a:pt x="113424" y="17048"/>
                          <a:pt x="125180" y="21706"/>
                          <a:pt x="136466" y="27085"/>
                        </a:cubicBezTo>
                        <a:cubicBezTo>
                          <a:pt x="138670" y="28125"/>
                          <a:pt x="139599" y="30773"/>
                          <a:pt x="138559" y="32977"/>
                        </a:cubicBezTo>
                        <a:cubicBezTo>
                          <a:pt x="137505" y="35182"/>
                          <a:pt x="134871" y="36110"/>
                          <a:pt x="132667" y="35071"/>
                        </a:cubicBezTo>
                        <a:cubicBezTo>
                          <a:pt x="121728" y="29858"/>
                          <a:pt x="110360" y="25352"/>
                          <a:pt x="98839" y="21678"/>
                        </a:cubicBezTo>
                        <a:cubicBezTo>
                          <a:pt x="98437" y="21526"/>
                          <a:pt x="98049" y="21345"/>
                          <a:pt x="97702" y="21110"/>
                        </a:cubicBezTo>
                        <a:close/>
                        <a:moveTo>
                          <a:pt x="210651" y="90970"/>
                        </a:moveTo>
                        <a:cubicBezTo>
                          <a:pt x="210416" y="90803"/>
                          <a:pt x="210180" y="90623"/>
                          <a:pt x="209972" y="90401"/>
                        </a:cubicBezTo>
                        <a:cubicBezTo>
                          <a:pt x="201501" y="81737"/>
                          <a:pt x="192393" y="73571"/>
                          <a:pt x="182868" y="66140"/>
                        </a:cubicBezTo>
                        <a:cubicBezTo>
                          <a:pt x="180941" y="64642"/>
                          <a:pt x="180608" y="61856"/>
                          <a:pt x="182106" y="59929"/>
                        </a:cubicBezTo>
                        <a:cubicBezTo>
                          <a:pt x="183603" y="58015"/>
                          <a:pt x="186362" y="57766"/>
                          <a:pt x="188303" y="59166"/>
                        </a:cubicBezTo>
                        <a:cubicBezTo>
                          <a:pt x="198132" y="66847"/>
                          <a:pt x="207546" y="75276"/>
                          <a:pt x="216294" y="84218"/>
                        </a:cubicBezTo>
                        <a:cubicBezTo>
                          <a:pt x="217999" y="85965"/>
                          <a:pt x="217972" y="88765"/>
                          <a:pt x="216225" y="90471"/>
                        </a:cubicBezTo>
                        <a:cubicBezTo>
                          <a:pt x="214700" y="91968"/>
                          <a:pt x="212357" y="92134"/>
                          <a:pt x="210651" y="90970"/>
                        </a:cubicBezTo>
                        <a:close/>
                      </a:path>
                    </a:pathLst>
                  </a:custGeom>
                  <a:gradFill>
                    <a:gsLst>
                      <a:gs pos="0">
                        <a:srgbClr val="FEBBBA"/>
                      </a:gs>
                      <a:gs pos="50000">
                        <a:srgbClr val="FEA6A4"/>
                      </a:gs>
                      <a:gs pos="100000">
                        <a:srgbClr val="FF928E"/>
                      </a:gs>
                    </a:gsLst>
                    <a:lin ang="0" scaled="1"/>
                  </a:gradFill>
                  <a:ln w="1386" cap="flat">
                    <a:noFill/>
                    <a:prstDash val="solid"/>
                    <a:miter/>
                  </a:ln>
                </p:spPr>
                <p:txBody>
                  <a:bodyPr rtlCol="0" anchor="ctr"/>
                  <a:lstStyle/>
                  <a:p>
                    <a:endParaRPr lang="en-US"/>
                  </a:p>
                </p:txBody>
              </p:sp>
              <p:sp>
                <p:nvSpPr>
                  <p:cNvPr id="813" name="Freeform: Shape 812">
                    <a:extLst>
                      <a:ext uri="{FF2B5EF4-FFF2-40B4-BE49-F238E27FC236}">
                        <a16:creationId xmlns:a16="http://schemas.microsoft.com/office/drawing/2014/main" id="{1E4FBED1-1609-D545-A43B-910A4611FB20}"/>
                      </a:ext>
                    </a:extLst>
                  </p:cNvPr>
                  <p:cNvSpPr/>
                  <p:nvPr/>
                </p:nvSpPr>
                <p:spPr>
                  <a:xfrm>
                    <a:off x="4811454" y="1920470"/>
                    <a:ext cx="17878" cy="24024"/>
                  </a:xfrm>
                  <a:custGeom>
                    <a:avLst/>
                    <a:gdLst>
                      <a:gd name="connsiteX0" fmla="*/ 1930 w 17878"/>
                      <a:gd name="connsiteY0" fmla="*/ 23259 h 24024"/>
                      <a:gd name="connsiteX1" fmla="*/ 696 w 17878"/>
                      <a:gd name="connsiteY1" fmla="*/ 17229 h 24024"/>
                      <a:gd name="connsiteX2" fmla="*/ 9569 w 17878"/>
                      <a:gd name="connsiteY2" fmla="*/ 2283 h 24024"/>
                      <a:gd name="connsiteX3" fmla="*/ 15572 w 17878"/>
                      <a:gd name="connsiteY3" fmla="*/ 550 h 24024"/>
                      <a:gd name="connsiteX4" fmla="*/ 17305 w 17878"/>
                      <a:gd name="connsiteY4" fmla="*/ 6553 h 24024"/>
                      <a:gd name="connsiteX5" fmla="*/ 8141 w 17878"/>
                      <a:gd name="connsiteY5" fmla="*/ 21984 h 24024"/>
                      <a:gd name="connsiteX6" fmla="*/ 2040 w 17878"/>
                      <a:gd name="connsiteY6" fmla="*/ 23329 h 24024"/>
                      <a:gd name="connsiteX7" fmla="*/ 1930 w 17878"/>
                      <a:gd name="connsiteY7" fmla="*/ 23259 h 2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78" h="24024">
                        <a:moveTo>
                          <a:pt x="1930" y="23259"/>
                        </a:moveTo>
                        <a:cubicBezTo>
                          <a:pt x="-39" y="21915"/>
                          <a:pt x="-594" y="19253"/>
                          <a:pt x="696" y="17229"/>
                        </a:cubicBezTo>
                        <a:cubicBezTo>
                          <a:pt x="3801" y="12349"/>
                          <a:pt x="6796" y="7330"/>
                          <a:pt x="9569" y="2283"/>
                        </a:cubicBezTo>
                        <a:cubicBezTo>
                          <a:pt x="10747" y="148"/>
                          <a:pt x="13437" y="-628"/>
                          <a:pt x="15572" y="550"/>
                        </a:cubicBezTo>
                        <a:cubicBezTo>
                          <a:pt x="17818" y="1660"/>
                          <a:pt x="18483" y="4418"/>
                          <a:pt x="17305" y="6553"/>
                        </a:cubicBezTo>
                        <a:cubicBezTo>
                          <a:pt x="14435" y="11766"/>
                          <a:pt x="11357" y="16951"/>
                          <a:pt x="8141" y="21984"/>
                        </a:cubicBezTo>
                        <a:cubicBezTo>
                          <a:pt x="6824" y="24036"/>
                          <a:pt x="4092" y="24646"/>
                          <a:pt x="2040" y="23329"/>
                        </a:cubicBezTo>
                        <a:cubicBezTo>
                          <a:pt x="2013" y="23315"/>
                          <a:pt x="1971" y="23287"/>
                          <a:pt x="1930" y="23259"/>
                        </a:cubicBezTo>
                        <a:close/>
                      </a:path>
                    </a:pathLst>
                  </a:custGeom>
                  <a:gradFill>
                    <a:gsLst>
                      <a:gs pos="0">
                        <a:srgbClr val="FEBBBA"/>
                      </a:gs>
                      <a:gs pos="50000">
                        <a:srgbClr val="FEA6A4"/>
                      </a:gs>
                      <a:gs pos="100000">
                        <a:srgbClr val="FF928E"/>
                      </a:gs>
                    </a:gsLst>
                    <a:lin ang="0" scaled="1"/>
                  </a:gradFill>
                  <a:ln w="1386" cap="flat">
                    <a:noFill/>
                    <a:prstDash val="solid"/>
                    <a:miter/>
                  </a:ln>
                </p:spPr>
                <p:txBody>
                  <a:bodyPr rtlCol="0" anchor="ctr"/>
                  <a:lstStyle/>
                  <a:p>
                    <a:endParaRPr lang="en-US"/>
                  </a:p>
                </p:txBody>
              </p:sp>
            </p:grpSp>
            <p:grpSp>
              <p:nvGrpSpPr>
                <p:cNvPr id="814" name="Graphic 6">
                  <a:extLst>
                    <a:ext uri="{FF2B5EF4-FFF2-40B4-BE49-F238E27FC236}">
                      <a16:creationId xmlns:a16="http://schemas.microsoft.com/office/drawing/2014/main" id="{B001551F-4510-B90F-D14D-285E0F30A43A}"/>
                    </a:ext>
                  </a:extLst>
                </p:cNvPr>
                <p:cNvGrpSpPr/>
                <p:nvPr/>
              </p:nvGrpSpPr>
              <p:grpSpPr>
                <a:xfrm>
                  <a:off x="4303719" y="1629155"/>
                  <a:ext cx="349872" cy="442624"/>
                  <a:chOff x="4303719" y="1629155"/>
                  <a:chExt cx="349872" cy="442624"/>
                </a:xfrm>
              </p:grpSpPr>
              <p:sp>
                <p:nvSpPr>
                  <p:cNvPr id="815" name="Freeform: Shape 814">
                    <a:extLst>
                      <a:ext uri="{FF2B5EF4-FFF2-40B4-BE49-F238E27FC236}">
                        <a16:creationId xmlns:a16="http://schemas.microsoft.com/office/drawing/2014/main" id="{A6620FD4-E245-F1EC-ABB2-111C0E3F565F}"/>
                      </a:ext>
                    </a:extLst>
                  </p:cNvPr>
                  <p:cNvSpPr/>
                  <p:nvPr/>
                </p:nvSpPr>
                <p:spPr>
                  <a:xfrm>
                    <a:off x="4627469" y="2055261"/>
                    <a:ext cx="26123" cy="12479"/>
                  </a:xfrm>
                  <a:custGeom>
                    <a:avLst/>
                    <a:gdLst>
                      <a:gd name="connsiteX0" fmla="*/ 1927 w 26123"/>
                      <a:gd name="connsiteY0" fmla="*/ 11705 h 12479"/>
                      <a:gd name="connsiteX1" fmla="*/ 70 w 26123"/>
                      <a:gd name="connsiteY1" fmla="*/ 8821 h 12479"/>
                      <a:gd name="connsiteX2" fmla="*/ 3646 w 26123"/>
                      <a:gd name="connsiteY2" fmla="*/ 3705 h 12479"/>
                      <a:gd name="connsiteX3" fmla="*/ 20657 w 26123"/>
                      <a:gd name="connsiteY3" fmla="*/ 128 h 12479"/>
                      <a:gd name="connsiteX4" fmla="*/ 25995 w 26123"/>
                      <a:gd name="connsiteY4" fmla="*/ 3372 h 12479"/>
                      <a:gd name="connsiteX5" fmla="*/ 22751 w 26123"/>
                      <a:gd name="connsiteY5" fmla="*/ 8710 h 12479"/>
                      <a:gd name="connsiteX6" fmla="*/ 5185 w 26123"/>
                      <a:gd name="connsiteY6" fmla="*/ 12412 h 12479"/>
                      <a:gd name="connsiteX7" fmla="*/ 1927 w 26123"/>
                      <a:gd name="connsiteY7" fmla="*/ 11705 h 1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23" h="12479">
                        <a:moveTo>
                          <a:pt x="1927" y="11705"/>
                        </a:moveTo>
                        <a:cubicBezTo>
                          <a:pt x="984" y="11053"/>
                          <a:pt x="277" y="10041"/>
                          <a:pt x="70" y="8821"/>
                        </a:cubicBezTo>
                        <a:cubicBezTo>
                          <a:pt x="-360" y="6422"/>
                          <a:pt x="1248" y="4135"/>
                          <a:pt x="3646" y="3705"/>
                        </a:cubicBezTo>
                        <a:cubicBezTo>
                          <a:pt x="9331" y="2707"/>
                          <a:pt x="15056" y="1501"/>
                          <a:pt x="20657" y="128"/>
                        </a:cubicBezTo>
                        <a:cubicBezTo>
                          <a:pt x="23028" y="-454"/>
                          <a:pt x="25413" y="1002"/>
                          <a:pt x="25995" y="3372"/>
                        </a:cubicBezTo>
                        <a:cubicBezTo>
                          <a:pt x="26577" y="5743"/>
                          <a:pt x="25121" y="8128"/>
                          <a:pt x="22751" y="8710"/>
                        </a:cubicBezTo>
                        <a:cubicBezTo>
                          <a:pt x="16970" y="10124"/>
                          <a:pt x="11063" y="11372"/>
                          <a:pt x="5185" y="12412"/>
                        </a:cubicBezTo>
                        <a:cubicBezTo>
                          <a:pt x="3993" y="12620"/>
                          <a:pt x="2842" y="12342"/>
                          <a:pt x="1927" y="11705"/>
                        </a:cubicBezTo>
                        <a:close/>
                      </a:path>
                    </a:pathLst>
                  </a:custGeom>
                  <a:gradFill>
                    <a:gsLst>
                      <a:gs pos="0">
                        <a:srgbClr val="FEBBBA"/>
                      </a:gs>
                      <a:gs pos="50000">
                        <a:srgbClr val="FEA6A4"/>
                      </a:gs>
                      <a:gs pos="100000">
                        <a:srgbClr val="FF928E"/>
                      </a:gs>
                    </a:gsLst>
                    <a:lin ang="0" scaled="1"/>
                  </a:gradFill>
                  <a:ln w="1386" cap="flat">
                    <a:noFill/>
                    <a:prstDash val="solid"/>
                    <a:miter/>
                  </a:ln>
                </p:spPr>
                <p:txBody>
                  <a:bodyPr rtlCol="0" anchor="ctr"/>
                  <a:lstStyle/>
                  <a:p>
                    <a:endParaRPr lang="en-US"/>
                  </a:p>
                </p:txBody>
              </p:sp>
              <p:sp>
                <p:nvSpPr>
                  <p:cNvPr id="816" name="Freeform: Shape 815">
                    <a:extLst>
                      <a:ext uri="{FF2B5EF4-FFF2-40B4-BE49-F238E27FC236}">
                        <a16:creationId xmlns:a16="http://schemas.microsoft.com/office/drawing/2014/main" id="{EB8AB30F-83C0-22AF-D67F-BC33898E32F2}"/>
                      </a:ext>
                    </a:extLst>
                  </p:cNvPr>
                  <p:cNvSpPr/>
                  <p:nvPr/>
                </p:nvSpPr>
                <p:spPr>
                  <a:xfrm>
                    <a:off x="4303719" y="1697461"/>
                    <a:ext cx="273663" cy="374319"/>
                  </a:xfrm>
                  <a:custGeom>
                    <a:avLst/>
                    <a:gdLst>
                      <a:gd name="connsiteX0" fmla="*/ 141093 w 273663"/>
                      <a:gd name="connsiteY0" fmla="*/ 337729 h 374319"/>
                      <a:gd name="connsiteX1" fmla="*/ 139748 w 273663"/>
                      <a:gd name="connsiteY1" fmla="*/ 331892 h 374319"/>
                      <a:gd name="connsiteX2" fmla="*/ 145779 w 273663"/>
                      <a:gd name="connsiteY2" fmla="*/ 330242 h 374319"/>
                      <a:gd name="connsiteX3" fmla="*/ 177971 w 273663"/>
                      <a:gd name="connsiteY3" fmla="*/ 345867 h 374319"/>
                      <a:gd name="connsiteX4" fmla="*/ 180411 w 273663"/>
                      <a:gd name="connsiteY4" fmla="*/ 351621 h 374319"/>
                      <a:gd name="connsiteX5" fmla="*/ 174657 w 273663"/>
                      <a:gd name="connsiteY5" fmla="*/ 354061 h 374319"/>
                      <a:gd name="connsiteX6" fmla="*/ 141412 w 273663"/>
                      <a:gd name="connsiteY6" fmla="*/ 337923 h 374319"/>
                      <a:gd name="connsiteX7" fmla="*/ 141093 w 273663"/>
                      <a:gd name="connsiteY7" fmla="*/ 337729 h 374319"/>
                      <a:gd name="connsiteX8" fmla="*/ 93249 w 273663"/>
                      <a:gd name="connsiteY8" fmla="*/ 303180 h 374319"/>
                      <a:gd name="connsiteX9" fmla="*/ 92777 w 273663"/>
                      <a:gd name="connsiteY9" fmla="*/ 302806 h 374319"/>
                      <a:gd name="connsiteX10" fmla="*/ 66991 w 273663"/>
                      <a:gd name="connsiteY10" fmla="*/ 276340 h 374319"/>
                      <a:gd name="connsiteX11" fmla="*/ 67476 w 273663"/>
                      <a:gd name="connsiteY11" fmla="*/ 270115 h 374319"/>
                      <a:gd name="connsiteX12" fmla="*/ 73701 w 273663"/>
                      <a:gd name="connsiteY12" fmla="*/ 270600 h 374319"/>
                      <a:gd name="connsiteX13" fmla="*/ 98683 w 273663"/>
                      <a:gd name="connsiteY13" fmla="*/ 296221 h 374319"/>
                      <a:gd name="connsiteX14" fmla="*/ 99016 w 273663"/>
                      <a:gd name="connsiteY14" fmla="*/ 302459 h 374319"/>
                      <a:gd name="connsiteX15" fmla="*/ 93249 w 273663"/>
                      <a:gd name="connsiteY15" fmla="*/ 303180 h 374319"/>
                      <a:gd name="connsiteX16" fmla="*/ 230584 w 273663"/>
                      <a:gd name="connsiteY16" fmla="*/ 369782 h 374319"/>
                      <a:gd name="connsiteX17" fmla="*/ 228713 w 273663"/>
                      <a:gd name="connsiteY17" fmla="*/ 365388 h 374319"/>
                      <a:gd name="connsiteX18" fmla="*/ 233815 w 273663"/>
                      <a:gd name="connsiteY18" fmla="*/ 361783 h 374319"/>
                      <a:gd name="connsiteX19" fmla="*/ 269417 w 273663"/>
                      <a:gd name="connsiteY19" fmla="*/ 365485 h 374319"/>
                      <a:gd name="connsiteX20" fmla="*/ 273659 w 273663"/>
                      <a:gd name="connsiteY20" fmla="*/ 370074 h 374319"/>
                      <a:gd name="connsiteX21" fmla="*/ 269070 w 273663"/>
                      <a:gd name="connsiteY21" fmla="*/ 374316 h 374319"/>
                      <a:gd name="connsiteX22" fmla="*/ 232317 w 273663"/>
                      <a:gd name="connsiteY22" fmla="*/ 370503 h 374319"/>
                      <a:gd name="connsiteX23" fmla="*/ 230584 w 273663"/>
                      <a:gd name="connsiteY23" fmla="*/ 369782 h 374319"/>
                      <a:gd name="connsiteX24" fmla="*/ 34535 w 273663"/>
                      <a:gd name="connsiteY24" fmla="*/ 228426 h 374319"/>
                      <a:gd name="connsiteX25" fmla="*/ 33135 w 273663"/>
                      <a:gd name="connsiteY25" fmla="*/ 226873 h 374319"/>
                      <a:gd name="connsiteX26" fmla="*/ 17843 w 273663"/>
                      <a:gd name="connsiteY26" fmla="*/ 193240 h 374319"/>
                      <a:gd name="connsiteX27" fmla="*/ 20422 w 273663"/>
                      <a:gd name="connsiteY27" fmla="*/ 187542 h 374319"/>
                      <a:gd name="connsiteX28" fmla="*/ 26106 w 273663"/>
                      <a:gd name="connsiteY28" fmla="*/ 190120 h 374319"/>
                      <a:gd name="connsiteX29" fmla="*/ 40913 w 273663"/>
                      <a:gd name="connsiteY29" fmla="*/ 222687 h 374319"/>
                      <a:gd name="connsiteX30" fmla="*/ 39110 w 273663"/>
                      <a:gd name="connsiteY30" fmla="*/ 228676 h 374319"/>
                      <a:gd name="connsiteX31" fmla="*/ 34535 w 273663"/>
                      <a:gd name="connsiteY31" fmla="*/ 228426 h 374319"/>
                      <a:gd name="connsiteX32" fmla="*/ 4770 w 273663"/>
                      <a:gd name="connsiteY32" fmla="*/ 138172 h 374319"/>
                      <a:gd name="connsiteX33" fmla="*/ 2884 w 273663"/>
                      <a:gd name="connsiteY33" fmla="*/ 135150 h 374319"/>
                      <a:gd name="connsiteX34" fmla="*/ 0 w 273663"/>
                      <a:gd name="connsiteY34" fmla="*/ 98328 h 374319"/>
                      <a:gd name="connsiteX35" fmla="*/ 4367 w 273663"/>
                      <a:gd name="connsiteY35" fmla="*/ 93849 h 374319"/>
                      <a:gd name="connsiteX36" fmla="*/ 8845 w 273663"/>
                      <a:gd name="connsiteY36" fmla="*/ 98217 h 374319"/>
                      <a:gd name="connsiteX37" fmla="*/ 11632 w 273663"/>
                      <a:gd name="connsiteY37" fmla="*/ 133888 h 374319"/>
                      <a:gd name="connsiteX38" fmla="*/ 7903 w 273663"/>
                      <a:gd name="connsiteY38" fmla="*/ 138893 h 374319"/>
                      <a:gd name="connsiteX39" fmla="*/ 4770 w 273663"/>
                      <a:gd name="connsiteY39" fmla="*/ 138172 h 374319"/>
                      <a:gd name="connsiteX40" fmla="*/ 7459 w 273663"/>
                      <a:gd name="connsiteY40" fmla="*/ 43149 h 374319"/>
                      <a:gd name="connsiteX41" fmla="*/ 5615 w 273663"/>
                      <a:gd name="connsiteY41" fmla="*/ 38616 h 374319"/>
                      <a:gd name="connsiteX42" fmla="*/ 15361 w 273663"/>
                      <a:gd name="connsiteY42" fmla="*/ 2972 h 374319"/>
                      <a:gd name="connsiteX43" fmla="*/ 20976 w 273663"/>
                      <a:gd name="connsiteY43" fmla="*/ 241 h 374319"/>
                      <a:gd name="connsiteX44" fmla="*/ 23707 w 273663"/>
                      <a:gd name="connsiteY44" fmla="*/ 5855 h 374319"/>
                      <a:gd name="connsiteX45" fmla="*/ 14266 w 273663"/>
                      <a:gd name="connsiteY45" fmla="*/ 40376 h 374319"/>
                      <a:gd name="connsiteX46" fmla="*/ 9053 w 273663"/>
                      <a:gd name="connsiteY46" fmla="*/ 43829 h 374319"/>
                      <a:gd name="connsiteX47" fmla="*/ 7459 w 273663"/>
                      <a:gd name="connsiteY47" fmla="*/ 43149 h 37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73663" h="374319">
                        <a:moveTo>
                          <a:pt x="141093" y="337729"/>
                        </a:moveTo>
                        <a:cubicBezTo>
                          <a:pt x="139208" y="336440"/>
                          <a:pt x="138597" y="333903"/>
                          <a:pt x="139748" y="331892"/>
                        </a:cubicBezTo>
                        <a:cubicBezTo>
                          <a:pt x="140954" y="329771"/>
                          <a:pt x="143658" y="329036"/>
                          <a:pt x="145779" y="330242"/>
                        </a:cubicBezTo>
                        <a:cubicBezTo>
                          <a:pt x="156108" y="336135"/>
                          <a:pt x="166935" y="341389"/>
                          <a:pt x="177971" y="345867"/>
                        </a:cubicBezTo>
                        <a:cubicBezTo>
                          <a:pt x="180259" y="346782"/>
                          <a:pt x="181326" y="349361"/>
                          <a:pt x="180411" y="351621"/>
                        </a:cubicBezTo>
                        <a:cubicBezTo>
                          <a:pt x="179496" y="353880"/>
                          <a:pt x="176917" y="354976"/>
                          <a:pt x="174657" y="354061"/>
                        </a:cubicBezTo>
                        <a:cubicBezTo>
                          <a:pt x="163275" y="349444"/>
                          <a:pt x="152087" y="344009"/>
                          <a:pt x="141412" y="337923"/>
                        </a:cubicBezTo>
                        <a:cubicBezTo>
                          <a:pt x="141287" y="337868"/>
                          <a:pt x="141190" y="337798"/>
                          <a:pt x="141093" y="337729"/>
                        </a:cubicBezTo>
                        <a:close/>
                        <a:moveTo>
                          <a:pt x="93249" y="303180"/>
                        </a:moveTo>
                        <a:cubicBezTo>
                          <a:pt x="93082" y="303069"/>
                          <a:pt x="92930" y="302945"/>
                          <a:pt x="92777" y="302806"/>
                        </a:cubicBezTo>
                        <a:cubicBezTo>
                          <a:pt x="83641" y="294585"/>
                          <a:pt x="74962" y="285684"/>
                          <a:pt x="66991" y="276340"/>
                        </a:cubicBezTo>
                        <a:cubicBezTo>
                          <a:pt x="65410" y="274482"/>
                          <a:pt x="65632" y="271695"/>
                          <a:pt x="67476" y="270115"/>
                        </a:cubicBezTo>
                        <a:cubicBezTo>
                          <a:pt x="69334" y="268534"/>
                          <a:pt x="72120" y="268756"/>
                          <a:pt x="73701" y="270600"/>
                        </a:cubicBezTo>
                        <a:cubicBezTo>
                          <a:pt x="81423" y="279639"/>
                          <a:pt x="89824" y="288263"/>
                          <a:pt x="98683" y="296221"/>
                        </a:cubicBezTo>
                        <a:cubicBezTo>
                          <a:pt x="100500" y="297856"/>
                          <a:pt x="100652" y="300643"/>
                          <a:pt x="99016" y="302459"/>
                        </a:cubicBezTo>
                        <a:cubicBezTo>
                          <a:pt x="97519" y="304151"/>
                          <a:pt x="95051" y="304414"/>
                          <a:pt x="93249" y="303180"/>
                        </a:cubicBezTo>
                        <a:close/>
                        <a:moveTo>
                          <a:pt x="230584" y="369782"/>
                        </a:moveTo>
                        <a:cubicBezTo>
                          <a:pt x="229198" y="368840"/>
                          <a:pt x="228422" y="367148"/>
                          <a:pt x="228713" y="365388"/>
                        </a:cubicBezTo>
                        <a:cubicBezTo>
                          <a:pt x="229129" y="362989"/>
                          <a:pt x="231402" y="361367"/>
                          <a:pt x="233815" y="361783"/>
                        </a:cubicBezTo>
                        <a:cubicBezTo>
                          <a:pt x="245516" y="363779"/>
                          <a:pt x="257494" y="365027"/>
                          <a:pt x="269417" y="365485"/>
                        </a:cubicBezTo>
                        <a:cubicBezTo>
                          <a:pt x="271857" y="365568"/>
                          <a:pt x="273756" y="367620"/>
                          <a:pt x="273659" y="370074"/>
                        </a:cubicBezTo>
                        <a:cubicBezTo>
                          <a:pt x="273563" y="372513"/>
                          <a:pt x="271511" y="374413"/>
                          <a:pt x="269070" y="374316"/>
                        </a:cubicBezTo>
                        <a:cubicBezTo>
                          <a:pt x="256759" y="373844"/>
                          <a:pt x="244393" y="372569"/>
                          <a:pt x="232317" y="370503"/>
                        </a:cubicBezTo>
                        <a:cubicBezTo>
                          <a:pt x="231693" y="370365"/>
                          <a:pt x="231097" y="370129"/>
                          <a:pt x="230584" y="369782"/>
                        </a:cubicBezTo>
                        <a:close/>
                        <a:moveTo>
                          <a:pt x="34535" y="228426"/>
                        </a:moveTo>
                        <a:cubicBezTo>
                          <a:pt x="33967" y="228038"/>
                          <a:pt x="33482" y="227511"/>
                          <a:pt x="33135" y="226873"/>
                        </a:cubicBezTo>
                        <a:cubicBezTo>
                          <a:pt x="27312" y="216032"/>
                          <a:pt x="22169" y="204719"/>
                          <a:pt x="17843" y="193240"/>
                        </a:cubicBezTo>
                        <a:cubicBezTo>
                          <a:pt x="16984" y="190952"/>
                          <a:pt x="18134" y="188401"/>
                          <a:pt x="20422" y="187542"/>
                        </a:cubicBezTo>
                        <a:cubicBezTo>
                          <a:pt x="22709" y="186682"/>
                          <a:pt x="25260" y="187833"/>
                          <a:pt x="26106" y="190120"/>
                        </a:cubicBezTo>
                        <a:cubicBezTo>
                          <a:pt x="30293" y="201239"/>
                          <a:pt x="35270" y="212192"/>
                          <a:pt x="40913" y="222687"/>
                        </a:cubicBezTo>
                        <a:cubicBezTo>
                          <a:pt x="42063" y="224836"/>
                          <a:pt x="41259" y="227511"/>
                          <a:pt x="39110" y="228676"/>
                        </a:cubicBezTo>
                        <a:cubicBezTo>
                          <a:pt x="37613" y="229480"/>
                          <a:pt x="35852" y="229327"/>
                          <a:pt x="34535" y="228426"/>
                        </a:cubicBezTo>
                        <a:close/>
                        <a:moveTo>
                          <a:pt x="4770" y="138172"/>
                        </a:moveTo>
                        <a:cubicBezTo>
                          <a:pt x="3785" y="137493"/>
                          <a:pt x="3064" y="136426"/>
                          <a:pt x="2884" y="135150"/>
                        </a:cubicBezTo>
                        <a:cubicBezTo>
                          <a:pt x="1123" y="123033"/>
                          <a:pt x="153" y="110639"/>
                          <a:pt x="0" y="98328"/>
                        </a:cubicBezTo>
                        <a:cubicBezTo>
                          <a:pt x="-27" y="95888"/>
                          <a:pt x="1927" y="93891"/>
                          <a:pt x="4367" y="93849"/>
                        </a:cubicBezTo>
                        <a:cubicBezTo>
                          <a:pt x="6808" y="93822"/>
                          <a:pt x="8804" y="95777"/>
                          <a:pt x="8845" y="98217"/>
                        </a:cubicBezTo>
                        <a:cubicBezTo>
                          <a:pt x="8998" y="110153"/>
                          <a:pt x="9927" y="122146"/>
                          <a:pt x="11632" y="133888"/>
                        </a:cubicBezTo>
                        <a:cubicBezTo>
                          <a:pt x="11979" y="136301"/>
                          <a:pt x="10315" y="138547"/>
                          <a:pt x="7903" y="138893"/>
                        </a:cubicBezTo>
                        <a:cubicBezTo>
                          <a:pt x="6752" y="139060"/>
                          <a:pt x="5657" y="138768"/>
                          <a:pt x="4770" y="138172"/>
                        </a:cubicBezTo>
                        <a:close/>
                        <a:moveTo>
                          <a:pt x="7459" y="43149"/>
                        </a:moveTo>
                        <a:cubicBezTo>
                          <a:pt x="6031" y="42179"/>
                          <a:pt x="5255" y="40418"/>
                          <a:pt x="5615" y="38616"/>
                        </a:cubicBezTo>
                        <a:cubicBezTo>
                          <a:pt x="8069" y="26568"/>
                          <a:pt x="11341" y="14562"/>
                          <a:pt x="15361" y="2972"/>
                        </a:cubicBezTo>
                        <a:cubicBezTo>
                          <a:pt x="16166" y="670"/>
                          <a:pt x="18675" y="-550"/>
                          <a:pt x="20976" y="241"/>
                        </a:cubicBezTo>
                        <a:cubicBezTo>
                          <a:pt x="23292" y="1031"/>
                          <a:pt x="24498" y="3554"/>
                          <a:pt x="23707" y="5855"/>
                        </a:cubicBezTo>
                        <a:cubicBezTo>
                          <a:pt x="19812" y="17085"/>
                          <a:pt x="16637" y="28703"/>
                          <a:pt x="14266" y="40376"/>
                        </a:cubicBezTo>
                        <a:cubicBezTo>
                          <a:pt x="13781" y="42775"/>
                          <a:pt x="11452" y="44314"/>
                          <a:pt x="9053" y="43829"/>
                        </a:cubicBezTo>
                        <a:cubicBezTo>
                          <a:pt x="8471" y="43704"/>
                          <a:pt x="7930" y="43468"/>
                          <a:pt x="7459" y="43149"/>
                        </a:cubicBezTo>
                        <a:close/>
                      </a:path>
                    </a:pathLst>
                  </a:custGeom>
                  <a:gradFill>
                    <a:gsLst>
                      <a:gs pos="0">
                        <a:srgbClr val="FEBBBA"/>
                      </a:gs>
                      <a:gs pos="50000">
                        <a:srgbClr val="FEA6A4"/>
                      </a:gs>
                      <a:gs pos="100000">
                        <a:srgbClr val="FF928E"/>
                      </a:gs>
                    </a:gsLst>
                    <a:lin ang="0" scaled="1"/>
                  </a:gradFill>
                  <a:ln w="1386" cap="flat">
                    <a:noFill/>
                    <a:prstDash val="solid"/>
                    <a:miter/>
                  </a:ln>
                </p:spPr>
                <p:txBody>
                  <a:bodyPr rtlCol="0" anchor="ctr"/>
                  <a:lstStyle/>
                  <a:p>
                    <a:endParaRPr lang="en-US"/>
                  </a:p>
                </p:txBody>
              </p:sp>
              <p:sp>
                <p:nvSpPr>
                  <p:cNvPr id="817" name="Freeform: Shape 816">
                    <a:extLst>
                      <a:ext uri="{FF2B5EF4-FFF2-40B4-BE49-F238E27FC236}">
                        <a16:creationId xmlns:a16="http://schemas.microsoft.com/office/drawing/2014/main" id="{1BC0617E-568C-B8F0-F4E7-E676A94FFBB5}"/>
                      </a:ext>
                    </a:extLst>
                  </p:cNvPr>
                  <p:cNvSpPr/>
                  <p:nvPr/>
                </p:nvSpPr>
                <p:spPr>
                  <a:xfrm>
                    <a:off x="4344174" y="1629155"/>
                    <a:ext cx="18550" cy="23586"/>
                  </a:xfrm>
                  <a:custGeom>
                    <a:avLst/>
                    <a:gdLst>
                      <a:gd name="connsiteX0" fmla="*/ 1927 w 18550"/>
                      <a:gd name="connsiteY0" fmla="*/ 22823 h 23586"/>
                      <a:gd name="connsiteX1" fmla="*/ 652 w 18550"/>
                      <a:gd name="connsiteY1" fmla="*/ 16861 h 23586"/>
                      <a:gd name="connsiteX2" fmla="*/ 10523 w 18550"/>
                      <a:gd name="connsiteY2" fmla="*/ 1874 h 23586"/>
                      <a:gd name="connsiteX3" fmla="*/ 16623 w 18550"/>
                      <a:gd name="connsiteY3" fmla="*/ 765 h 23586"/>
                      <a:gd name="connsiteX4" fmla="*/ 16679 w 18550"/>
                      <a:gd name="connsiteY4" fmla="*/ 807 h 23586"/>
                      <a:gd name="connsiteX5" fmla="*/ 17746 w 18550"/>
                      <a:gd name="connsiteY5" fmla="*/ 6963 h 23586"/>
                      <a:gd name="connsiteX6" fmla="*/ 8180 w 18550"/>
                      <a:gd name="connsiteY6" fmla="*/ 21478 h 23586"/>
                      <a:gd name="connsiteX7" fmla="*/ 2108 w 18550"/>
                      <a:gd name="connsiteY7" fmla="*/ 22934 h 23586"/>
                      <a:gd name="connsiteX8" fmla="*/ 1927 w 18550"/>
                      <a:gd name="connsiteY8" fmla="*/ 22823 h 23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50" h="23586">
                        <a:moveTo>
                          <a:pt x="1927" y="22823"/>
                        </a:moveTo>
                        <a:cubicBezTo>
                          <a:pt x="-13" y="21506"/>
                          <a:pt x="-582" y="18885"/>
                          <a:pt x="652" y="16861"/>
                        </a:cubicBezTo>
                        <a:cubicBezTo>
                          <a:pt x="3771" y="11773"/>
                          <a:pt x="7099" y="6741"/>
                          <a:pt x="10523" y="1874"/>
                        </a:cubicBezTo>
                        <a:cubicBezTo>
                          <a:pt x="11909" y="-94"/>
                          <a:pt x="14627" y="-593"/>
                          <a:pt x="16623" y="765"/>
                        </a:cubicBezTo>
                        <a:cubicBezTo>
                          <a:pt x="16637" y="779"/>
                          <a:pt x="16665" y="793"/>
                          <a:pt x="16679" y="807"/>
                        </a:cubicBezTo>
                        <a:cubicBezTo>
                          <a:pt x="18675" y="2207"/>
                          <a:pt x="19146" y="4966"/>
                          <a:pt x="17746" y="6963"/>
                        </a:cubicBezTo>
                        <a:cubicBezTo>
                          <a:pt x="14419" y="11676"/>
                          <a:pt x="11202" y="16556"/>
                          <a:pt x="8180" y="21478"/>
                        </a:cubicBezTo>
                        <a:cubicBezTo>
                          <a:pt x="6905" y="23558"/>
                          <a:pt x="4187" y="24209"/>
                          <a:pt x="2108" y="22934"/>
                        </a:cubicBezTo>
                        <a:cubicBezTo>
                          <a:pt x="2038" y="22906"/>
                          <a:pt x="1983" y="22864"/>
                          <a:pt x="1927" y="22823"/>
                        </a:cubicBezTo>
                        <a:close/>
                      </a:path>
                    </a:pathLst>
                  </a:custGeom>
                  <a:gradFill>
                    <a:gsLst>
                      <a:gs pos="0">
                        <a:srgbClr val="FEBBBA"/>
                      </a:gs>
                      <a:gs pos="50000">
                        <a:srgbClr val="FEA6A4"/>
                      </a:gs>
                      <a:gs pos="100000">
                        <a:srgbClr val="FF928E"/>
                      </a:gs>
                    </a:gsLst>
                    <a:lin ang="0" scaled="1"/>
                  </a:gradFill>
                  <a:ln w="1386" cap="flat">
                    <a:noFill/>
                    <a:prstDash val="solid"/>
                    <a:miter/>
                  </a:ln>
                </p:spPr>
                <p:txBody>
                  <a:bodyPr rtlCol="0" anchor="ctr"/>
                  <a:lstStyle/>
                  <a:p>
                    <a:endParaRPr lang="en-US"/>
                  </a:p>
                </p:txBody>
              </p:sp>
            </p:grpSp>
            <p:grpSp>
              <p:nvGrpSpPr>
                <p:cNvPr id="818" name="Graphic 6">
                  <a:extLst>
                    <a:ext uri="{FF2B5EF4-FFF2-40B4-BE49-F238E27FC236}">
                      <a16:creationId xmlns:a16="http://schemas.microsoft.com/office/drawing/2014/main" id="{A0196D37-299F-971C-3757-83001A896890}"/>
                    </a:ext>
                  </a:extLst>
                </p:cNvPr>
                <p:cNvGrpSpPr/>
                <p:nvPr/>
              </p:nvGrpSpPr>
              <p:grpSpPr>
                <a:xfrm>
                  <a:off x="4372756" y="1579256"/>
                  <a:ext cx="425923" cy="425923"/>
                  <a:chOff x="4372756" y="1579256"/>
                  <a:chExt cx="425923" cy="425923"/>
                </a:xfrm>
              </p:grpSpPr>
              <p:sp>
                <p:nvSpPr>
                  <p:cNvPr id="819" name="Freeform: Shape 818">
                    <a:extLst>
                      <a:ext uri="{FF2B5EF4-FFF2-40B4-BE49-F238E27FC236}">
                        <a16:creationId xmlns:a16="http://schemas.microsoft.com/office/drawing/2014/main" id="{2C4B5A78-8A94-9B6A-339A-0CC026227462}"/>
                      </a:ext>
                    </a:extLst>
                  </p:cNvPr>
                  <p:cNvSpPr/>
                  <p:nvPr/>
                </p:nvSpPr>
                <p:spPr>
                  <a:xfrm>
                    <a:off x="4372756" y="1579256"/>
                    <a:ext cx="425923" cy="425923"/>
                  </a:xfrm>
                  <a:custGeom>
                    <a:avLst/>
                    <a:gdLst>
                      <a:gd name="connsiteX0" fmla="*/ 54505 w 425923"/>
                      <a:gd name="connsiteY0" fmla="*/ 70254 h 425923"/>
                      <a:gd name="connsiteX1" fmla="*/ 53645 w 425923"/>
                      <a:gd name="connsiteY1" fmla="*/ 73997 h 425923"/>
                      <a:gd name="connsiteX2" fmla="*/ 69020 w 425923"/>
                      <a:gd name="connsiteY2" fmla="*/ 111180 h 425923"/>
                      <a:gd name="connsiteX3" fmla="*/ 44107 w 425923"/>
                      <a:gd name="connsiteY3" fmla="*/ 162199 h 425923"/>
                      <a:gd name="connsiteX4" fmla="*/ 5371 w 425923"/>
                      <a:gd name="connsiteY4" fmla="*/ 172958 h 425923"/>
                      <a:gd name="connsiteX5" fmla="*/ 2959 w 425923"/>
                      <a:gd name="connsiteY5" fmla="*/ 175938 h 425923"/>
                      <a:gd name="connsiteX6" fmla="*/ 6 w 425923"/>
                      <a:gd name="connsiteY6" fmla="*/ 224102 h 425923"/>
                      <a:gd name="connsiteX7" fmla="*/ 2044 w 425923"/>
                      <a:gd name="connsiteY7" fmla="*/ 227360 h 425923"/>
                      <a:gd name="connsiteX8" fmla="*/ 39185 w 425923"/>
                      <a:gd name="connsiteY8" fmla="*/ 242762 h 425923"/>
                      <a:gd name="connsiteX9" fmla="*/ 57680 w 425923"/>
                      <a:gd name="connsiteY9" fmla="*/ 296443 h 425923"/>
                      <a:gd name="connsiteX10" fmla="*/ 37882 w 425923"/>
                      <a:gd name="connsiteY10" fmla="*/ 331463 h 425923"/>
                      <a:gd name="connsiteX11" fmla="*/ 38284 w 425923"/>
                      <a:gd name="connsiteY11" fmla="*/ 335276 h 425923"/>
                      <a:gd name="connsiteX12" fmla="*/ 70254 w 425923"/>
                      <a:gd name="connsiteY12" fmla="*/ 371419 h 425923"/>
                      <a:gd name="connsiteX13" fmla="*/ 73997 w 425923"/>
                      <a:gd name="connsiteY13" fmla="*/ 372279 h 425923"/>
                      <a:gd name="connsiteX14" fmla="*/ 111180 w 425923"/>
                      <a:gd name="connsiteY14" fmla="*/ 356904 h 425923"/>
                      <a:gd name="connsiteX15" fmla="*/ 162199 w 425923"/>
                      <a:gd name="connsiteY15" fmla="*/ 381817 h 425923"/>
                      <a:gd name="connsiteX16" fmla="*/ 172958 w 425923"/>
                      <a:gd name="connsiteY16" fmla="*/ 420553 h 425923"/>
                      <a:gd name="connsiteX17" fmla="*/ 175938 w 425923"/>
                      <a:gd name="connsiteY17" fmla="*/ 422965 h 425923"/>
                      <a:gd name="connsiteX18" fmla="*/ 224102 w 425923"/>
                      <a:gd name="connsiteY18" fmla="*/ 425918 h 425923"/>
                      <a:gd name="connsiteX19" fmla="*/ 227360 w 425923"/>
                      <a:gd name="connsiteY19" fmla="*/ 423880 h 425923"/>
                      <a:gd name="connsiteX20" fmla="*/ 242762 w 425923"/>
                      <a:gd name="connsiteY20" fmla="*/ 386739 h 425923"/>
                      <a:gd name="connsiteX21" fmla="*/ 296443 w 425923"/>
                      <a:gd name="connsiteY21" fmla="*/ 368244 h 425923"/>
                      <a:gd name="connsiteX22" fmla="*/ 331463 w 425923"/>
                      <a:gd name="connsiteY22" fmla="*/ 388042 h 425923"/>
                      <a:gd name="connsiteX23" fmla="*/ 335276 w 425923"/>
                      <a:gd name="connsiteY23" fmla="*/ 387640 h 425923"/>
                      <a:gd name="connsiteX24" fmla="*/ 371419 w 425923"/>
                      <a:gd name="connsiteY24" fmla="*/ 355670 h 425923"/>
                      <a:gd name="connsiteX25" fmla="*/ 372279 w 425923"/>
                      <a:gd name="connsiteY25" fmla="*/ 351927 h 425923"/>
                      <a:gd name="connsiteX26" fmla="*/ 356904 w 425923"/>
                      <a:gd name="connsiteY26" fmla="*/ 314744 h 425923"/>
                      <a:gd name="connsiteX27" fmla="*/ 381817 w 425923"/>
                      <a:gd name="connsiteY27" fmla="*/ 263725 h 425923"/>
                      <a:gd name="connsiteX28" fmla="*/ 420553 w 425923"/>
                      <a:gd name="connsiteY28" fmla="*/ 252966 h 425923"/>
                      <a:gd name="connsiteX29" fmla="*/ 422965 w 425923"/>
                      <a:gd name="connsiteY29" fmla="*/ 249986 h 425923"/>
                      <a:gd name="connsiteX30" fmla="*/ 425918 w 425923"/>
                      <a:gd name="connsiteY30" fmla="*/ 201822 h 425923"/>
                      <a:gd name="connsiteX31" fmla="*/ 423880 w 425923"/>
                      <a:gd name="connsiteY31" fmla="*/ 198564 h 425923"/>
                      <a:gd name="connsiteX32" fmla="*/ 386739 w 425923"/>
                      <a:gd name="connsiteY32" fmla="*/ 183162 h 425923"/>
                      <a:gd name="connsiteX33" fmla="*/ 368244 w 425923"/>
                      <a:gd name="connsiteY33" fmla="*/ 129481 h 425923"/>
                      <a:gd name="connsiteX34" fmla="*/ 388042 w 425923"/>
                      <a:gd name="connsiteY34" fmla="*/ 94460 h 425923"/>
                      <a:gd name="connsiteX35" fmla="*/ 387640 w 425923"/>
                      <a:gd name="connsiteY35" fmla="*/ 90648 h 425923"/>
                      <a:gd name="connsiteX36" fmla="*/ 355670 w 425923"/>
                      <a:gd name="connsiteY36" fmla="*/ 54505 h 425923"/>
                      <a:gd name="connsiteX37" fmla="*/ 351927 w 425923"/>
                      <a:gd name="connsiteY37" fmla="*/ 53645 h 425923"/>
                      <a:gd name="connsiteX38" fmla="*/ 314744 w 425923"/>
                      <a:gd name="connsiteY38" fmla="*/ 69020 h 425923"/>
                      <a:gd name="connsiteX39" fmla="*/ 263725 w 425923"/>
                      <a:gd name="connsiteY39" fmla="*/ 44107 h 425923"/>
                      <a:gd name="connsiteX40" fmla="*/ 252966 w 425923"/>
                      <a:gd name="connsiteY40" fmla="*/ 5371 h 425923"/>
                      <a:gd name="connsiteX41" fmla="*/ 249985 w 425923"/>
                      <a:gd name="connsiteY41" fmla="*/ 2959 h 425923"/>
                      <a:gd name="connsiteX42" fmla="*/ 201822 w 425923"/>
                      <a:gd name="connsiteY42" fmla="*/ 6 h 425923"/>
                      <a:gd name="connsiteX43" fmla="*/ 198564 w 425923"/>
                      <a:gd name="connsiteY43" fmla="*/ 2044 h 425923"/>
                      <a:gd name="connsiteX44" fmla="*/ 183162 w 425923"/>
                      <a:gd name="connsiteY44" fmla="*/ 39185 h 425923"/>
                      <a:gd name="connsiteX45" fmla="*/ 129481 w 425923"/>
                      <a:gd name="connsiteY45" fmla="*/ 57680 h 425923"/>
                      <a:gd name="connsiteX46" fmla="*/ 94460 w 425923"/>
                      <a:gd name="connsiteY46" fmla="*/ 37882 h 425923"/>
                      <a:gd name="connsiteX47" fmla="*/ 90648 w 425923"/>
                      <a:gd name="connsiteY47" fmla="*/ 38284 h 425923"/>
                      <a:gd name="connsiteX48" fmla="*/ 54505 w 425923"/>
                      <a:gd name="connsiteY48" fmla="*/ 70254 h 42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25923" h="425923">
                        <a:moveTo>
                          <a:pt x="54505" y="70254"/>
                        </a:moveTo>
                        <a:cubicBezTo>
                          <a:pt x="53451" y="71183"/>
                          <a:pt x="53104" y="72694"/>
                          <a:pt x="53645" y="73997"/>
                        </a:cubicBezTo>
                        <a:lnTo>
                          <a:pt x="69020" y="111180"/>
                        </a:lnTo>
                        <a:cubicBezTo>
                          <a:pt x="58151" y="126514"/>
                          <a:pt x="49652" y="143677"/>
                          <a:pt x="44107" y="162199"/>
                        </a:cubicBezTo>
                        <a:lnTo>
                          <a:pt x="5371" y="172958"/>
                        </a:lnTo>
                        <a:cubicBezTo>
                          <a:pt x="4012" y="173332"/>
                          <a:pt x="3042" y="174538"/>
                          <a:pt x="2959" y="175938"/>
                        </a:cubicBezTo>
                        <a:lnTo>
                          <a:pt x="6" y="224102"/>
                        </a:lnTo>
                        <a:cubicBezTo>
                          <a:pt x="-77" y="225516"/>
                          <a:pt x="740" y="226819"/>
                          <a:pt x="2044" y="227360"/>
                        </a:cubicBezTo>
                        <a:lnTo>
                          <a:pt x="39185" y="242762"/>
                        </a:lnTo>
                        <a:cubicBezTo>
                          <a:pt x="42429" y="261825"/>
                          <a:pt x="48765" y="279904"/>
                          <a:pt x="57680" y="296443"/>
                        </a:cubicBezTo>
                        <a:lnTo>
                          <a:pt x="37882" y="331463"/>
                        </a:lnTo>
                        <a:cubicBezTo>
                          <a:pt x="37189" y="332697"/>
                          <a:pt x="37355" y="334222"/>
                          <a:pt x="38284" y="335276"/>
                        </a:cubicBezTo>
                        <a:lnTo>
                          <a:pt x="70254" y="371419"/>
                        </a:lnTo>
                        <a:cubicBezTo>
                          <a:pt x="71183" y="372473"/>
                          <a:pt x="72694" y="372819"/>
                          <a:pt x="73997" y="372279"/>
                        </a:cubicBezTo>
                        <a:lnTo>
                          <a:pt x="111180" y="356904"/>
                        </a:lnTo>
                        <a:cubicBezTo>
                          <a:pt x="126514" y="367773"/>
                          <a:pt x="143677" y="376258"/>
                          <a:pt x="162199" y="381817"/>
                        </a:cubicBezTo>
                        <a:lnTo>
                          <a:pt x="172958" y="420553"/>
                        </a:lnTo>
                        <a:cubicBezTo>
                          <a:pt x="173332" y="421911"/>
                          <a:pt x="174538" y="422882"/>
                          <a:pt x="175938" y="422965"/>
                        </a:cubicBezTo>
                        <a:lnTo>
                          <a:pt x="224102" y="425918"/>
                        </a:lnTo>
                        <a:cubicBezTo>
                          <a:pt x="225516" y="426001"/>
                          <a:pt x="226819" y="425183"/>
                          <a:pt x="227360" y="423880"/>
                        </a:cubicBezTo>
                        <a:lnTo>
                          <a:pt x="242762" y="386739"/>
                        </a:lnTo>
                        <a:cubicBezTo>
                          <a:pt x="261825" y="383495"/>
                          <a:pt x="279904" y="377159"/>
                          <a:pt x="296443" y="368244"/>
                        </a:cubicBezTo>
                        <a:lnTo>
                          <a:pt x="331463" y="388042"/>
                        </a:lnTo>
                        <a:cubicBezTo>
                          <a:pt x="332697" y="388735"/>
                          <a:pt x="334222" y="388569"/>
                          <a:pt x="335276" y="387640"/>
                        </a:cubicBezTo>
                        <a:lnTo>
                          <a:pt x="371419" y="355670"/>
                        </a:lnTo>
                        <a:cubicBezTo>
                          <a:pt x="372473" y="354741"/>
                          <a:pt x="372819" y="353230"/>
                          <a:pt x="372279" y="351927"/>
                        </a:cubicBezTo>
                        <a:lnTo>
                          <a:pt x="356904" y="314744"/>
                        </a:lnTo>
                        <a:cubicBezTo>
                          <a:pt x="367773" y="299410"/>
                          <a:pt x="376271" y="282247"/>
                          <a:pt x="381817" y="263725"/>
                        </a:cubicBezTo>
                        <a:lnTo>
                          <a:pt x="420553" y="252966"/>
                        </a:lnTo>
                        <a:cubicBezTo>
                          <a:pt x="421911" y="252592"/>
                          <a:pt x="422882" y="251386"/>
                          <a:pt x="422965" y="249986"/>
                        </a:cubicBezTo>
                        <a:lnTo>
                          <a:pt x="425918" y="201822"/>
                        </a:lnTo>
                        <a:cubicBezTo>
                          <a:pt x="426001" y="200408"/>
                          <a:pt x="425183" y="199105"/>
                          <a:pt x="423880" y="198564"/>
                        </a:cubicBezTo>
                        <a:lnTo>
                          <a:pt x="386739" y="183162"/>
                        </a:lnTo>
                        <a:cubicBezTo>
                          <a:pt x="383495" y="164099"/>
                          <a:pt x="377159" y="146020"/>
                          <a:pt x="368244" y="129481"/>
                        </a:cubicBezTo>
                        <a:lnTo>
                          <a:pt x="388042" y="94460"/>
                        </a:lnTo>
                        <a:cubicBezTo>
                          <a:pt x="388735" y="93227"/>
                          <a:pt x="388569" y="91702"/>
                          <a:pt x="387640" y="90648"/>
                        </a:cubicBezTo>
                        <a:lnTo>
                          <a:pt x="355670" y="54505"/>
                        </a:lnTo>
                        <a:cubicBezTo>
                          <a:pt x="354741" y="53451"/>
                          <a:pt x="353230" y="53105"/>
                          <a:pt x="351927" y="53645"/>
                        </a:cubicBezTo>
                        <a:lnTo>
                          <a:pt x="314744" y="69020"/>
                        </a:lnTo>
                        <a:cubicBezTo>
                          <a:pt x="299410" y="58151"/>
                          <a:pt x="282247" y="49652"/>
                          <a:pt x="263725" y="44107"/>
                        </a:cubicBezTo>
                        <a:lnTo>
                          <a:pt x="252966" y="5371"/>
                        </a:lnTo>
                        <a:cubicBezTo>
                          <a:pt x="252592" y="4012"/>
                          <a:pt x="251386" y="3042"/>
                          <a:pt x="249985" y="2959"/>
                        </a:cubicBezTo>
                        <a:lnTo>
                          <a:pt x="201822" y="6"/>
                        </a:lnTo>
                        <a:cubicBezTo>
                          <a:pt x="200408" y="-77"/>
                          <a:pt x="199105" y="741"/>
                          <a:pt x="198564" y="2044"/>
                        </a:cubicBezTo>
                        <a:lnTo>
                          <a:pt x="183162" y="39185"/>
                        </a:lnTo>
                        <a:cubicBezTo>
                          <a:pt x="164099" y="42429"/>
                          <a:pt x="146020" y="48765"/>
                          <a:pt x="129481" y="57680"/>
                        </a:cubicBezTo>
                        <a:lnTo>
                          <a:pt x="94460" y="37882"/>
                        </a:lnTo>
                        <a:cubicBezTo>
                          <a:pt x="93227" y="37189"/>
                          <a:pt x="91702" y="37355"/>
                          <a:pt x="90648" y="38284"/>
                        </a:cubicBezTo>
                        <a:lnTo>
                          <a:pt x="54505" y="70254"/>
                        </a:lnTo>
                        <a:close/>
                      </a:path>
                    </a:pathLst>
                  </a:custGeom>
                  <a:gradFill>
                    <a:gsLst>
                      <a:gs pos="0">
                        <a:srgbClr val="FF928E"/>
                      </a:gs>
                      <a:gs pos="50000">
                        <a:srgbClr val="FE8178"/>
                      </a:gs>
                      <a:gs pos="100000">
                        <a:srgbClr val="FE7062"/>
                      </a:gs>
                    </a:gsLst>
                    <a:lin ang="0" scaled="1"/>
                  </a:gradFill>
                  <a:ln w="1386" cap="flat">
                    <a:noFill/>
                    <a:prstDash val="solid"/>
                    <a:miter/>
                  </a:ln>
                </p:spPr>
                <p:txBody>
                  <a:bodyPr rtlCol="0" anchor="ctr"/>
                  <a:lstStyle/>
                  <a:p>
                    <a:endParaRPr lang="en-US"/>
                  </a:p>
                </p:txBody>
              </p:sp>
              <p:sp>
                <p:nvSpPr>
                  <p:cNvPr id="820" name="Freeform: Shape 819">
                    <a:extLst>
                      <a:ext uri="{FF2B5EF4-FFF2-40B4-BE49-F238E27FC236}">
                        <a16:creationId xmlns:a16="http://schemas.microsoft.com/office/drawing/2014/main" id="{AF6FCBFF-9762-A261-8D43-18B319289CD3}"/>
                      </a:ext>
                    </a:extLst>
                  </p:cNvPr>
                  <p:cNvSpPr/>
                  <p:nvPr/>
                </p:nvSpPr>
                <p:spPr>
                  <a:xfrm>
                    <a:off x="4536225" y="1742745"/>
                    <a:ext cx="98972" cy="98973"/>
                  </a:xfrm>
                  <a:custGeom>
                    <a:avLst/>
                    <a:gdLst>
                      <a:gd name="connsiteX0" fmla="*/ 21620 w 98972"/>
                      <a:gd name="connsiteY0" fmla="*/ 90364 h 98973"/>
                      <a:gd name="connsiteX1" fmla="*/ 21578 w 98972"/>
                      <a:gd name="connsiteY1" fmla="*/ 90337 h 98973"/>
                      <a:gd name="connsiteX2" fmla="*/ 866 w 98972"/>
                      <a:gd name="connsiteY2" fmla="*/ 58630 h 98973"/>
                      <a:gd name="connsiteX3" fmla="*/ 8629 w 98972"/>
                      <a:gd name="connsiteY3" fmla="*/ 21572 h 98973"/>
                      <a:gd name="connsiteX4" fmla="*/ 40336 w 98972"/>
                      <a:gd name="connsiteY4" fmla="*/ 859 h 98973"/>
                      <a:gd name="connsiteX5" fmla="*/ 98107 w 98972"/>
                      <a:gd name="connsiteY5" fmla="*/ 40330 h 98973"/>
                      <a:gd name="connsiteX6" fmla="*/ 90343 w 98972"/>
                      <a:gd name="connsiteY6" fmla="*/ 77388 h 98973"/>
                      <a:gd name="connsiteX7" fmla="*/ 58636 w 98972"/>
                      <a:gd name="connsiteY7" fmla="*/ 98100 h 98973"/>
                      <a:gd name="connsiteX8" fmla="*/ 21620 w 98972"/>
                      <a:gd name="connsiteY8" fmla="*/ 90364 h 98973"/>
                      <a:gd name="connsiteX9" fmla="*/ 69880 w 98972"/>
                      <a:gd name="connsiteY9" fmla="*/ 19575 h 98973"/>
                      <a:gd name="connsiteX10" fmla="*/ 42776 w 98972"/>
                      <a:gd name="connsiteY10" fmla="*/ 13891 h 98973"/>
                      <a:gd name="connsiteX11" fmla="*/ 19568 w 98972"/>
                      <a:gd name="connsiteY11" fmla="*/ 29058 h 98973"/>
                      <a:gd name="connsiteX12" fmla="*/ 13884 w 98972"/>
                      <a:gd name="connsiteY12" fmla="*/ 56190 h 98973"/>
                      <a:gd name="connsiteX13" fmla="*/ 29051 w 98972"/>
                      <a:gd name="connsiteY13" fmla="*/ 79398 h 98973"/>
                      <a:gd name="connsiteX14" fmla="*/ 29079 w 98972"/>
                      <a:gd name="connsiteY14" fmla="*/ 79412 h 98973"/>
                      <a:gd name="connsiteX15" fmla="*/ 56182 w 98972"/>
                      <a:gd name="connsiteY15" fmla="*/ 85082 h 98973"/>
                      <a:gd name="connsiteX16" fmla="*/ 79391 w 98972"/>
                      <a:gd name="connsiteY16" fmla="*/ 69915 h 98973"/>
                      <a:gd name="connsiteX17" fmla="*/ 85075 w 98972"/>
                      <a:gd name="connsiteY17" fmla="*/ 42784 h 98973"/>
                      <a:gd name="connsiteX18" fmla="*/ 69880 w 98972"/>
                      <a:gd name="connsiteY18" fmla="*/ 19575 h 98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8972" h="98973">
                        <a:moveTo>
                          <a:pt x="21620" y="90364"/>
                        </a:moveTo>
                        <a:cubicBezTo>
                          <a:pt x="21606" y="90350"/>
                          <a:pt x="21592" y="90350"/>
                          <a:pt x="21578" y="90337"/>
                        </a:cubicBezTo>
                        <a:cubicBezTo>
                          <a:pt x="10667" y="82892"/>
                          <a:pt x="3306" y="71620"/>
                          <a:pt x="866" y="58630"/>
                        </a:cubicBezTo>
                        <a:cubicBezTo>
                          <a:pt x="-1574" y="45639"/>
                          <a:pt x="1185" y="32483"/>
                          <a:pt x="8629" y="21572"/>
                        </a:cubicBezTo>
                        <a:cubicBezTo>
                          <a:pt x="16088" y="10661"/>
                          <a:pt x="27346" y="3299"/>
                          <a:pt x="40336" y="859"/>
                        </a:cubicBezTo>
                        <a:cubicBezTo>
                          <a:pt x="67149" y="-4187"/>
                          <a:pt x="93060" y="13517"/>
                          <a:pt x="98107" y="40330"/>
                        </a:cubicBezTo>
                        <a:cubicBezTo>
                          <a:pt x="100547" y="53320"/>
                          <a:pt x="97788" y="66477"/>
                          <a:pt x="90343" y="77388"/>
                        </a:cubicBezTo>
                        <a:cubicBezTo>
                          <a:pt x="82884" y="88299"/>
                          <a:pt x="71627" y="95660"/>
                          <a:pt x="58636" y="98100"/>
                        </a:cubicBezTo>
                        <a:cubicBezTo>
                          <a:pt x="45674" y="100554"/>
                          <a:pt x="32517" y="97795"/>
                          <a:pt x="21620" y="90364"/>
                        </a:cubicBezTo>
                        <a:close/>
                        <a:moveTo>
                          <a:pt x="69880" y="19575"/>
                        </a:moveTo>
                        <a:cubicBezTo>
                          <a:pt x="62227" y="14349"/>
                          <a:pt x="52592" y="12047"/>
                          <a:pt x="42776" y="13891"/>
                        </a:cubicBezTo>
                        <a:cubicBezTo>
                          <a:pt x="33265" y="15680"/>
                          <a:pt x="25030" y="21073"/>
                          <a:pt x="19568" y="29058"/>
                        </a:cubicBezTo>
                        <a:cubicBezTo>
                          <a:pt x="14106" y="37044"/>
                          <a:pt x="12082" y="46693"/>
                          <a:pt x="13884" y="56190"/>
                        </a:cubicBezTo>
                        <a:cubicBezTo>
                          <a:pt x="15672" y="65701"/>
                          <a:pt x="21065" y="73936"/>
                          <a:pt x="29051" y="79398"/>
                        </a:cubicBezTo>
                        <a:cubicBezTo>
                          <a:pt x="29065" y="79398"/>
                          <a:pt x="29065" y="79412"/>
                          <a:pt x="29079" y="79412"/>
                        </a:cubicBezTo>
                        <a:cubicBezTo>
                          <a:pt x="37064" y="84860"/>
                          <a:pt x="46686" y="86871"/>
                          <a:pt x="56182" y="85082"/>
                        </a:cubicBezTo>
                        <a:cubicBezTo>
                          <a:pt x="65693" y="83294"/>
                          <a:pt x="73928" y="77915"/>
                          <a:pt x="79391" y="69915"/>
                        </a:cubicBezTo>
                        <a:cubicBezTo>
                          <a:pt x="84853" y="61929"/>
                          <a:pt x="86877" y="52280"/>
                          <a:pt x="85075" y="42784"/>
                        </a:cubicBezTo>
                        <a:cubicBezTo>
                          <a:pt x="83245" y="32954"/>
                          <a:pt x="77561" y="24802"/>
                          <a:pt x="69880" y="19575"/>
                        </a:cubicBezTo>
                        <a:close/>
                      </a:path>
                    </a:pathLst>
                  </a:custGeom>
                  <a:solidFill>
                    <a:srgbClr val="FFFFFF">
                      <a:alpha val="70000"/>
                    </a:srgbClr>
                  </a:solidFill>
                  <a:ln w="1386" cap="flat">
                    <a:noFill/>
                    <a:prstDash val="solid"/>
                    <a:miter/>
                  </a:ln>
                </p:spPr>
                <p:txBody>
                  <a:bodyPr rtlCol="0" anchor="ctr"/>
                  <a:lstStyle/>
                  <a:p>
                    <a:endParaRPr lang="en-US"/>
                  </a:p>
                </p:txBody>
              </p:sp>
              <p:sp>
                <p:nvSpPr>
                  <p:cNvPr id="821" name="Freeform: Shape 820">
                    <a:extLst>
                      <a:ext uri="{FF2B5EF4-FFF2-40B4-BE49-F238E27FC236}">
                        <a16:creationId xmlns:a16="http://schemas.microsoft.com/office/drawing/2014/main" id="{C72DDC20-DBBF-9F8C-8A23-0493CE0B21F7}"/>
                      </a:ext>
                    </a:extLst>
                  </p:cNvPr>
                  <p:cNvSpPr/>
                  <p:nvPr/>
                </p:nvSpPr>
                <p:spPr>
                  <a:xfrm>
                    <a:off x="4463377" y="1669850"/>
                    <a:ext cx="246152" cy="246151"/>
                  </a:xfrm>
                  <a:custGeom>
                    <a:avLst/>
                    <a:gdLst>
                      <a:gd name="connsiteX0" fmla="*/ 53930 w 246152"/>
                      <a:gd name="connsiteY0" fmla="*/ 224870 h 246151"/>
                      <a:gd name="connsiteX1" fmla="*/ 235 w 246152"/>
                      <a:gd name="connsiteY1" fmla="*/ 115568 h 246151"/>
                      <a:gd name="connsiteX2" fmla="*/ 3812 w 246152"/>
                      <a:gd name="connsiteY2" fmla="*/ 92609 h 246151"/>
                      <a:gd name="connsiteX3" fmla="*/ 4588 w 246152"/>
                      <a:gd name="connsiteY3" fmla="*/ 89739 h 246151"/>
                      <a:gd name="connsiteX4" fmla="*/ 17343 w 246152"/>
                      <a:gd name="connsiteY4" fmla="*/ 93316 h 246151"/>
                      <a:gd name="connsiteX5" fmla="*/ 13461 w 246152"/>
                      <a:gd name="connsiteY5" fmla="*/ 116372 h 246151"/>
                      <a:gd name="connsiteX6" fmla="*/ 13461 w 246152"/>
                      <a:gd name="connsiteY6" fmla="*/ 116372 h 246151"/>
                      <a:gd name="connsiteX7" fmla="*/ 14847 w 246152"/>
                      <a:gd name="connsiteY7" fmla="*/ 141770 h 246151"/>
                      <a:gd name="connsiteX8" fmla="*/ 14861 w 246152"/>
                      <a:gd name="connsiteY8" fmla="*/ 141840 h 246151"/>
                      <a:gd name="connsiteX9" fmla="*/ 14875 w 246152"/>
                      <a:gd name="connsiteY9" fmla="*/ 141964 h 246151"/>
                      <a:gd name="connsiteX10" fmla="*/ 79536 w 246152"/>
                      <a:gd name="connsiteY10" fmla="*/ 223914 h 246151"/>
                      <a:gd name="connsiteX11" fmla="*/ 107306 w 246152"/>
                      <a:gd name="connsiteY11" fmla="*/ 231775 h 246151"/>
                      <a:gd name="connsiteX12" fmla="*/ 108248 w 246152"/>
                      <a:gd name="connsiteY12" fmla="*/ 231913 h 246151"/>
                      <a:gd name="connsiteX13" fmla="*/ 109011 w 246152"/>
                      <a:gd name="connsiteY13" fmla="*/ 232010 h 246151"/>
                      <a:gd name="connsiteX14" fmla="*/ 110980 w 246152"/>
                      <a:gd name="connsiteY14" fmla="*/ 232246 h 246151"/>
                      <a:gd name="connsiteX15" fmla="*/ 116359 w 246152"/>
                      <a:gd name="connsiteY15" fmla="*/ 232704 h 246151"/>
                      <a:gd name="connsiteX16" fmla="*/ 195841 w 246152"/>
                      <a:gd name="connsiteY16" fmla="*/ 205350 h 246151"/>
                      <a:gd name="connsiteX17" fmla="*/ 213974 w 246152"/>
                      <a:gd name="connsiteY17" fmla="*/ 184804 h 246151"/>
                      <a:gd name="connsiteX18" fmla="*/ 232691 w 246152"/>
                      <a:gd name="connsiteY18" fmla="*/ 129806 h 246151"/>
                      <a:gd name="connsiteX19" fmla="*/ 205337 w 246152"/>
                      <a:gd name="connsiteY19" fmla="*/ 50324 h 246151"/>
                      <a:gd name="connsiteX20" fmla="*/ 129793 w 246152"/>
                      <a:gd name="connsiteY20" fmla="*/ 13474 h 246151"/>
                      <a:gd name="connsiteX21" fmla="*/ 72563 w 246152"/>
                      <a:gd name="connsiteY21" fmla="*/ 25549 h 246151"/>
                      <a:gd name="connsiteX22" fmla="*/ 66463 w 246152"/>
                      <a:gd name="connsiteY22" fmla="*/ 13779 h 246151"/>
                      <a:gd name="connsiteX23" fmla="*/ 130611 w 246152"/>
                      <a:gd name="connsiteY23" fmla="*/ 234 h 246151"/>
                      <a:gd name="connsiteX24" fmla="*/ 215264 w 246152"/>
                      <a:gd name="connsiteY24" fmla="*/ 41535 h 246151"/>
                      <a:gd name="connsiteX25" fmla="*/ 245917 w 246152"/>
                      <a:gd name="connsiteY25" fmla="*/ 130596 h 246151"/>
                      <a:gd name="connsiteX26" fmla="*/ 224941 w 246152"/>
                      <a:gd name="connsiteY26" fmla="*/ 192235 h 246151"/>
                      <a:gd name="connsiteX27" fmla="*/ 204616 w 246152"/>
                      <a:gd name="connsiteY27" fmla="*/ 215263 h 246151"/>
                      <a:gd name="connsiteX28" fmla="*/ 115555 w 246152"/>
                      <a:gd name="connsiteY28" fmla="*/ 245916 h 246151"/>
                      <a:gd name="connsiteX29" fmla="*/ 53930 w 246152"/>
                      <a:gd name="connsiteY29" fmla="*/ 224870 h 24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6152" h="246151">
                        <a:moveTo>
                          <a:pt x="53930" y="224870"/>
                        </a:moveTo>
                        <a:cubicBezTo>
                          <a:pt x="19242" y="201219"/>
                          <a:pt x="-2524" y="160417"/>
                          <a:pt x="235" y="115568"/>
                        </a:cubicBezTo>
                        <a:cubicBezTo>
                          <a:pt x="706" y="107804"/>
                          <a:pt x="1913" y="100096"/>
                          <a:pt x="3812" y="92609"/>
                        </a:cubicBezTo>
                        <a:cubicBezTo>
                          <a:pt x="4061" y="91652"/>
                          <a:pt x="4311" y="90682"/>
                          <a:pt x="4588" y="89739"/>
                        </a:cubicBezTo>
                        <a:lnTo>
                          <a:pt x="17343" y="93316"/>
                        </a:lnTo>
                        <a:cubicBezTo>
                          <a:pt x="15250" y="100789"/>
                          <a:pt x="13946" y="108552"/>
                          <a:pt x="13461" y="116372"/>
                        </a:cubicBezTo>
                        <a:lnTo>
                          <a:pt x="13461" y="116372"/>
                        </a:lnTo>
                        <a:cubicBezTo>
                          <a:pt x="12934" y="125051"/>
                          <a:pt x="13433" y="133563"/>
                          <a:pt x="14847" y="141770"/>
                        </a:cubicBezTo>
                        <a:cubicBezTo>
                          <a:pt x="14847" y="141798"/>
                          <a:pt x="14861" y="141812"/>
                          <a:pt x="14861" y="141840"/>
                        </a:cubicBezTo>
                        <a:cubicBezTo>
                          <a:pt x="14861" y="141881"/>
                          <a:pt x="14875" y="141923"/>
                          <a:pt x="14875" y="141964"/>
                        </a:cubicBezTo>
                        <a:cubicBezTo>
                          <a:pt x="21253" y="178537"/>
                          <a:pt x="45889" y="209371"/>
                          <a:pt x="79536" y="223914"/>
                        </a:cubicBezTo>
                        <a:cubicBezTo>
                          <a:pt x="88243" y="227685"/>
                          <a:pt x="97559" y="230374"/>
                          <a:pt x="107306" y="231775"/>
                        </a:cubicBezTo>
                        <a:cubicBezTo>
                          <a:pt x="107625" y="231816"/>
                          <a:pt x="107930" y="231872"/>
                          <a:pt x="108248" y="231913"/>
                        </a:cubicBezTo>
                        <a:cubicBezTo>
                          <a:pt x="108498" y="231941"/>
                          <a:pt x="108761" y="231983"/>
                          <a:pt x="109011" y="232010"/>
                        </a:cubicBezTo>
                        <a:cubicBezTo>
                          <a:pt x="109663" y="232093"/>
                          <a:pt x="110314" y="232177"/>
                          <a:pt x="110980" y="232246"/>
                        </a:cubicBezTo>
                        <a:cubicBezTo>
                          <a:pt x="112754" y="232440"/>
                          <a:pt x="114557" y="232593"/>
                          <a:pt x="116359" y="232704"/>
                        </a:cubicBezTo>
                        <a:cubicBezTo>
                          <a:pt x="145639" y="234506"/>
                          <a:pt x="173866" y="224787"/>
                          <a:pt x="195841" y="205350"/>
                        </a:cubicBezTo>
                        <a:cubicBezTo>
                          <a:pt x="202800" y="199195"/>
                          <a:pt x="208873" y="192290"/>
                          <a:pt x="213974" y="184804"/>
                        </a:cubicBezTo>
                        <a:cubicBezTo>
                          <a:pt x="224969" y="168666"/>
                          <a:pt x="231471" y="149811"/>
                          <a:pt x="232691" y="129806"/>
                        </a:cubicBezTo>
                        <a:cubicBezTo>
                          <a:pt x="234479" y="100525"/>
                          <a:pt x="224774" y="72298"/>
                          <a:pt x="205337" y="50324"/>
                        </a:cubicBezTo>
                        <a:cubicBezTo>
                          <a:pt x="185914" y="28350"/>
                          <a:pt x="159073" y="15262"/>
                          <a:pt x="129793" y="13474"/>
                        </a:cubicBezTo>
                        <a:cubicBezTo>
                          <a:pt x="109926" y="12254"/>
                          <a:pt x="90128" y="16427"/>
                          <a:pt x="72563" y="25549"/>
                        </a:cubicBezTo>
                        <a:lnTo>
                          <a:pt x="66463" y="13779"/>
                        </a:lnTo>
                        <a:cubicBezTo>
                          <a:pt x="86163" y="3547"/>
                          <a:pt x="108346" y="-1139"/>
                          <a:pt x="130611" y="234"/>
                        </a:cubicBezTo>
                        <a:cubicBezTo>
                          <a:pt x="163427" y="2244"/>
                          <a:pt x="193484" y="16912"/>
                          <a:pt x="215264" y="41535"/>
                        </a:cubicBezTo>
                        <a:cubicBezTo>
                          <a:pt x="237044" y="66157"/>
                          <a:pt x="247927" y="97794"/>
                          <a:pt x="245917" y="130596"/>
                        </a:cubicBezTo>
                        <a:cubicBezTo>
                          <a:pt x="244544" y="153014"/>
                          <a:pt x="237266" y="174142"/>
                          <a:pt x="224941" y="192235"/>
                        </a:cubicBezTo>
                        <a:cubicBezTo>
                          <a:pt x="219229" y="200623"/>
                          <a:pt x="212422" y="208359"/>
                          <a:pt x="204616" y="215263"/>
                        </a:cubicBezTo>
                        <a:cubicBezTo>
                          <a:pt x="179994" y="237043"/>
                          <a:pt x="148357" y="247926"/>
                          <a:pt x="115555" y="245916"/>
                        </a:cubicBezTo>
                        <a:cubicBezTo>
                          <a:pt x="92679" y="244529"/>
                          <a:pt x="71620" y="236932"/>
                          <a:pt x="53930" y="224870"/>
                        </a:cubicBezTo>
                        <a:close/>
                      </a:path>
                    </a:pathLst>
                  </a:custGeom>
                  <a:solidFill>
                    <a:srgbClr val="FFFFFF">
                      <a:alpha val="70000"/>
                    </a:srgbClr>
                  </a:solidFill>
                  <a:ln w="1386" cap="flat">
                    <a:noFill/>
                    <a:prstDash val="solid"/>
                    <a:miter/>
                  </a:ln>
                </p:spPr>
                <p:txBody>
                  <a:bodyPr rtlCol="0" anchor="ctr"/>
                  <a:lstStyle/>
                  <a:p>
                    <a:endParaRPr lang="en-US"/>
                  </a:p>
                </p:txBody>
              </p:sp>
            </p:grpSp>
          </p:grpSp>
          <p:grpSp>
            <p:nvGrpSpPr>
              <p:cNvPr id="822" name="Graphic 6">
                <a:extLst>
                  <a:ext uri="{FF2B5EF4-FFF2-40B4-BE49-F238E27FC236}">
                    <a16:creationId xmlns:a16="http://schemas.microsoft.com/office/drawing/2014/main" id="{7DD69D56-263C-E704-E89C-0A9133FC504A}"/>
                  </a:ext>
                </a:extLst>
              </p:cNvPr>
              <p:cNvGrpSpPr/>
              <p:nvPr/>
            </p:nvGrpSpPr>
            <p:grpSpPr>
              <a:xfrm>
                <a:off x="4373631" y="735667"/>
                <a:ext cx="834489" cy="834474"/>
                <a:chOff x="4373631" y="735667"/>
                <a:chExt cx="834489" cy="834474"/>
              </a:xfrm>
            </p:grpSpPr>
            <p:grpSp>
              <p:nvGrpSpPr>
                <p:cNvPr id="823" name="Graphic 6">
                  <a:extLst>
                    <a:ext uri="{FF2B5EF4-FFF2-40B4-BE49-F238E27FC236}">
                      <a16:creationId xmlns:a16="http://schemas.microsoft.com/office/drawing/2014/main" id="{2D041E03-366D-93C1-6832-1C4DF77C7830}"/>
                    </a:ext>
                  </a:extLst>
                </p:cNvPr>
                <p:cNvGrpSpPr/>
                <p:nvPr/>
              </p:nvGrpSpPr>
              <p:grpSpPr>
                <a:xfrm>
                  <a:off x="4489562" y="1112060"/>
                  <a:ext cx="718558" cy="458081"/>
                  <a:chOff x="4489562" y="1112060"/>
                  <a:chExt cx="718558" cy="458081"/>
                </a:xfrm>
                <a:solidFill>
                  <a:srgbClr val="91B3FA"/>
                </a:solidFill>
              </p:grpSpPr>
              <p:sp>
                <p:nvSpPr>
                  <p:cNvPr id="824" name="Freeform: Shape 823">
                    <a:extLst>
                      <a:ext uri="{FF2B5EF4-FFF2-40B4-BE49-F238E27FC236}">
                        <a16:creationId xmlns:a16="http://schemas.microsoft.com/office/drawing/2014/main" id="{5485AB92-DDA3-D8B0-8B20-74D27B2FDB4B}"/>
                      </a:ext>
                    </a:extLst>
                  </p:cNvPr>
                  <p:cNvSpPr/>
                  <p:nvPr/>
                </p:nvSpPr>
                <p:spPr>
                  <a:xfrm>
                    <a:off x="5198309" y="1112060"/>
                    <a:ext cx="9811" cy="25853"/>
                  </a:xfrm>
                  <a:custGeom>
                    <a:avLst/>
                    <a:gdLst>
                      <a:gd name="connsiteX0" fmla="*/ 3249 w 9811"/>
                      <a:gd name="connsiteY0" fmla="*/ 25221 h 25853"/>
                      <a:gd name="connsiteX1" fmla="*/ 1184 w 9811"/>
                      <a:gd name="connsiteY1" fmla="*/ 21741 h 25853"/>
                      <a:gd name="connsiteX2" fmla="*/ 19 w 9811"/>
                      <a:gd name="connsiteY2" fmla="*/ 4703 h 25853"/>
                      <a:gd name="connsiteX3" fmla="*/ 3929 w 9811"/>
                      <a:gd name="connsiteY3" fmla="*/ 17 h 25853"/>
                      <a:gd name="connsiteX4" fmla="*/ 8614 w 9811"/>
                      <a:gd name="connsiteY4" fmla="*/ 3926 h 25853"/>
                      <a:gd name="connsiteX5" fmla="*/ 9807 w 9811"/>
                      <a:gd name="connsiteY5" fmla="*/ 21326 h 25853"/>
                      <a:gd name="connsiteX6" fmla="*/ 5703 w 9811"/>
                      <a:gd name="connsiteY6" fmla="*/ 25845 h 25853"/>
                      <a:gd name="connsiteX7" fmla="*/ 3249 w 9811"/>
                      <a:gd name="connsiteY7" fmla="*/ 25221 h 2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11" h="25853">
                        <a:moveTo>
                          <a:pt x="3249" y="25221"/>
                        </a:moveTo>
                        <a:cubicBezTo>
                          <a:pt x="2071" y="24500"/>
                          <a:pt x="1253" y="23225"/>
                          <a:pt x="1184" y="21741"/>
                        </a:cubicBezTo>
                        <a:cubicBezTo>
                          <a:pt x="920" y="16016"/>
                          <a:pt x="518" y="10290"/>
                          <a:pt x="19" y="4703"/>
                        </a:cubicBezTo>
                        <a:cubicBezTo>
                          <a:pt x="-203" y="2332"/>
                          <a:pt x="1558" y="225"/>
                          <a:pt x="3929" y="17"/>
                        </a:cubicBezTo>
                        <a:cubicBezTo>
                          <a:pt x="6299" y="-191"/>
                          <a:pt x="8407" y="1556"/>
                          <a:pt x="8614" y="3926"/>
                        </a:cubicBezTo>
                        <a:cubicBezTo>
                          <a:pt x="9128" y="9638"/>
                          <a:pt x="9529" y="15489"/>
                          <a:pt x="9807" y="21326"/>
                        </a:cubicBezTo>
                        <a:cubicBezTo>
                          <a:pt x="9918" y="23710"/>
                          <a:pt x="8074" y="25734"/>
                          <a:pt x="5703" y="25845"/>
                        </a:cubicBezTo>
                        <a:cubicBezTo>
                          <a:pt x="4802" y="25901"/>
                          <a:pt x="3956" y="25665"/>
                          <a:pt x="3249" y="25221"/>
                        </a:cubicBezTo>
                        <a:close/>
                      </a:path>
                    </a:pathLst>
                  </a:custGeom>
                  <a:solidFill>
                    <a:srgbClr val="91B3FA"/>
                  </a:solidFill>
                  <a:ln w="1386" cap="flat">
                    <a:noFill/>
                    <a:prstDash val="solid"/>
                    <a:miter/>
                  </a:ln>
                </p:spPr>
                <p:txBody>
                  <a:bodyPr rtlCol="0" anchor="ctr"/>
                  <a:lstStyle/>
                  <a:p>
                    <a:endParaRPr lang="en-US"/>
                  </a:p>
                </p:txBody>
              </p:sp>
              <p:sp>
                <p:nvSpPr>
                  <p:cNvPr id="825" name="Freeform: Shape 824">
                    <a:extLst>
                      <a:ext uri="{FF2B5EF4-FFF2-40B4-BE49-F238E27FC236}">
                        <a16:creationId xmlns:a16="http://schemas.microsoft.com/office/drawing/2014/main" id="{74303EED-1CF9-1366-AEA9-E9C6D0CF33C4}"/>
                      </a:ext>
                    </a:extLst>
                  </p:cNvPr>
                  <p:cNvSpPr/>
                  <p:nvPr/>
                </p:nvSpPr>
                <p:spPr>
                  <a:xfrm>
                    <a:off x="4546016" y="1186507"/>
                    <a:ext cx="660801" cy="383634"/>
                  </a:xfrm>
                  <a:custGeom>
                    <a:avLst/>
                    <a:gdLst>
                      <a:gd name="connsiteX0" fmla="*/ 27065 w 660801"/>
                      <a:gd name="connsiteY0" fmla="*/ 322687 h 383634"/>
                      <a:gd name="connsiteX1" fmla="*/ 1805 w 660801"/>
                      <a:gd name="connsiteY1" fmla="*/ 305939 h 383634"/>
                      <a:gd name="connsiteX2" fmla="*/ 807 w 660801"/>
                      <a:gd name="connsiteY2" fmla="*/ 299923 h 383634"/>
                      <a:gd name="connsiteX3" fmla="*/ 6824 w 660801"/>
                      <a:gd name="connsiteY3" fmla="*/ 298924 h 383634"/>
                      <a:gd name="connsiteX4" fmla="*/ 36021 w 660801"/>
                      <a:gd name="connsiteY4" fmla="*/ 318015 h 383634"/>
                      <a:gd name="connsiteX5" fmla="*/ 36063 w 660801"/>
                      <a:gd name="connsiteY5" fmla="*/ 318043 h 383634"/>
                      <a:gd name="connsiteX6" fmla="*/ 37518 w 660801"/>
                      <a:gd name="connsiteY6" fmla="*/ 323935 h 383634"/>
                      <a:gd name="connsiteX7" fmla="*/ 31599 w 660801"/>
                      <a:gd name="connsiteY7" fmla="*/ 325432 h 383634"/>
                      <a:gd name="connsiteX8" fmla="*/ 27065 w 660801"/>
                      <a:gd name="connsiteY8" fmla="*/ 322687 h 383634"/>
                      <a:gd name="connsiteX9" fmla="*/ 82715 w 660801"/>
                      <a:gd name="connsiteY9" fmla="*/ 351149 h 383634"/>
                      <a:gd name="connsiteX10" fmla="*/ 80982 w 660801"/>
                      <a:gd name="connsiteY10" fmla="*/ 345798 h 383634"/>
                      <a:gd name="connsiteX11" fmla="*/ 86638 w 660801"/>
                      <a:gd name="connsiteY11" fmla="*/ 343483 h 383634"/>
                      <a:gd name="connsiteX12" fmla="*/ 119357 w 660801"/>
                      <a:gd name="connsiteY12" fmla="*/ 355586 h 383634"/>
                      <a:gd name="connsiteX13" fmla="*/ 122143 w 660801"/>
                      <a:gd name="connsiteY13" fmla="*/ 361021 h 383634"/>
                      <a:gd name="connsiteX14" fmla="*/ 116709 w 660801"/>
                      <a:gd name="connsiteY14" fmla="*/ 363807 h 383634"/>
                      <a:gd name="connsiteX15" fmla="*/ 83311 w 660801"/>
                      <a:gd name="connsiteY15" fmla="*/ 351454 h 383634"/>
                      <a:gd name="connsiteX16" fmla="*/ 82715 w 660801"/>
                      <a:gd name="connsiteY16" fmla="*/ 351149 h 383634"/>
                      <a:gd name="connsiteX17" fmla="*/ 171333 w 660801"/>
                      <a:gd name="connsiteY17" fmla="*/ 377186 h 383634"/>
                      <a:gd name="connsiteX18" fmla="*/ 169336 w 660801"/>
                      <a:gd name="connsiteY18" fmla="*/ 372749 h 383634"/>
                      <a:gd name="connsiteX19" fmla="*/ 174341 w 660801"/>
                      <a:gd name="connsiteY19" fmla="*/ 369256 h 383634"/>
                      <a:gd name="connsiteX20" fmla="*/ 208904 w 660801"/>
                      <a:gd name="connsiteY20" fmla="*/ 373859 h 383634"/>
                      <a:gd name="connsiteX21" fmla="*/ 212813 w 660801"/>
                      <a:gd name="connsiteY21" fmla="*/ 378545 h 383634"/>
                      <a:gd name="connsiteX22" fmla="*/ 208127 w 660801"/>
                      <a:gd name="connsiteY22" fmla="*/ 382454 h 383634"/>
                      <a:gd name="connsiteX23" fmla="*/ 172830 w 660801"/>
                      <a:gd name="connsiteY23" fmla="*/ 377754 h 383634"/>
                      <a:gd name="connsiteX24" fmla="*/ 171333 w 660801"/>
                      <a:gd name="connsiteY24" fmla="*/ 377186 h 383634"/>
                      <a:gd name="connsiteX25" fmla="*/ 263486 w 660801"/>
                      <a:gd name="connsiteY25" fmla="*/ 382995 h 383634"/>
                      <a:gd name="connsiteX26" fmla="*/ 261420 w 660801"/>
                      <a:gd name="connsiteY26" fmla="*/ 379529 h 383634"/>
                      <a:gd name="connsiteX27" fmla="*/ 265524 w 660801"/>
                      <a:gd name="connsiteY27" fmla="*/ 375009 h 383634"/>
                      <a:gd name="connsiteX28" fmla="*/ 300239 w 660801"/>
                      <a:gd name="connsiteY28" fmla="*/ 371779 h 383634"/>
                      <a:gd name="connsiteX29" fmla="*/ 305105 w 660801"/>
                      <a:gd name="connsiteY29" fmla="*/ 375467 h 383634"/>
                      <a:gd name="connsiteX30" fmla="*/ 301417 w 660801"/>
                      <a:gd name="connsiteY30" fmla="*/ 380333 h 383634"/>
                      <a:gd name="connsiteX31" fmla="*/ 265967 w 660801"/>
                      <a:gd name="connsiteY31" fmla="*/ 383633 h 383634"/>
                      <a:gd name="connsiteX32" fmla="*/ 263486 w 660801"/>
                      <a:gd name="connsiteY32" fmla="*/ 382995 h 383634"/>
                      <a:gd name="connsiteX33" fmla="*/ 354585 w 660801"/>
                      <a:gd name="connsiteY33" fmla="*/ 368050 h 383634"/>
                      <a:gd name="connsiteX34" fmla="*/ 352686 w 660801"/>
                      <a:gd name="connsiteY34" fmla="*/ 365540 h 383634"/>
                      <a:gd name="connsiteX35" fmla="*/ 355667 w 660801"/>
                      <a:gd name="connsiteY35" fmla="*/ 360217 h 383634"/>
                      <a:gd name="connsiteX36" fmla="*/ 388787 w 660801"/>
                      <a:gd name="connsiteY36" fmla="*/ 349333 h 383634"/>
                      <a:gd name="connsiteX37" fmla="*/ 394347 w 660801"/>
                      <a:gd name="connsiteY37" fmla="*/ 351857 h 383634"/>
                      <a:gd name="connsiteX38" fmla="*/ 391824 w 660801"/>
                      <a:gd name="connsiteY38" fmla="*/ 357416 h 383634"/>
                      <a:gd name="connsiteX39" fmla="*/ 357996 w 660801"/>
                      <a:gd name="connsiteY39" fmla="*/ 368535 h 383634"/>
                      <a:gd name="connsiteX40" fmla="*/ 354585 w 660801"/>
                      <a:gd name="connsiteY40" fmla="*/ 368050 h 383634"/>
                      <a:gd name="connsiteX41" fmla="*/ 440112 w 660801"/>
                      <a:gd name="connsiteY41" fmla="*/ 333237 h 383634"/>
                      <a:gd name="connsiteX42" fmla="*/ 438573 w 660801"/>
                      <a:gd name="connsiteY42" fmla="*/ 331615 h 383634"/>
                      <a:gd name="connsiteX43" fmla="*/ 440306 w 660801"/>
                      <a:gd name="connsiteY43" fmla="*/ 325765 h 383634"/>
                      <a:gd name="connsiteX44" fmla="*/ 470210 w 660801"/>
                      <a:gd name="connsiteY44" fmla="*/ 307825 h 383634"/>
                      <a:gd name="connsiteX45" fmla="*/ 476185 w 660801"/>
                      <a:gd name="connsiteY45" fmla="*/ 309059 h 383634"/>
                      <a:gd name="connsiteX46" fmla="*/ 474966 w 660801"/>
                      <a:gd name="connsiteY46" fmla="*/ 315034 h 383634"/>
                      <a:gd name="connsiteX47" fmla="*/ 444437 w 660801"/>
                      <a:gd name="connsiteY47" fmla="*/ 333362 h 383634"/>
                      <a:gd name="connsiteX48" fmla="*/ 440112 w 660801"/>
                      <a:gd name="connsiteY48" fmla="*/ 333237 h 383634"/>
                      <a:gd name="connsiteX49" fmla="*/ 515850 w 660801"/>
                      <a:gd name="connsiteY49" fmla="*/ 280374 h 383634"/>
                      <a:gd name="connsiteX50" fmla="*/ 514852 w 660801"/>
                      <a:gd name="connsiteY50" fmla="*/ 279543 h 383634"/>
                      <a:gd name="connsiteX51" fmla="*/ 515240 w 660801"/>
                      <a:gd name="connsiteY51" fmla="*/ 273456 h 383634"/>
                      <a:gd name="connsiteX52" fmla="*/ 540431 w 660801"/>
                      <a:gd name="connsiteY52" fmla="*/ 249333 h 383634"/>
                      <a:gd name="connsiteX53" fmla="*/ 546531 w 660801"/>
                      <a:gd name="connsiteY53" fmla="*/ 249208 h 383634"/>
                      <a:gd name="connsiteX54" fmla="*/ 546656 w 660801"/>
                      <a:gd name="connsiteY54" fmla="*/ 255308 h 383634"/>
                      <a:gd name="connsiteX55" fmla="*/ 520938 w 660801"/>
                      <a:gd name="connsiteY55" fmla="*/ 279945 h 383634"/>
                      <a:gd name="connsiteX56" fmla="*/ 515850 w 660801"/>
                      <a:gd name="connsiteY56" fmla="*/ 280374 h 383634"/>
                      <a:gd name="connsiteX57" fmla="*/ 577960 w 660801"/>
                      <a:gd name="connsiteY57" fmla="*/ 211998 h 383634"/>
                      <a:gd name="connsiteX58" fmla="*/ 577683 w 660801"/>
                      <a:gd name="connsiteY58" fmla="*/ 211817 h 383634"/>
                      <a:gd name="connsiteX59" fmla="*/ 576712 w 660801"/>
                      <a:gd name="connsiteY59" fmla="*/ 205787 h 383634"/>
                      <a:gd name="connsiteX60" fmla="*/ 593765 w 660801"/>
                      <a:gd name="connsiteY60" fmla="*/ 180152 h 383634"/>
                      <a:gd name="connsiteX61" fmla="*/ 595886 w 660801"/>
                      <a:gd name="connsiteY61" fmla="*/ 176659 h 383634"/>
                      <a:gd name="connsiteX62" fmla="*/ 601806 w 660801"/>
                      <a:gd name="connsiteY62" fmla="*/ 175161 h 383634"/>
                      <a:gd name="connsiteX63" fmla="*/ 601848 w 660801"/>
                      <a:gd name="connsiteY63" fmla="*/ 175189 h 383634"/>
                      <a:gd name="connsiteX64" fmla="*/ 603303 w 660801"/>
                      <a:gd name="connsiteY64" fmla="*/ 181081 h 383634"/>
                      <a:gd name="connsiteX65" fmla="*/ 601141 w 660801"/>
                      <a:gd name="connsiteY65" fmla="*/ 184658 h 383634"/>
                      <a:gd name="connsiteX66" fmla="*/ 583728 w 660801"/>
                      <a:gd name="connsiteY66" fmla="*/ 210833 h 383634"/>
                      <a:gd name="connsiteX67" fmla="*/ 577960 w 660801"/>
                      <a:gd name="connsiteY67" fmla="*/ 211998 h 383634"/>
                      <a:gd name="connsiteX68" fmla="*/ 623198 w 660801"/>
                      <a:gd name="connsiteY68" fmla="*/ 131490 h 383634"/>
                      <a:gd name="connsiteX69" fmla="*/ 621479 w 660801"/>
                      <a:gd name="connsiteY69" fmla="*/ 126139 h 383634"/>
                      <a:gd name="connsiteX70" fmla="*/ 633665 w 660801"/>
                      <a:gd name="connsiteY70" fmla="*/ 93448 h 383634"/>
                      <a:gd name="connsiteX71" fmla="*/ 639100 w 660801"/>
                      <a:gd name="connsiteY71" fmla="*/ 90675 h 383634"/>
                      <a:gd name="connsiteX72" fmla="*/ 641873 w 660801"/>
                      <a:gd name="connsiteY72" fmla="*/ 96110 h 383634"/>
                      <a:gd name="connsiteX73" fmla="*/ 629423 w 660801"/>
                      <a:gd name="connsiteY73" fmla="*/ 129480 h 383634"/>
                      <a:gd name="connsiteX74" fmla="*/ 623766 w 660801"/>
                      <a:gd name="connsiteY74" fmla="*/ 131781 h 383634"/>
                      <a:gd name="connsiteX75" fmla="*/ 623198 w 660801"/>
                      <a:gd name="connsiteY75" fmla="*/ 131490 h 383634"/>
                      <a:gd name="connsiteX76" fmla="*/ 649484 w 660801"/>
                      <a:gd name="connsiteY76" fmla="*/ 42928 h 383634"/>
                      <a:gd name="connsiteX77" fmla="*/ 647488 w 660801"/>
                      <a:gd name="connsiteY77" fmla="*/ 38477 h 383634"/>
                      <a:gd name="connsiteX78" fmla="*/ 652187 w 660801"/>
                      <a:gd name="connsiteY78" fmla="*/ 3915 h 383634"/>
                      <a:gd name="connsiteX79" fmla="*/ 656887 w 660801"/>
                      <a:gd name="connsiteY79" fmla="*/ 19 h 383634"/>
                      <a:gd name="connsiteX80" fmla="*/ 660783 w 660801"/>
                      <a:gd name="connsiteY80" fmla="*/ 4719 h 383634"/>
                      <a:gd name="connsiteX81" fmla="*/ 655986 w 660801"/>
                      <a:gd name="connsiteY81" fmla="*/ 40002 h 383634"/>
                      <a:gd name="connsiteX82" fmla="*/ 650981 w 660801"/>
                      <a:gd name="connsiteY82" fmla="*/ 43496 h 383634"/>
                      <a:gd name="connsiteX83" fmla="*/ 649484 w 660801"/>
                      <a:gd name="connsiteY83" fmla="*/ 42928 h 383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60801" h="383634">
                        <a:moveTo>
                          <a:pt x="27065" y="322687"/>
                        </a:moveTo>
                        <a:cubicBezTo>
                          <a:pt x="18469" y="317433"/>
                          <a:pt x="9971" y="311790"/>
                          <a:pt x="1805" y="305939"/>
                        </a:cubicBezTo>
                        <a:cubicBezTo>
                          <a:pt x="-136" y="304553"/>
                          <a:pt x="-580" y="301850"/>
                          <a:pt x="807" y="299923"/>
                        </a:cubicBezTo>
                        <a:cubicBezTo>
                          <a:pt x="2193" y="297995"/>
                          <a:pt x="4869" y="297510"/>
                          <a:pt x="6824" y="298924"/>
                        </a:cubicBezTo>
                        <a:cubicBezTo>
                          <a:pt x="16210" y="305662"/>
                          <a:pt x="26039" y="312067"/>
                          <a:pt x="36021" y="318015"/>
                        </a:cubicBezTo>
                        <a:cubicBezTo>
                          <a:pt x="36035" y="318029"/>
                          <a:pt x="36049" y="318029"/>
                          <a:pt x="36063" y="318043"/>
                        </a:cubicBezTo>
                        <a:cubicBezTo>
                          <a:pt x="38073" y="319276"/>
                          <a:pt x="38724" y="321897"/>
                          <a:pt x="37518" y="323935"/>
                        </a:cubicBezTo>
                        <a:cubicBezTo>
                          <a:pt x="36298" y="325987"/>
                          <a:pt x="33650" y="326652"/>
                          <a:pt x="31599" y="325432"/>
                        </a:cubicBezTo>
                        <a:cubicBezTo>
                          <a:pt x="30101" y="324531"/>
                          <a:pt x="28576" y="323616"/>
                          <a:pt x="27065" y="322687"/>
                        </a:cubicBezTo>
                        <a:close/>
                        <a:moveTo>
                          <a:pt x="82715" y="351149"/>
                        </a:moveTo>
                        <a:cubicBezTo>
                          <a:pt x="80926" y="350054"/>
                          <a:pt x="80150" y="347794"/>
                          <a:pt x="80982" y="345798"/>
                        </a:cubicBezTo>
                        <a:cubicBezTo>
                          <a:pt x="81897" y="343594"/>
                          <a:pt x="84434" y="342568"/>
                          <a:pt x="86638" y="343483"/>
                        </a:cubicBezTo>
                        <a:cubicBezTo>
                          <a:pt x="97313" y="347947"/>
                          <a:pt x="108321" y="352023"/>
                          <a:pt x="119357" y="355586"/>
                        </a:cubicBezTo>
                        <a:cubicBezTo>
                          <a:pt x="121644" y="356307"/>
                          <a:pt x="122878" y="358747"/>
                          <a:pt x="122143" y="361021"/>
                        </a:cubicBezTo>
                        <a:cubicBezTo>
                          <a:pt x="121409" y="363280"/>
                          <a:pt x="118982" y="364542"/>
                          <a:pt x="116709" y="363807"/>
                        </a:cubicBezTo>
                        <a:cubicBezTo>
                          <a:pt x="105438" y="360175"/>
                          <a:pt x="94208" y="356016"/>
                          <a:pt x="83311" y="351454"/>
                        </a:cubicBezTo>
                        <a:cubicBezTo>
                          <a:pt x="83103" y="351371"/>
                          <a:pt x="82895" y="351260"/>
                          <a:pt x="82715" y="351149"/>
                        </a:cubicBezTo>
                        <a:close/>
                        <a:moveTo>
                          <a:pt x="171333" y="377186"/>
                        </a:moveTo>
                        <a:cubicBezTo>
                          <a:pt x="169863" y="376285"/>
                          <a:pt x="169017" y="374552"/>
                          <a:pt x="169336" y="372749"/>
                        </a:cubicBezTo>
                        <a:cubicBezTo>
                          <a:pt x="169752" y="370406"/>
                          <a:pt x="171984" y="368840"/>
                          <a:pt x="174341" y="369256"/>
                        </a:cubicBezTo>
                        <a:cubicBezTo>
                          <a:pt x="185765" y="371280"/>
                          <a:pt x="197397" y="372819"/>
                          <a:pt x="208904" y="373859"/>
                        </a:cubicBezTo>
                        <a:cubicBezTo>
                          <a:pt x="211274" y="374067"/>
                          <a:pt x="213035" y="376174"/>
                          <a:pt x="212813" y="378545"/>
                        </a:cubicBezTo>
                        <a:cubicBezTo>
                          <a:pt x="212605" y="380915"/>
                          <a:pt x="210498" y="382676"/>
                          <a:pt x="208127" y="382454"/>
                        </a:cubicBezTo>
                        <a:cubicBezTo>
                          <a:pt x="196371" y="381401"/>
                          <a:pt x="184503" y="379806"/>
                          <a:pt x="172830" y="377754"/>
                        </a:cubicBezTo>
                        <a:cubicBezTo>
                          <a:pt x="172289" y="377657"/>
                          <a:pt x="171790" y="377463"/>
                          <a:pt x="171333" y="377186"/>
                        </a:cubicBezTo>
                        <a:close/>
                        <a:moveTo>
                          <a:pt x="263486" y="382995"/>
                        </a:moveTo>
                        <a:cubicBezTo>
                          <a:pt x="262307" y="382274"/>
                          <a:pt x="261489" y="381012"/>
                          <a:pt x="261420" y="379529"/>
                        </a:cubicBezTo>
                        <a:cubicBezTo>
                          <a:pt x="261309" y="377144"/>
                          <a:pt x="263139" y="375120"/>
                          <a:pt x="265524" y="375009"/>
                        </a:cubicBezTo>
                        <a:cubicBezTo>
                          <a:pt x="277072" y="374441"/>
                          <a:pt x="288746" y="373346"/>
                          <a:pt x="300239" y="371779"/>
                        </a:cubicBezTo>
                        <a:cubicBezTo>
                          <a:pt x="302596" y="371460"/>
                          <a:pt x="304786" y="373110"/>
                          <a:pt x="305105" y="375467"/>
                        </a:cubicBezTo>
                        <a:cubicBezTo>
                          <a:pt x="305424" y="377824"/>
                          <a:pt x="303774" y="380000"/>
                          <a:pt x="301417" y="380333"/>
                        </a:cubicBezTo>
                        <a:cubicBezTo>
                          <a:pt x="289688" y="381941"/>
                          <a:pt x="277752" y="383050"/>
                          <a:pt x="265967" y="383633"/>
                        </a:cubicBezTo>
                        <a:cubicBezTo>
                          <a:pt x="265052" y="383660"/>
                          <a:pt x="264207" y="383425"/>
                          <a:pt x="263486" y="382995"/>
                        </a:cubicBezTo>
                        <a:close/>
                        <a:moveTo>
                          <a:pt x="354585" y="368050"/>
                        </a:moveTo>
                        <a:cubicBezTo>
                          <a:pt x="353698" y="367509"/>
                          <a:pt x="352991" y="366635"/>
                          <a:pt x="352686" y="365540"/>
                        </a:cubicBezTo>
                        <a:cubicBezTo>
                          <a:pt x="352034" y="363253"/>
                          <a:pt x="353379" y="360854"/>
                          <a:pt x="355667" y="360217"/>
                        </a:cubicBezTo>
                        <a:cubicBezTo>
                          <a:pt x="366800" y="357083"/>
                          <a:pt x="377946" y="353409"/>
                          <a:pt x="388787" y="349333"/>
                        </a:cubicBezTo>
                        <a:cubicBezTo>
                          <a:pt x="391020" y="348501"/>
                          <a:pt x="393515" y="349624"/>
                          <a:pt x="394347" y="351857"/>
                        </a:cubicBezTo>
                        <a:cubicBezTo>
                          <a:pt x="395179" y="354089"/>
                          <a:pt x="394056" y="356584"/>
                          <a:pt x="391824" y="357416"/>
                        </a:cubicBezTo>
                        <a:cubicBezTo>
                          <a:pt x="380746" y="361589"/>
                          <a:pt x="369364" y="365332"/>
                          <a:pt x="357996" y="368535"/>
                        </a:cubicBezTo>
                        <a:cubicBezTo>
                          <a:pt x="356804" y="368868"/>
                          <a:pt x="355570" y="368660"/>
                          <a:pt x="354585" y="368050"/>
                        </a:cubicBezTo>
                        <a:close/>
                        <a:moveTo>
                          <a:pt x="440112" y="333237"/>
                        </a:moveTo>
                        <a:cubicBezTo>
                          <a:pt x="439488" y="332849"/>
                          <a:pt x="438947" y="332309"/>
                          <a:pt x="438573" y="331615"/>
                        </a:cubicBezTo>
                        <a:cubicBezTo>
                          <a:pt x="437436" y="329522"/>
                          <a:pt x="438212" y="326902"/>
                          <a:pt x="440306" y="325765"/>
                        </a:cubicBezTo>
                        <a:cubicBezTo>
                          <a:pt x="450496" y="320219"/>
                          <a:pt x="460561" y="314188"/>
                          <a:pt x="470210" y="307825"/>
                        </a:cubicBezTo>
                        <a:cubicBezTo>
                          <a:pt x="472207" y="306508"/>
                          <a:pt x="474882" y="307062"/>
                          <a:pt x="476185" y="309059"/>
                        </a:cubicBezTo>
                        <a:cubicBezTo>
                          <a:pt x="477502" y="311041"/>
                          <a:pt x="476948" y="313731"/>
                          <a:pt x="474966" y="315034"/>
                        </a:cubicBezTo>
                        <a:cubicBezTo>
                          <a:pt x="465108" y="321536"/>
                          <a:pt x="454835" y="327692"/>
                          <a:pt x="444437" y="333362"/>
                        </a:cubicBezTo>
                        <a:cubicBezTo>
                          <a:pt x="443023" y="334111"/>
                          <a:pt x="441387" y="334014"/>
                          <a:pt x="440112" y="333237"/>
                        </a:cubicBezTo>
                        <a:close/>
                        <a:moveTo>
                          <a:pt x="515850" y="280374"/>
                        </a:moveTo>
                        <a:cubicBezTo>
                          <a:pt x="515490" y="280153"/>
                          <a:pt x="515157" y="279875"/>
                          <a:pt x="514852" y="279543"/>
                        </a:cubicBezTo>
                        <a:cubicBezTo>
                          <a:pt x="513285" y="277754"/>
                          <a:pt x="513452" y="275023"/>
                          <a:pt x="515240" y="273456"/>
                        </a:cubicBezTo>
                        <a:cubicBezTo>
                          <a:pt x="523946" y="265804"/>
                          <a:pt x="532417" y="257693"/>
                          <a:pt x="540431" y="249333"/>
                        </a:cubicBezTo>
                        <a:cubicBezTo>
                          <a:pt x="542081" y="247614"/>
                          <a:pt x="544798" y="247559"/>
                          <a:pt x="546531" y="249208"/>
                        </a:cubicBezTo>
                        <a:cubicBezTo>
                          <a:pt x="548250" y="250858"/>
                          <a:pt x="548305" y="253589"/>
                          <a:pt x="546656" y="255308"/>
                        </a:cubicBezTo>
                        <a:cubicBezTo>
                          <a:pt x="538476" y="263849"/>
                          <a:pt x="529811" y="272125"/>
                          <a:pt x="520938" y="279945"/>
                        </a:cubicBezTo>
                        <a:cubicBezTo>
                          <a:pt x="519496" y="281206"/>
                          <a:pt x="517417" y="281331"/>
                          <a:pt x="515850" y="280374"/>
                        </a:cubicBezTo>
                        <a:close/>
                        <a:moveTo>
                          <a:pt x="577960" y="211998"/>
                        </a:moveTo>
                        <a:cubicBezTo>
                          <a:pt x="577863" y="211942"/>
                          <a:pt x="577780" y="211873"/>
                          <a:pt x="577683" y="211817"/>
                        </a:cubicBezTo>
                        <a:cubicBezTo>
                          <a:pt x="575756" y="210417"/>
                          <a:pt x="575312" y="207728"/>
                          <a:pt x="576712" y="205787"/>
                        </a:cubicBezTo>
                        <a:cubicBezTo>
                          <a:pt x="582702" y="197482"/>
                          <a:pt x="588441" y="188859"/>
                          <a:pt x="593765" y="180152"/>
                        </a:cubicBezTo>
                        <a:cubicBezTo>
                          <a:pt x="594472" y="178988"/>
                          <a:pt x="595179" y="177823"/>
                          <a:pt x="595886" y="176659"/>
                        </a:cubicBezTo>
                        <a:cubicBezTo>
                          <a:pt x="597106" y="174607"/>
                          <a:pt x="599754" y="173941"/>
                          <a:pt x="601806" y="175161"/>
                        </a:cubicBezTo>
                        <a:cubicBezTo>
                          <a:pt x="601820" y="175175"/>
                          <a:pt x="601834" y="175175"/>
                          <a:pt x="601848" y="175189"/>
                        </a:cubicBezTo>
                        <a:cubicBezTo>
                          <a:pt x="603858" y="176423"/>
                          <a:pt x="604523" y="179057"/>
                          <a:pt x="603303" y="181081"/>
                        </a:cubicBezTo>
                        <a:cubicBezTo>
                          <a:pt x="602582" y="182274"/>
                          <a:pt x="601861" y="183466"/>
                          <a:pt x="601141" y="184658"/>
                        </a:cubicBezTo>
                        <a:cubicBezTo>
                          <a:pt x="595692" y="193559"/>
                          <a:pt x="589842" y="202362"/>
                          <a:pt x="583728" y="210833"/>
                        </a:cubicBezTo>
                        <a:cubicBezTo>
                          <a:pt x="582383" y="212691"/>
                          <a:pt x="579873" y="213162"/>
                          <a:pt x="577960" y="211998"/>
                        </a:cubicBezTo>
                        <a:close/>
                        <a:moveTo>
                          <a:pt x="623198" y="131490"/>
                        </a:moveTo>
                        <a:cubicBezTo>
                          <a:pt x="621410" y="130395"/>
                          <a:pt x="620633" y="128121"/>
                          <a:pt x="621479" y="126139"/>
                        </a:cubicBezTo>
                        <a:cubicBezTo>
                          <a:pt x="625971" y="115491"/>
                          <a:pt x="630075" y="104497"/>
                          <a:pt x="633665" y="93448"/>
                        </a:cubicBezTo>
                        <a:cubicBezTo>
                          <a:pt x="634400" y="91174"/>
                          <a:pt x="636840" y="89940"/>
                          <a:pt x="639100" y="90675"/>
                        </a:cubicBezTo>
                        <a:cubicBezTo>
                          <a:pt x="641360" y="91437"/>
                          <a:pt x="642608" y="93850"/>
                          <a:pt x="641873" y="96110"/>
                        </a:cubicBezTo>
                        <a:cubicBezTo>
                          <a:pt x="638199" y="107381"/>
                          <a:pt x="634012" y="118611"/>
                          <a:pt x="629423" y="129480"/>
                        </a:cubicBezTo>
                        <a:cubicBezTo>
                          <a:pt x="628494" y="131684"/>
                          <a:pt x="625971" y="132710"/>
                          <a:pt x="623766" y="131781"/>
                        </a:cubicBezTo>
                        <a:cubicBezTo>
                          <a:pt x="623586" y="131698"/>
                          <a:pt x="623392" y="131601"/>
                          <a:pt x="623198" y="131490"/>
                        </a:cubicBezTo>
                        <a:close/>
                        <a:moveTo>
                          <a:pt x="649484" y="42928"/>
                        </a:moveTo>
                        <a:cubicBezTo>
                          <a:pt x="648014" y="42027"/>
                          <a:pt x="647169" y="40294"/>
                          <a:pt x="647488" y="38477"/>
                        </a:cubicBezTo>
                        <a:cubicBezTo>
                          <a:pt x="649539" y="27040"/>
                          <a:pt x="651120" y="15422"/>
                          <a:pt x="652187" y="3915"/>
                        </a:cubicBezTo>
                        <a:cubicBezTo>
                          <a:pt x="652409" y="1544"/>
                          <a:pt x="654517" y="-203"/>
                          <a:pt x="656887" y="19"/>
                        </a:cubicBezTo>
                        <a:cubicBezTo>
                          <a:pt x="659258" y="241"/>
                          <a:pt x="661005" y="2334"/>
                          <a:pt x="660783" y="4719"/>
                        </a:cubicBezTo>
                        <a:cubicBezTo>
                          <a:pt x="659702" y="16462"/>
                          <a:pt x="658080" y="28329"/>
                          <a:pt x="655986" y="40002"/>
                        </a:cubicBezTo>
                        <a:cubicBezTo>
                          <a:pt x="655570" y="42345"/>
                          <a:pt x="653324" y="43912"/>
                          <a:pt x="650981" y="43496"/>
                        </a:cubicBezTo>
                        <a:cubicBezTo>
                          <a:pt x="650440" y="43399"/>
                          <a:pt x="649942" y="43205"/>
                          <a:pt x="649484" y="42928"/>
                        </a:cubicBezTo>
                        <a:close/>
                      </a:path>
                    </a:pathLst>
                  </a:custGeom>
                  <a:solidFill>
                    <a:srgbClr val="91B3FA"/>
                  </a:solidFill>
                  <a:ln w="1386" cap="flat">
                    <a:noFill/>
                    <a:prstDash val="solid"/>
                    <a:miter/>
                  </a:ln>
                </p:spPr>
                <p:txBody>
                  <a:bodyPr rtlCol="0" anchor="ctr"/>
                  <a:lstStyle/>
                  <a:p>
                    <a:endParaRPr lang="en-US"/>
                  </a:p>
                </p:txBody>
              </p:sp>
              <p:sp>
                <p:nvSpPr>
                  <p:cNvPr id="826" name="Freeform: Shape 825">
                    <a:extLst>
                      <a:ext uri="{FF2B5EF4-FFF2-40B4-BE49-F238E27FC236}">
                        <a16:creationId xmlns:a16="http://schemas.microsoft.com/office/drawing/2014/main" id="{24D51421-0C90-C3C5-760E-C4C95857652A}"/>
                      </a:ext>
                    </a:extLst>
                  </p:cNvPr>
                  <p:cNvSpPr/>
                  <p:nvPr/>
                </p:nvSpPr>
                <p:spPr>
                  <a:xfrm>
                    <a:off x="4489562" y="1435768"/>
                    <a:ext cx="20856" cy="20810"/>
                  </a:xfrm>
                  <a:custGeom>
                    <a:avLst/>
                    <a:gdLst>
                      <a:gd name="connsiteX0" fmla="*/ 14296 w 20856"/>
                      <a:gd name="connsiteY0" fmla="*/ 20175 h 20810"/>
                      <a:gd name="connsiteX1" fmla="*/ 13561 w 20856"/>
                      <a:gd name="connsiteY1" fmla="*/ 19606 h 20810"/>
                      <a:gd name="connsiteX2" fmla="*/ 1209 w 20856"/>
                      <a:gd name="connsiteY2" fmla="*/ 7309 h 20810"/>
                      <a:gd name="connsiteX3" fmla="*/ 1319 w 20856"/>
                      <a:gd name="connsiteY3" fmla="*/ 1209 h 20810"/>
                      <a:gd name="connsiteX4" fmla="*/ 7420 w 20856"/>
                      <a:gd name="connsiteY4" fmla="*/ 1320 h 20810"/>
                      <a:gd name="connsiteX5" fmla="*/ 19523 w 20856"/>
                      <a:gd name="connsiteY5" fmla="*/ 13367 h 20810"/>
                      <a:gd name="connsiteX6" fmla="*/ 19661 w 20856"/>
                      <a:gd name="connsiteY6" fmla="*/ 19468 h 20810"/>
                      <a:gd name="connsiteX7" fmla="*/ 14296 w 20856"/>
                      <a:gd name="connsiteY7" fmla="*/ 20175 h 2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56" h="20810">
                        <a:moveTo>
                          <a:pt x="14296" y="20175"/>
                        </a:moveTo>
                        <a:cubicBezTo>
                          <a:pt x="14033" y="20022"/>
                          <a:pt x="13783" y="19828"/>
                          <a:pt x="13561" y="19606"/>
                        </a:cubicBezTo>
                        <a:cubicBezTo>
                          <a:pt x="9319" y="15558"/>
                          <a:pt x="5160" y="11413"/>
                          <a:pt x="1209" y="7309"/>
                        </a:cubicBezTo>
                        <a:cubicBezTo>
                          <a:pt x="-441" y="5590"/>
                          <a:pt x="-400" y="2859"/>
                          <a:pt x="1319" y="1209"/>
                        </a:cubicBezTo>
                        <a:cubicBezTo>
                          <a:pt x="3039" y="-455"/>
                          <a:pt x="5770" y="-386"/>
                          <a:pt x="7420" y="1320"/>
                        </a:cubicBezTo>
                        <a:cubicBezTo>
                          <a:pt x="11301" y="5340"/>
                          <a:pt x="15364" y="9402"/>
                          <a:pt x="19523" y="13367"/>
                        </a:cubicBezTo>
                        <a:cubicBezTo>
                          <a:pt x="21242" y="15017"/>
                          <a:pt x="21311" y="17748"/>
                          <a:pt x="19661" y="19468"/>
                        </a:cubicBezTo>
                        <a:cubicBezTo>
                          <a:pt x="18233" y="20979"/>
                          <a:pt x="15987" y="21214"/>
                          <a:pt x="14296" y="20175"/>
                        </a:cubicBezTo>
                        <a:close/>
                      </a:path>
                    </a:pathLst>
                  </a:custGeom>
                  <a:solidFill>
                    <a:srgbClr val="91B3FA"/>
                  </a:solidFill>
                  <a:ln w="1386" cap="flat">
                    <a:noFill/>
                    <a:prstDash val="solid"/>
                    <a:miter/>
                  </a:ln>
                </p:spPr>
                <p:txBody>
                  <a:bodyPr rtlCol="0" anchor="ctr"/>
                  <a:lstStyle/>
                  <a:p>
                    <a:endParaRPr lang="en-US"/>
                  </a:p>
                </p:txBody>
              </p:sp>
            </p:grpSp>
            <p:grpSp>
              <p:nvGrpSpPr>
                <p:cNvPr id="827" name="Graphic 6">
                  <a:extLst>
                    <a:ext uri="{FF2B5EF4-FFF2-40B4-BE49-F238E27FC236}">
                      <a16:creationId xmlns:a16="http://schemas.microsoft.com/office/drawing/2014/main" id="{13A08273-9E43-B704-BA76-E44DD20A0F67}"/>
                    </a:ext>
                  </a:extLst>
                </p:cNvPr>
                <p:cNvGrpSpPr/>
                <p:nvPr/>
              </p:nvGrpSpPr>
              <p:grpSpPr>
                <a:xfrm>
                  <a:off x="4373631" y="735667"/>
                  <a:ext cx="731952" cy="423699"/>
                  <a:chOff x="4373631" y="735667"/>
                  <a:chExt cx="731952" cy="423699"/>
                </a:xfrm>
                <a:solidFill>
                  <a:srgbClr val="91B3FA"/>
                </a:solidFill>
              </p:grpSpPr>
              <p:sp>
                <p:nvSpPr>
                  <p:cNvPr id="828" name="Freeform: Shape 827">
                    <a:extLst>
                      <a:ext uri="{FF2B5EF4-FFF2-40B4-BE49-F238E27FC236}">
                        <a16:creationId xmlns:a16="http://schemas.microsoft.com/office/drawing/2014/main" id="{01624083-6832-9430-B8CB-5A7D2DC6A676}"/>
                      </a:ext>
                    </a:extLst>
                  </p:cNvPr>
                  <p:cNvSpPr/>
                  <p:nvPr/>
                </p:nvSpPr>
                <p:spPr>
                  <a:xfrm>
                    <a:off x="4373631" y="1133465"/>
                    <a:ext cx="8922" cy="25901"/>
                  </a:xfrm>
                  <a:custGeom>
                    <a:avLst/>
                    <a:gdLst>
                      <a:gd name="connsiteX0" fmla="*/ 2070 w 8922"/>
                      <a:gd name="connsiteY0" fmla="*/ 25264 h 25901"/>
                      <a:gd name="connsiteX1" fmla="*/ 4 w 8922"/>
                      <a:gd name="connsiteY1" fmla="*/ 21590 h 25901"/>
                      <a:gd name="connsiteX2" fmla="*/ 295 w 8922"/>
                      <a:gd name="connsiteY2" fmla="*/ 4149 h 25901"/>
                      <a:gd name="connsiteX3" fmla="*/ 4773 w 8922"/>
                      <a:gd name="connsiteY3" fmla="*/ 4 h 25901"/>
                      <a:gd name="connsiteX4" fmla="*/ 8919 w 8922"/>
                      <a:gd name="connsiteY4" fmla="*/ 4482 h 25901"/>
                      <a:gd name="connsiteX5" fmla="*/ 8628 w 8922"/>
                      <a:gd name="connsiteY5" fmla="*/ 21562 h 25901"/>
                      <a:gd name="connsiteX6" fmla="*/ 4330 w 8922"/>
                      <a:gd name="connsiteY6" fmla="*/ 25901 h 25901"/>
                      <a:gd name="connsiteX7" fmla="*/ 2070 w 8922"/>
                      <a:gd name="connsiteY7" fmla="*/ 25264 h 25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22" h="25901">
                        <a:moveTo>
                          <a:pt x="2070" y="25264"/>
                        </a:moveTo>
                        <a:cubicBezTo>
                          <a:pt x="836" y="24501"/>
                          <a:pt x="4" y="23156"/>
                          <a:pt x="4" y="21590"/>
                        </a:cubicBezTo>
                        <a:cubicBezTo>
                          <a:pt x="-24" y="15836"/>
                          <a:pt x="87" y="9972"/>
                          <a:pt x="295" y="4149"/>
                        </a:cubicBezTo>
                        <a:cubicBezTo>
                          <a:pt x="378" y="1764"/>
                          <a:pt x="2389" y="-93"/>
                          <a:pt x="4773" y="4"/>
                        </a:cubicBezTo>
                        <a:cubicBezTo>
                          <a:pt x="7158" y="101"/>
                          <a:pt x="9016" y="2097"/>
                          <a:pt x="8919" y="4482"/>
                        </a:cubicBezTo>
                        <a:cubicBezTo>
                          <a:pt x="8697" y="10180"/>
                          <a:pt x="8600" y="15933"/>
                          <a:pt x="8628" y="21562"/>
                        </a:cubicBezTo>
                        <a:cubicBezTo>
                          <a:pt x="8641" y="23947"/>
                          <a:pt x="6714" y="25887"/>
                          <a:pt x="4330" y="25901"/>
                        </a:cubicBezTo>
                        <a:cubicBezTo>
                          <a:pt x="3498" y="25901"/>
                          <a:pt x="2721" y="25666"/>
                          <a:pt x="2070" y="25264"/>
                        </a:cubicBezTo>
                        <a:close/>
                      </a:path>
                    </a:pathLst>
                  </a:custGeom>
                  <a:solidFill>
                    <a:srgbClr val="91B3FA"/>
                  </a:solidFill>
                  <a:ln w="1386" cap="flat">
                    <a:noFill/>
                    <a:prstDash val="solid"/>
                    <a:miter/>
                  </a:ln>
                </p:spPr>
                <p:txBody>
                  <a:bodyPr rtlCol="0" anchor="ctr"/>
                  <a:lstStyle/>
                  <a:p>
                    <a:endParaRPr lang="en-US"/>
                  </a:p>
                </p:txBody>
              </p:sp>
              <p:sp>
                <p:nvSpPr>
                  <p:cNvPr id="829" name="Freeform: Shape 828">
                    <a:extLst>
                      <a:ext uri="{FF2B5EF4-FFF2-40B4-BE49-F238E27FC236}">
                        <a16:creationId xmlns:a16="http://schemas.microsoft.com/office/drawing/2014/main" id="{35728F59-DBE2-476F-E66A-2E4374DF2FB4}"/>
                      </a:ext>
                    </a:extLst>
                  </p:cNvPr>
                  <p:cNvSpPr/>
                  <p:nvPr/>
                </p:nvSpPr>
                <p:spPr>
                  <a:xfrm>
                    <a:off x="4379918" y="735667"/>
                    <a:ext cx="672253" cy="350412"/>
                  </a:xfrm>
                  <a:custGeom>
                    <a:avLst/>
                    <a:gdLst>
                      <a:gd name="connsiteX0" fmla="*/ 2063 w 672253"/>
                      <a:gd name="connsiteY0" fmla="*/ 349777 h 350412"/>
                      <a:gd name="connsiteX1" fmla="*/ 67 w 672253"/>
                      <a:gd name="connsiteY1" fmla="*/ 345341 h 350412"/>
                      <a:gd name="connsiteX2" fmla="*/ 7595 w 672253"/>
                      <a:gd name="connsiteY2" fmla="*/ 311124 h 350412"/>
                      <a:gd name="connsiteX3" fmla="*/ 12877 w 672253"/>
                      <a:gd name="connsiteY3" fmla="*/ 308047 h 350412"/>
                      <a:gd name="connsiteX4" fmla="*/ 15955 w 672253"/>
                      <a:gd name="connsiteY4" fmla="*/ 313329 h 350412"/>
                      <a:gd name="connsiteX5" fmla="*/ 8579 w 672253"/>
                      <a:gd name="connsiteY5" fmla="*/ 346852 h 350412"/>
                      <a:gd name="connsiteX6" fmla="*/ 3575 w 672253"/>
                      <a:gd name="connsiteY6" fmla="*/ 350345 h 350412"/>
                      <a:gd name="connsiteX7" fmla="*/ 2063 w 672253"/>
                      <a:gd name="connsiteY7" fmla="*/ 349777 h 350412"/>
                      <a:gd name="connsiteX8" fmla="*/ 27504 w 672253"/>
                      <a:gd name="connsiteY8" fmla="*/ 262518 h 350412"/>
                      <a:gd name="connsiteX9" fmla="*/ 25771 w 672253"/>
                      <a:gd name="connsiteY9" fmla="*/ 257180 h 350412"/>
                      <a:gd name="connsiteX10" fmla="*/ 40536 w 672253"/>
                      <a:gd name="connsiteY10" fmla="*/ 225404 h 350412"/>
                      <a:gd name="connsiteX11" fmla="*/ 46358 w 672253"/>
                      <a:gd name="connsiteY11" fmla="*/ 223560 h 350412"/>
                      <a:gd name="connsiteX12" fmla="*/ 48216 w 672253"/>
                      <a:gd name="connsiteY12" fmla="*/ 229383 h 350412"/>
                      <a:gd name="connsiteX13" fmla="*/ 33756 w 672253"/>
                      <a:gd name="connsiteY13" fmla="*/ 260507 h 350412"/>
                      <a:gd name="connsiteX14" fmla="*/ 28114 w 672253"/>
                      <a:gd name="connsiteY14" fmla="*/ 262837 h 350412"/>
                      <a:gd name="connsiteX15" fmla="*/ 27504 w 672253"/>
                      <a:gd name="connsiteY15" fmla="*/ 262518 h 350412"/>
                      <a:gd name="connsiteX16" fmla="*/ 71383 w 672253"/>
                      <a:gd name="connsiteY16" fmla="*/ 182925 h 350412"/>
                      <a:gd name="connsiteX17" fmla="*/ 71147 w 672253"/>
                      <a:gd name="connsiteY17" fmla="*/ 182773 h 350412"/>
                      <a:gd name="connsiteX18" fmla="*/ 70107 w 672253"/>
                      <a:gd name="connsiteY18" fmla="*/ 176756 h 350412"/>
                      <a:gd name="connsiteX19" fmla="*/ 91513 w 672253"/>
                      <a:gd name="connsiteY19" fmla="*/ 149014 h 350412"/>
                      <a:gd name="connsiteX20" fmla="*/ 97599 w 672253"/>
                      <a:gd name="connsiteY20" fmla="*/ 148487 h 350412"/>
                      <a:gd name="connsiteX21" fmla="*/ 98126 w 672253"/>
                      <a:gd name="connsiteY21" fmla="*/ 154574 h 350412"/>
                      <a:gd name="connsiteX22" fmla="*/ 77164 w 672253"/>
                      <a:gd name="connsiteY22" fmla="*/ 181747 h 350412"/>
                      <a:gd name="connsiteX23" fmla="*/ 71383 w 672253"/>
                      <a:gd name="connsiteY23" fmla="*/ 182925 h 350412"/>
                      <a:gd name="connsiteX24" fmla="*/ 131677 w 672253"/>
                      <a:gd name="connsiteY24" fmla="*/ 114923 h 350412"/>
                      <a:gd name="connsiteX25" fmla="*/ 130720 w 672253"/>
                      <a:gd name="connsiteY25" fmla="*/ 114133 h 350412"/>
                      <a:gd name="connsiteX26" fmla="*/ 131025 w 672253"/>
                      <a:gd name="connsiteY26" fmla="*/ 108032 h 350412"/>
                      <a:gd name="connsiteX27" fmla="*/ 157990 w 672253"/>
                      <a:gd name="connsiteY27" fmla="*/ 85656 h 350412"/>
                      <a:gd name="connsiteX28" fmla="*/ 164035 w 672253"/>
                      <a:gd name="connsiteY28" fmla="*/ 86474 h 350412"/>
                      <a:gd name="connsiteX29" fmla="*/ 163217 w 672253"/>
                      <a:gd name="connsiteY29" fmla="*/ 92519 h 350412"/>
                      <a:gd name="connsiteX30" fmla="*/ 136806 w 672253"/>
                      <a:gd name="connsiteY30" fmla="*/ 114438 h 350412"/>
                      <a:gd name="connsiteX31" fmla="*/ 131677 w 672253"/>
                      <a:gd name="connsiteY31" fmla="*/ 114923 h 350412"/>
                      <a:gd name="connsiteX32" fmla="*/ 205377 w 672253"/>
                      <a:gd name="connsiteY32" fmla="*/ 61755 h 350412"/>
                      <a:gd name="connsiteX33" fmla="*/ 203880 w 672253"/>
                      <a:gd name="connsiteY33" fmla="*/ 60202 h 350412"/>
                      <a:gd name="connsiteX34" fmla="*/ 205502 w 672253"/>
                      <a:gd name="connsiteY34" fmla="*/ 54324 h 350412"/>
                      <a:gd name="connsiteX35" fmla="*/ 236682 w 672253"/>
                      <a:gd name="connsiteY35" fmla="*/ 38339 h 350412"/>
                      <a:gd name="connsiteX36" fmla="*/ 242408 w 672253"/>
                      <a:gd name="connsiteY36" fmla="*/ 40460 h 350412"/>
                      <a:gd name="connsiteX37" fmla="*/ 240300 w 672253"/>
                      <a:gd name="connsiteY37" fmla="*/ 46186 h 350412"/>
                      <a:gd name="connsiteX38" fmla="*/ 209758 w 672253"/>
                      <a:gd name="connsiteY38" fmla="*/ 61838 h 350412"/>
                      <a:gd name="connsiteX39" fmla="*/ 205377 w 672253"/>
                      <a:gd name="connsiteY39" fmla="*/ 61755 h 350412"/>
                      <a:gd name="connsiteX40" fmla="*/ 288866 w 672253"/>
                      <a:gd name="connsiteY40" fmla="*/ 25889 h 350412"/>
                      <a:gd name="connsiteX41" fmla="*/ 286994 w 672253"/>
                      <a:gd name="connsiteY41" fmla="*/ 23463 h 350412"/>
                      <a:gd name="connsiteX42" fmla="*/ 289864 w 672253"/>
                      <a:gd name="connsiteY42" fmla="*/ 18070 h 350412"/>
                      <a:gd name="connsiteX43" fmla="*/ 323775 w 672253"/>
                      <a:gd name="connsiteY43" fmla="*/ 9280 h 350412"/>
                      <a:gd name="connsiteX44" fmla="*/ 328904 w 672253"/>
                      <a:gd name="connsiteY44" fmla="*/ 12593 h 350412"/>
                      <a:gd name="connsiteX45" fmla="*/ 325591 w 672253"/>
                      <a:gd name="connsiteY45" fmla="*/ 17723 h 350412"/>
                      <a:gd name="connsiteX46" fmla="*/ 292387 w 672253"/>
                      <a:gd name="connsiteY46" fmla="*/ 26333 h 350412"/>
                      <a:gd name="connsiteX47" fmla="*/ 288866 w 672253"/>
                      <a:gd name="connsiteY47" fmla="*/ 25889 h 350412"/>
                      <a:gd name="connsiteX48" fmla="*/ 378135 w 672253"/>
                      <a:gd name="connsiteY48" fmla="*/ 9155 h 350412"/>
                      <a:gd name="connsiteX49" fmla="*/ 376083 w 672253"/>
                      <a:gd name="connsiteY49" fmla="*/ 5786 h 350412"/>
                      <a:gd name="connsiteX50" fmla="*/ 380062 w 672253"/>
                      <a:gd name="connsiteY50" fmla="*/ 1156 h 350412"/>
                      <a:gd name="connsiteX51" fmla="*/ 415082 w 672253"/>
                      <a:gd name="connsiteY51" fmla="*/ 19 h 350412"/>
                      <a:gd name="connsiteX52" fmla="*/ 419352 w 672253"/>
                      <a:gd name="connsiteY52" fmla="*/ 4372 h 350412"/>
                      <a:gd name="connsiteX53" fmla="*/ 414985 w 672253"/>
                      <a:gd name="connsiteY53" fmla="*/ 8642 h 350412"/>
                      <a:gd name="connsiteX54" fmla="*/ 380700 w 672253"/>
                      <a:gd name="connsiteY54" fmla="*/ 9751 h 350412"/>
                      <a:gd name="connsiteX55" fmla="*/ 378135 w 672253"/>
                      <a:gd name="connsiteY55" fmla="*/ 9155 h 350412"/>
                      <a:gd name="connsiteX56" fmla="*/ 468929 w 672253"/>
                      <a:gd name="connsiteY56" fmla="*/ 12455 h 350412"/>
                      <a:gd name="connsiteX57" fmla="*/ 466905 w 672253"/>
                      <a:gd name="connsiteY57" fmla="*/ 8143 h 350412"/>
                      <a:gd name="connsiteX58" fmla="*/ 471813 w 672253"/>
                      <a:gd name="connsiteY58" fmla="*/ 4511 h 350412"/>
                      <a:gd name="connsiteX59" fmla="*/ 506224 w 672253"/>
                      <a:gd name="connsiteY59" fmla="*/ 11082 h 350412"/>
                      <a:gd name="connsiteX60" fmla="*/ 509440 w 672253"/>
                      <a:gd name="connsiteY60" fmla="*/ 16267 h 350412"/>
                      <a:gd name="connsiteX61" fmla="*/ 504255 w 672253"/>
                      <a:gd name="connsiteY61" fmla="*/ 19484 h 350412"/>
                      <a:gd name="connsiteX62" fmla="*/ 470552 w 672253"/>
                      <a:gd name="connsiteY62" fmla="*/ 13051 h 350412"/>
                      <a:gd name="connsiteX63" fmla="*/ 468929 w 672253"/>
                      <a:gd name="connsiteY63" fmla="*/ 12455 h 350412"/>
                      <a:gd name="connsiteX64" fmla="*/ 556841 w 672253"/>
                      <a:gd name="connsiteY64" fmla="*/ 35469 h 350412"/>
                      <a:gd name="connsiteX65" fmla="*/ 555066 w 672253"/>
                      <a:gd name="connsiteY65" fmla="*/ 30242 h 350412"/>
                      <a:gd name="connsiteX66" fmla="*/ 560639 w 672253"/>
                      <a:gd name="connsiteY66" fmla="*/ 27747 h 350412"/>
                      <a:gd name="connsiteX67" fmla="*/ 592817 w 672253"/>
                      <a:gd name="connsiteY67" fmla="*/ 41624 h 350412"/>
                      <a:gd name="connsiteX68" fmla="*/ 594827 w 672253"/>
                      <a:gd name="connsiteY68" fmla="*/ 47392 h 350412"/>
                      <a:gd name="connsiteX69" fmla="*/ 589060 w 672253"/>
                      <a:gd name="connsiteY69" fmla="*/ 49402 h 350412"/>
                      <a:gd name="connsiteX70" fmla="*/ 557548 w 672253"/>
                      <a:gd name="connsiteY70" fmla="*/ 35815 h 350412"/>
                      <a:gd name="connsiteX71" fmla="*/ 556841 w 672253"/>
                      <a:gd name="connsiteY71" fmla="*/ 35469 h 350412"/>
                      <a:gd name="connsiteX72" fmla="*/ 665700 w 672253"/>
                      <a:gd name="connsiteY72" fmla="*/ 97496 h 350412"/>
                      <a:gd name="connsiteX73" fmla="*/ 665256 w 672253"/>
                      <a:gd name="connsiteY73" fmla="*/ 97191 h 350412"/>
                      <a:gd name="connsiteX74" fmla="*/ 637501 w 672253"/>
                      <a:gd name="connsiteY74" fmla="*/ 77005 h 350412"/>
                      <a:gd name="connsiteX75" fmla="*/ 636294 w 672253"/>
                      <a:gd name="connsiteY75" fmla="*/ 71016 h 350412"/>
                      <a:gd name="connsiteX76" fmla="*/ 642284 w 672253"/>
                      <a:gd name="connsiteY76" fmla="*/ 69810 h 350412"/>
                      <a:gd name="connsiteX77" fmla="*/ 670621 w 672253"/>
                      <a:gd name="connsiteY77" fmla="*/ 90425 h 350412"/>
                      <a:gd name="connsiteX78" fmla="*/ 671314 w 672253"/>
                      <a:gd name="connsiteY78" fmla="*/ 96484 h 350412"/>
                      <a:gd name="connsiteX79" fmla="*/ 665700 w 672253"/>
                      <a:gd name="connsiteY79" fmla="*/ 97496 h 350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72253" h="350412">
                        <a:moveTo>
                          <a:pt x="2063" y="349777"/>
                        </a:moveTo>
                        <a:cubicBezTo>
                          <a:pt x="594" y="348876"/>
                          <a:pt x="-252" y="347143"/>
                          <a:pt x="67" y="345341"/>
                        </a:cubicBezTo>
                        <a:cubicBezTo>
                          <a:pt x="2077" y="333917"/>
                          <a:pt x="4614" y="322396"/>
                          <a:pt x="7595" y="311124"/>
                        </a:cubicBezTo>
                        <a:cubicBezTo>
                          <a:pt x="8205" y="308823"/>
                          <a:pt x="10562" y="307437"/>
                          <a:pt x="12877" y="308047"/>
                        </a:cubicBezTo>
                        <a:cubicBezTo>
                          <a:pt x="15179" y="308671"/>
                          <a:pt x="16565" y="311014"/>
                          <a:pt x="15955" y="313329"/>
                        </a:cubicBezTo>
                        <a:cubicBezTo>
                          <a:pt x="13044" y="324378"/>
                          <a:pt x="10562" y="335664"/>
                          <a:pt x="8579" y="346852"/>
                        </a:cubicBezTo>
                        <a:cubicBezTo>
                          <a:pt x="8163" y="349195"/>
                          <a:pt x="5931" y="350761"/>
                          <a:pt x="3575" y="350345"/>
                        </a:cubicBezTo>
                        <a:cubicBezTo>
                          <a:pt x="3020" y="350248"/>
                          <a:pt x="2507" y="350054"/>
                          <a:pt x="2063" y="349777"/>
                        </a:cubicBezTo>
                        <a:close/>
                        <a:moveTo>
                          <a:pt x="27504" y="262518"/>
                        </a:moveTo>
                        <a:cubicBezTo>
                          <a:pt x="25729" y="261422"/>
                          <a:pt x="24953" y="259177"/>
                          <a:pt x="25771" y="257180"/>
                        </a:cubicBezTo>
                        <a:cubicBezTo>
                          <a:pt x="30235" y="246408"/>
                          <a:pt x="35198" y="235719"/>
                          <a:pt x="40536" y="225404"/>
                        </a:cubicBezTo>
                        <a:cubicBezTo>
                          <a:pt x="41631" y="223283"/>
                          <a:pt x="44237" y="222465"/>
                          <a:pt x="46358" y="223560"/>
                        </a:cubicBezTo>
                        <a:cubicBezTo>
                          <a:pt x="48507" y="224669"/>
                          <a:pt x="49311" y="227262"/>
                          <a:pt x="48216" y="229383"/>
                        </a:cubicBezTo>
                        <a:cubicBezTo>
                          <a:pt x="42989" y="239490"/>
                          <a:pt x="38123" y="249957"/>
                          <a:pt x="33756" y="260507"/>
                        </a:cubicBezTo>
                        <a:cubicBezTo>
                          <a:pt x="32841" y="262712"/>
                          <a:pt x="30318" y="263752"/>
                          <a:pt x="28114" y="262837"/>
                        </a:cubicBezTo>
                        <a:cubicBezTo>
                          <a:pt x="27892" y="262740"/>
                          <a:pt x="27698" y="262643"/>
                          <a:pt x="27504" y="262518"/>
                        </a:cubicBezTo>
                        <a:close/>
                        <a:moveTo>
                          <a:pt x="71383" y="182925"/>
                        </a:moveTo>
                        <a:cubicBezTo>
                          <a:pt x="71300" y="182870"/>
                          <a:pt x="71216" y="182828"/>
                          <a:pt x="71147" y="182773"/>
                        </a:cubicBezTo>
                        <a:cubicBezTo>
                          <a:pt x="69206" y="181400"/>
                          <a:pt x="68735" y="178697"/>
                          <a:pt x="70107" y="176756"/>
                        </a:cubicBezTo>
                        <a:cubicBezTo>
                          <a:pt x="76817" y="167259"/>
                          <a:pt x="84013" y="157929"/>
                          <a:pt x="91513" y="149014"/>
                        </a:cubicBezTo>
                        <a:cubicBezTo>
                          <a:pt x="93052" y="147184"/>
                          <a:pt x="95769" y="146962"/>
                          <a:pt x="97599" y="148487"/>
                        </a:cubicBezTo>
                        <a:cubicBezTo>
                          <a:pt x="99429" y="150026"/>
                          <a:pt x="99665" y="152743"/>
                          <a:pt x="98126" y="154574"/>
                        </a:cubicBezTo>
                        <a:cubicBezTo>
                          <a:pt x="90778" y="163308"/>
                          <a:pt x="83735" y="172444"/>
                          <a:pt x="77164" y="181747"/>
                        </a:cubicBezTo>
                        <a:cubicBezTo>
                          <a:pt x="75833" y="183591"/>
                          <a:pt x="73296" y="184104"/>
                          <a:pt x="71383" y="182925"/>
                        </a:cubicBezTo>
                        <a:close/>
                        <a:moveTo>
                          <a:pt x="131677" y="114923"/>
                        </a:moveTo>
                        <a:cubicBezTo>
                          <a:pt x="131330" y="114715"/>
                          <a:pt x="131011" y="114451"/>
                          <a:pt x="130720" y="114133"/>
                        </a:cubicBezTo>
                        <a:cubicBezTo>
                          <a:pt x="129126" y="112358"/>
                          <a:pt x="129264" y="109641"/>
                          <a:pt x="131025" y="108032"/>
                        </a:cubicBezTo>
                        <a:cubicBezTo>
                          <a:pt x="139649" y="100227"/>
                          <a:pt x="148729" y="92699"/>
                          <a:pt x="157990" y="85656"/>
                        </a:cubicBezTo>
                        <a:cubicBezTo>
                          <a:pt x="159890" y="84214"/>
                          <a:pt x="162593" y="84575"/>
                          <a:pt x="164035" y="86474"/>
                        </a:cubicBezTo>
                        <a:cubicBezTo>
                          <a:pt x="165477" y="88373"/>
                          <a:pt x="165117" y="91077"/>
                          <a:pt x="163217" y="92519"/>
                        </a:cubicBezTo>
                        <a:cubicBezTo>
                          <a:pt x="154150" y="99423"/>
                          <a:pt x="145263" y="106799"/>
                          <a:pt x="136806" y="114438"/>
                        </a:cubicBezTo>
                        <a:cubicBezTo>
                          <a:pt x="135378" y="115755"/>
                          <a:pt x="133271" y="115893"/>
                          <a:pt x="131677" y="114923"/>
                        </a:cubicBezTo>
                        <a:close/>
                        <a:moveTo>
                          <a:pt x="205377" y="61755"/>
                        </a:moveTo>
                        <a:cubicBezTo>
                          <a:pt x="204767" y="61380"/>
                          <a:pt x="204254" y="60868"/>
                          <a:pt x="203880" y="60202"/>
                        </a:cubicBezTo>
                        <a:cubicBezTo>
                          <a:pt x="202701" y="58122"/>
                          <a:pt x="203436" y="55488"/>
                          <a:pt x="205502" y="54324"/>
                        </a:cubicBezTo>
                        <a:cubicBezTo>
                          <a:pt x="215623" y="48584"/>
                          <a:pt x="226118" y="43219"/>
                          <a:pt x="236682" y="38339"/>
                        </a:cubicBezTo>
                        <a:cubicBezTo>
                          <a:pt x="238845" y="37341"/>
                          <a:pt x="241409" y="38283"/>
                          <a:pt x="242408" y="40460"/>
                        </a:cubicBezTo>
                        <a:cubicBezTo>
                          <a:pt x="243406" y="42623"/>
                          <a:pt x="242463" y="45187"/>
                          <a:pt x="240300" y="46186"/>
                        </a:cubicBezTo>
                        <a:cubicBezTo>
                          <a:pt x="229944" y="50955"/>
                          <a:pt x="219671" y="56223"/>
                          <a:pt x="209758" y="61838"/>
                        </a:cubicBezTo>
                        <a:cubicBezTo>
                          <a:pt x="208344" y="62628"/>
                          <a:pt x="206667" y="62545"/>
                          <a:pt x="205377" y="61755"/>
                        </a:cubicBezTo>
                        <a:close/>
                        <a:moveTo>
                          <a:pt x="288866" y="25889"/>
                        </a:moveTo>
                        <a:cubicBezTo>
                          <a:pt x="287992" y="25362"/>
                          <a:pt x="287313" y="24516"/>
                          <a:pt x="286994" y="23463"/>
                        </a:cubicBezTo>
                        <a:cubicBezTo>
                          <a:pt x="286301" y="21175"/>
                          <a:pt x="287590" y="18763"/>
                          <a:pt x="289864" y="18070"/>
                        </a:cubicBezTo>
                        <a:cubicBezTo>
                          <a:pt x="300996" y="14673"/>
                          <a:pt x="312406" y="11720"/>
                          <a:pt x="323775" y="9280"/>
                        </a:cubicBezTo>
                        <a:cubicBezTo>
                          <a:pt x="326104" y="8781"/>
                          <a:pt x="328405" y="10264"/>
                          <a:pt x="328904" y="12593"/>
                        </a:cubicBezTo>
                        <a:cubicBezTo>
                          <a:pt x="329404" y="14923"/>
                          <a:pt x="327920" y="17224"/>
                          <a:pt x="325591" y="17723"/>
                        </a:cubicBezTo>
                        <a:cubicBezTo>
                          <a:pt x="314472" y="20108"/>
                          <a:pt x="303298" y="23005"/>
                          <a:pt x="292387" y="26333"/>
                        </a:cubicBezTo>
                        <a:cubicBezTo>
                          <a:pt x="291139" y="26721"/>
                          <a:pt x="289878" y="26513"/>
                          <a:pt x="288866" y="25889"/>
                        </a:cubicBezTo>
                        <a:close/>
                        <a:moveTo>
                          <a:pt x="378135" y="9155"/>
                        </a:moveTo>
                        <a:cubicBezTo>
                          <a:pt x="376984" y="8448"/>
                          <a:pt x="376194" y="7228"/>
                          <a:pt x="376083" y="5786"/>
                        </a:cubicBezTo>
                        <a:cubicBezTo>
                          <a:pt x="375903" y="3416"/>
                          <a:pt x="377691" y="1336"/>
                          <a:pt x="380062" y="1156"/>
                        </a:cubicBezTo>
                        <a:cubicBezTo>
                          <a:pt x="391680" y="282"/>
                          <a:pt x="403464" y="-92"/>
                          <a:pt x="415082" y="19"/>
                        </a:cubicBezTo>
                        <a:cubicBezTo>
                          <a:pt x="417467" y="47"/>
                          <a:pt x="419380" y="2002"/>
                          <a:pt x="419352" y="4372"/>
                        </a:cubicBezTo>
                        <a:cubicBezTo>
                          <a:pt x="419325" y="6757"/>
                          <a:pt x="417370" y="8670"/>
                          <a:pt x="414985" y="8642"/>
                        </a:cubicBezTo>
                        <a:cubicBezTo>
                          <a:pt x="403603" y="8531"/>
                          <a:pt x="392068" y="8906"/>
                          <a:pt x="380700" y="9751"/>
                        </a:cubicBezTo>
                        <a:cubicBezTo>
                          <a:pt x="379771" y="9848"/>
                          <a:pt x="378884" y="9613"/>
                          <a:pt x="378135" y="9155"/>
                        </a:cubicBezTo>
                        <a:close/>
                        <a:moveTo>
                          <a:pt x="468929" y="12455"/>
                        </a:moveTo>
                        <a:cubicBezTo>
                          <a:pt x="467501" y="11581"/>
                          <a:pt x="466656" y="9904"/>
                          <a:pt x="466905" y="8143"/>
                        </a:cubicBezTo>
                        <a:cubicBezTo>
                          <a:pt x="467252" y="5786"/>
                          <a:pt x="469456" y="4150"/>
                          <a:pt x="471813" y="4511"/>
                        </a:cubicBezTo>
                        <a:cubicBezTo>
                          <a:pt x="483293" y="6216"/>
                          <a:pt x="494869" y="8421"/>
                          <a:pt x="506224" y="11082"/>
                        </a:cubicBezTo>
                        <a:cubicBezTo>
                          <a:pt x="508553" y="11609"/>
                          <a:pt x="509981" y="13952"/>
                          <a:pt x="509440" y="16267"/>
                        </a:cubicBezTo>
                        <a:cubicBezTo>
                          <a:pt x="508899" y="18583"/>
                          <a:pt x="506570" y="20025"/>
                          <a:pt x="504255" y="19484"/>
                        </a:cubicBezTo>
                        <a:cubicBezTo>
                          <a:pt x="493122" y="16877"/>
                          <a:pt x="481781" y="14715"/>
                          <a:pt x="470552" y="13051"/>
                        </a:cubicBezTo>
                        <a:cubicBezTo>
                          <a:pt x="469955" y="12954"/>
                          <a:pt x="469415" y="12760"/>
                          <a:pt x="468929" y="12455"/>
                        </a:cubicBezTo>
                        <a:close/>
                        <a:moveTo>
                          <a:pt x="556841" y="35469"/>
                        </a:moveTo>
                        <a:cubicBezTo>
                          <a:pt x="555094" y="34401"/>
                          <a:pt x="554303" y="32225"/>
                          <a:pt x="555066" y="30242"/>
                        </a:cubicBezTo>
                        <a:cubicBezTo>
                          <a:pt x="555911" y="28010"/>
                          <a:pt x="558407" y="26901"/>
                          <a:pt x="560639" y="27747"/>
                        </a:cubicBezTo>
                        <a:cubicBezTo>
                          <a:pt x="571550" y="31920"/>
                          <a:pt x="582364" y="36592"/>
                          <a:pt x="592817" y="41624"/>
                        </a:cubicBezTo>
                        <a:cubicBezTo>
                          <a:pt x="594952" y="42692"/>
                          <a:pt x="595867" y="45243"/>
                          <a:pt x="594827" y="47392"/>
                        </a:cubicBezTo>
                        <a:cubicBezTo>
                          <a:pt x="593788" y="49541"/>
                          <a:pt x="591209" y="50442"/>
                          <a:pt x="589060" y="49402"/>
                        </a:cubicBezTo>
                        <a:cubicBezTo>
                          <a:pt x="578829" y="44467"/>
                          <a:pt x="568223" y="39891"/>
                          <a:pt x="557548" y="35815"/>
                        </a:cubicBezTo>
                        <a:cubicBezTo>
                          <a:pt x="557312" y="35732"/>
                          <a:pt x="557062" y="35608"/>
                          <a:pt x="556841" y="35469"/>
                        </a:cubicBezTo>
                        <a:close/>
                        <a:moveTo>
                          <a:pt x="665700" y="97496"/>
                        </a:moveTo>
                        <a:cubicBezTo>
                          <a:pt x="665547" y="97399"/>
                          <a:pt x="665408" y="97302"/>
                          <a:pt x="665256" y="97191"/>
                        </a:cubicBezTo>
                        <a:cubicBezTo>
                          <a:pt x="656328" y="90106"/>
                          <a:pt x="646984" y="83313"/>
                          <a:pt x="637501" y="77005"/>
                        </a:cubicBezTo>
                        <a:cubicBezTo>
                          <a:pt x="635518" y="75688"/>
                          <a:pt x="634977" y="73012"/>
                          <a:pt x="636294" y="71016"/>
                        </a:cubicBezTo>
                        <a:cubicBezTo>
                          <a:pt x="637612" y="69033"/>
                          <a:pt x="640273" y="68437"/>
                          <a:pt x="642284" y="69810"/>
                        </a:cubicBezTo>
                        <a:cubicBezTo>
                          <a:pt x="651974" y="76243"/>
                          <a:pt x="661499" y="83175"/>
                          <a:pt x="670621" y="90425"/>
                        </a:cubicBezTo>
                        <a:cubicBezTo>
                          <a:pt x="672493" y="91909"/>
                          <a:pt x="672798" y="94626"/>
                          <a:pt x="671314" y="96484"/>
                        </a:cubicBezTo>
                        <a:cubicBezTo>
                          <a:pt x="669956" y="98217"/>
                          <a:pt x="667530" y="98605"/>
                          <a:pt x="665700" y="97496"/>
                        </a:cubicBezTo>
                        <a:close/>
                      </a:path>
                    </a:pathLst>
                  </a:custGeom>
                  <a:solidFill>
                    <a:srgbClr val="91B3FA"/>
                  </a:solidFill>
                  <a:ln w="1386" cap="flat">
                    <a:noFill/>
                    <a:prstDash val="solid"/>
                    <a:miter/>
                  </a:ln>
                </p:spPr>
                <p:txBody>
                  <a:bodyPr rtlCol="0" anchor="ctr"/>
                  <a:lstStyle/>
                  <a:p>
                    <a:endParaRPr lang="en-US"/>
                  </a:p>
                </p:txBody>
              </p:sp>
              <p:sp>
                <p:nvSpPr>
                  <p:cNvPr id="830" name="Freeform: Shape 829">
                    <a:extLst>
                      <a:ext uri="{FF2B5EF4-FFF2-40B4-BE49-F238E27FC236}">
                        <a16:creationId xmlns:a16="http://schemas.microsoft.com/office/drawing/2014/main" id="{F9D95282-DB10-8727-2702-D54F8109CB31}"/>
                      </a:ext>
                    </a:extLst>
                  </p:cNvPr>
                  <p:cNvSpPr/>
                  <p:nvPr/>
                </p:nvSpPr>
                <p:spPr>
                  <a:xfrm>
                    <a:off x="5085307" y="863295"/>
                    <a:ext cx="20277" cy="21349"/>
                  </a:xfrm>
                  <a:custGeom>
                    <a:avLst/>
                    <a:gdLst>
                      <a:gd name="connsiteX0" fmla="*/ 13728 w 20277"/>
                      <a:gd name="connsiteY0" fmla="*/ 20721 h 21349"/>
                      <a:gd name="connsiteX1" fmla="*/ 12730 w 20277"/>
                      <a:gd name="connsiteY1" fmla="*/ 19889 h 21349"/>
                      <a:gd name="connsiteX2" fmla="*/ 1195 w 20277"/>
                      <a:gd name="connsiteY2" fmla="*/ 7300 h 21349"/>
                      <a:gd name="connsiteX3" fmla="*/ 1334 w 20277"/>
                      <a:gd name="connsiteY3" fmla="*/ 1200 h 21349"/>
                      <a:gd name="connsiteX4" fmla="*/ 7434 w 20277"/>
                      <a:gd name="connsiteY4" fmla="*/ 1339 h 21349"/>
                      <a:gd name="connsiteX5" fmla="*/ 19205 w 20277"/>
                      <a:gd name="connsiteY5" fmla="*/ 14191 h 21349"/>
                      <a:gd name="connsiteX6" fmla="*/ 18816 w 20277"/>
                      <a:gd name="connsiteY6" fmla="*/ 20277 h 21349"/>
                      <a:gd name="connsiteX7" fmla="*/ 13728 w 20277"/>
                      <a:gd name="connsiteY7" fmla="*/ 20721 h 21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277" h="21349">
                        <a:moveTo>
                          <a:pt x="13728" y="20721"/>
                        </a:moveTo>
                        <a:cubicBezTo>
                          <a:pt x="13368" y="20499"/>
                          <a:pt x="13035" y="20222"/>
                          <a:pt x="12730" y="19889"/>
                        </a:cubicBezTo>
                        <a:cubicBezTo>
                          <a:pt x="8959" y="15591"/>
                          <a:pt x="5077" y="11363"/>
                          <a:pt x="1195" y="7300"/>
                        </a:cubicBezTo>
                        <a:cubicBezTo>
                          <a:pt x="-455" y="5581"/>
                          <a:pt x="-385" y="2850"/>
                          <a:pt x="1334" y="1200"/>
                        </a:cubicBezTo>
                        <a:cubicBezTo>
                          <a:pt x="3067" y="-450"/>
                          <a:pt x="5784" y="-394"/>
                          <a:pt x="7434" y="1339"/>
                        </a:cubicBezTo>
                        <a:cubicBezTo>
                          <a:pt x="11399" y="5484"/>
                          <a:pt x="15364" y="9810"/>
                          <a:pt x="19205" y="14191"/>
                        </a:cubicBezTo>
                        <a:cubicBezTo>
                          <a:pt x="20771" y="15979"/>
                          <a:pt x="20605" y="18710"/>
                          <a:pt x="18816" y="20277"/>
                        </a:cubicBezTo>
                        <a:cubicBezTo>
                          <a:pt x="17374" y="21552"/>
                          <a:pt x="15309" y="21677"/>
                          <a:pt x="13728" y="20721"/>
                        </a:cubicBezTo>
                        <a:close/>
                      </a:path>
                    </a:pathLst>
                  </a:custGeom>
                  <a:solidFill>
                    <a:srgbClr val="91B3FA"/>
                  </a:solidFill>
                  <a:ln w="1386" cap="flat">
                    <a:noFill/>
                    <a:prstDash val="solid"/>
                    <a:miter/>
                  </a:ln>
                </p:spPr>
                <p:txBody>
                  <a:bodyPr rtlCol="0" anchor="ctr"/>
                  <a:lstStyle/>
                  <a:p>
                    <a:endParaRPr lang="en-US"/>
                  </a:p>
                </p:txBody>
              </p:sp>
            </p:grpSp>
            <p:grpSp>
              <p:nvGrpSpPr>
                <p:cNvPr id="831" name="Graphic 6">
                  <a:extLst>
                    <a:ext uri="{FF2B5EF4-FFF2-40B4-BE49-F238E27FC236}">
                      <a16:creationId xmlns:a16="http://schemas.microsoft.com/office/drawing/2014/main" id="{BC5965FC-C131-B72F-40C3-0476A38008E1}"/>
                    </a:ext>
                  </a:extLst>
                </p:cNvPr>
                <p:cNvGrpSpPr/>
                <p:nvPr/>
              </p:nvGrpSpPr>
              <p:grpSpPr>
                <a:xfrm>
                  <a:off x="4475509" y="841636"/>
                  <a:ext cx="629319" cy="629360"/>
                  <a:chOff x="4475509" y="841636"/>
                  <a:chExt cx="629319" cy="629360"/>
                </a:xfrm>
              </p:grpSpPr>
              <p:sp>
                <p:nvSpPr>
                  <p:cNvPr id="832" name="Freeform: Shape 831">
                    <a:extLst>
                      <a:ext uri="{FF2B5EF4-FFF2-40B4-BE49-F238E27FC236}">
                        <a16:creationId xmlns:a16="http://schemas.microsoft.com/office/drawing/2014/main" id="{3BABF52D-009B-95FF-EF78-30D4E0A4BE6A}"/>
                      </a:ext>
                    </a:extLst>
                  </p:cNvPr>
                  <p:cNvSpPr/>
                  <p:nvPr/>
                </p:nvSpPr>
                <p:spPr>
                  <a:xfrm>
                    <a:off x="4475509" y="841636"/>
                    <a:ext cx="629319" cy="629360"/>
                  </a:xfrm>
                  <a:custGeom>
                    <a:avLst/>
                    <a:gdLst>
                      <a:gd name="connsiteX0" fmla="*/ 578371 w 629319"/>
                      <a:gd name="connsiteY0" fmla="*/ 133660 h 629360"/>
                      <a:gd name="connsiteX1" fmla="*/ 573228 w 629319"/>
                      <a:gd name="connsiteY1" fmla="*/ 131081 h 629360"/>
                      <a:gd name="connsiteX2" fmla="*/ 513627 w 629319"/>
                      <a:gd name="connsiteY2" fmla="*/ 140467 h 629360"/>
                      <a:gd name="connsiteX3" fmla="*/ 447968 w 629319"/>
                      <a:gd name="connsiteY3" fmla="*/ 86245 h 629360"/>
                      <a:gd name="connsiteX4" fmla="*/ 445860 w 629319"/>
                      <a:gd name="connsiteY4" fmla="*/ 25979 h 629360"/>
                      <a:gd name="connsiteX5" fmla="*/ 442353 w 629319"/>
                      <a:gd name="connsiteY5" fmla="*/ 21418 h 629360"/>
                      <a:gd name="connsiteX6" fmla="*/ 373144 w 629319"/>
                      <a:gd name="connsiteY6" fmla="*/ 220 h 629360"/>
                      <a:gd name="connsiteX7" fmla="*/ 367682 w 629319"/>
                      <a:gd name="connsiteY7" fmla="*/ 2036 h 629360"/>
                      <a:gd name="connsiteX8" fmla="*/ 332190 w 629319"/>
                      <a:gd name="connsiteY8" fmla="*/ 50781 h 629360"/>
                      <a:gd name="connsiteX9" fmla="*/ 247427 w 629319"/>
                      <a:gd name="connsiteY9" fmla="*/ 58933 h 629360"/>
                      <a:gd name="connsiteX10" fmla="*/ 203298 w 629319"/>
                      <a:gd name="connsiteY10" fmla="*/ 17785 h 629360"/>
                      <a:gd name="connsiteX11" fmla="*/ 197586 w 629319"/>
                      <a:gd name="connsiteY11" fmla="*/ 17037 h 629360"/>
                      <a:gd name="connsiteX12" fmla="*/ 133660 w 629319"/>
                      <a:gd name="connsiteY12" fmla="*/ 50989 h 629360"/>
                      <a:gd name="connsiteX13" fmla="*/ 131081 w 629319"/>
                      <a:gd name="connsiteY13" fmla="*/ 56133 h 629360"/>
                      <a:gd name="connsiteX14" fmla="*/ 140467 w 629319"/>
                      <a:gd name="connsiteY14" fmla="*/ 115734 h 629360"/>
                      <a:gd name="connsiteX15" fmla="*/ 86245 w 629319"/>
                      <a:gd name="connsiteY15" fmla="*/ 181393 h 629360"/>
                      <a:gd name="connsiteX16" fmla="*/ 25979 w 629319"/>
                      <a:gd name="connsiteY16" fmla="*/ 183500 h 629360"/>
                      <a:gd name="connsiteX17" fmla="*/ 21418 w 629319"/>
                      <a:gd name="connsiteY17" fmla="*/ 187008 h 629360"/>
                      <a:gd name="connsiteX18" fmla="*/ 220 w 629319"/>
                      <a:gd name="connsiteY18" fmla="*/ 256216 h 629360"/>
                      <a:gd name="connsiteX19" fmla="*/ 2036 w 629319"/>
                      <a:gd name="connsiteY19" fmla="*/ 261679 h 629360"/>
                      <a:gd name="connsiteX20" fmla="*/ 50781 w 629319"/>
                      <a:gd name="connsiteY20" fmla="*/ 297170 h 629360"/>
                      <a:gd name="connsiteX21" fmla="*/ 58933 w 629319"/>
                      <a:gd name="connsiteY21" fmla="*/ 381934 h 629360"/>
                      <a:gd name="connsiteX22" fmla="*/ 17771 w 629319"/>
                      <a:gd name="connsiteY22" fmla="*/ 426063 h 629360"/>
                      <a:gd name="connsiteX23" fmla="*/ 17023 w 629319"/>
                      <a:gd name="connsiteY23" fmla="*/ 431775 h 629360"/>
                      <a:gd name="connsiteX24" fmla="*/ 50962 w 629319"/>
                      <a:gd name="connsiteY24" fmla="*/ 495701 h 629360"/>
                      <a:gd name="connsiteX25" fmla="*/ 56105 w 629319"/>
                      <a:gd name="connsiteY25" fmla="*/ 498280 h 629360"/>
                      <a:gd name="connsiteX26" fmla="*/ 115706 w 629319"/>
                      <a:gd name="connsiteY26" fmla="*/ 488894 h 629360"/>
                      <a:gd name="connsiteX27" fmla="*/ 181365 w 629319"/>
                      <a:gd name="connsiteY27" fmla="*/ 543116 h 629360"/>
                      <a:gd name="connsiteX28" fmla="*/ 183459 w 629319"/>
                      <a:gd name="connsiteY28" fmla="*/ 603382 h 629360"/>
                      <a:gd name="connsiteX29" fmla="*/ 186966 w 629319"/>
                      <a:gd name="connsiteY29" fmla="*/ 607943 h 629360"/>
                      <a:gd name="connsiteX30" fmla="*/ 256175 w 629319"/>
                      <a:gd name="connsiteY30" fmla="*/ 629141 h 629360"/>
                      <a:gd name="connsiteX31" fmla="*/ 261637 w 629319"/>
                      <a:gd name="connsiteY31" fmla="*/ 627311 h 629360"/>
                      <a:gd name="connsiteX32" fmla="*/ 297129 w 629319"/>
                      <a:gd name="connsiteY32" fmla="*/ 578566 h 629360"/>
                      <a:gd name="connsiteX33" fmla="*/ 381893 w 629319"/>
                      <a:gd name="connsiteY33" fmla="*/ 570414 h 629360"/>
                      <a:gd name="connsiteX34" fmla="*/ 426021 w 629319"/>
                      <a:gd name="connsiteY34" fmla="*/ 611561 h 629360"/>
                      <a:gd name="connsiteX35" fmla="*/ 431733 w 629319"/>
                      <a:gd name="connsiteY35" fmla="*/ 612310 h 629360"/>
                      <a:gd name="connsiteX36" fmla="*/ 495659 w 629319"/>
                      <a:gd name="connsiteY36" fmla="*/ 578371 h 629360"/>
                      <a:gd name="connsiteX37" fmla="*/ 498238 w 629319"/>
                      <a:gd name="connsiteY37" fmla="*/ 573228 h 629360"/>
                      <a:gd name="connsiteX38" fmla="*/ 488852 w 629319"/>
                      <a:gd name="connsiteY38" fmla="*/ 513627 h 629360"/>
                      <a:gd name="connsiteX39" fmla="*/ 543074 w 629319"/>
                      <a:gd name="connsiteY39" fmla="*/ 447968 h 629360"/>
                      <a:gd name="connsiteX40" fmla="*/ 603340 w 629319"/>
                      <a:gd name="connsiteY40" fmla="*/ 445874 h 629360"/>
                      <a:gd name="connsiteX41" fmla="*/ 607901 w 629319"/>
                      <a:gd name="connsiteY41" fmla="*/ 442367 h 629360"/>
                      <a:gd name="connsiteX42" fmla="*/ 629099 w 629319"/>
                      <a:gd name="connsiteY42" fmla="*/ 373158 h 629360"/>
                      <a:gd name="connsiteX43" fmla="*/ 627283 w 629319"/>
                      <a:gd name="connsiteY43" fmla="*/ 367696 h 629360"/>
                      <a:gd name="connsiteX44" fmla="*/ 578538 w 629319"/>
                      <a:gd name="connsiteY44" fmla="*/ 332204 h 629360"/>
                      <a:gd name="connsiteX45" fmla="*/ 570386 w 629319"/>
                      <a:gd name="connsiteY45" fmla="*/ 247441 h 629360"/>
                      <a:gd name="connsiteX46" fmla="*/ 611534 w 629319"/>
                      <a:gd name="connsiteY46" fmla="*/ 203312 h 629360"/>
                      <a:gd name="connsiteX47" fmla="*/ 612282 w 629319"/>
                      <a:gd name="connsiteY47" fmla="*/ 197600 h 629360"/>
                      <a:gd name="connsiteX48" fmla="*/ 578371 w 629319"/>
                      <a:gd name="connsiteY48" fmla="*/ 133660 h 62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29319" h="629360">
                        <a:moveTo>
                          <a:pt x="578371" y="133660"/>
                        </a:moveTo>
                        <a:cubicBezTo>
                          <a:pt x="577373" y="131788"/>
                          <a:pt x="575308" y="130762"/>
                          <a:pt x="573228" y="131081"/>
                        </a:cubicBezTo>
                        <a:lnTo>
                          <a:pt x="513627" y="140467"/>
                        </a:lnTo>
                        <a:cubicBezTo>
                          <a:pt x="495077" y="119255"/>
                          <a:pt x="473020" y="100830"/>
                          <a:pt x="447968" y="86245"/>
                        </a:cubicBezTo>
                        <a:lnTo>
                          <a:pt x="445860" y="25979"/>
                        </a:lnTo>
                        <a:cubicBezTo>
                          <a:pt x="445791" y="23872"/>
                          <a:pt x="444377" y="22028"/>
                          <a:pt x="442353" y="21418"/>
                        </a:cubicBezTo>
                        <a:lnTo>
                          <a:pt x="373144" y="220"/>
                        </a:lnTo>
                        <a:cubicBezTo>
                          <a:pt x="371120" y="-404"/>
                          <a:pt x="368930" y="331"/>
                          <a:pt x="367682" y="2036"/>
                        </a:cubicBezTo>
                        <a:lnTo>
                          <a:pt x="332190" y="50781"/>
                        </a:lnTo>
                        <a:cubicBezTo>
                          <a:pt x="303257" y="48840"/>
                          <a:pt x="274669" y="51738"/>
                          <a:pt x="247427" y="58933"/>
                        </a:cubicBezTo>
                        <a:lnTo>
                          <a:pt x="203298" y="17785"/>
                        </a:lnTo>
                        <a:cubicBezTo>
                          <a:pt x="201745" y="16343"/>
                          <a:pt x="199458" y="16039"/>
                          <a:pt x="197586" y="17037"/>
                        </a:cubicBezTo>
                        <a:lnTo>
                          <a:pt x="133660" y="50989"/>
                        </a:lnTo>
                        <a:cubicBezTo>
                          <a:pt x="131788" y="51988"/>
                          <a:pt x="130762" y="54053"/>
                          <a:pt x="131081" y="56133"/>
                        </a:cubicBezTo>
                        <a:lnTo>
                          <a:pt x="140467" y="115734"/>
                        </a:lnTo>
                        <a:cubicBezTo>
                          <a:pt x="119255" y="134284"/>
                          <a:pt x="100830" y="156341"/>
                          <a:pt x="86245" y="181393"/>
                        </a:cubicBezTo>
                        <a:lnTo>
                          <a:pt x="25979" y="183500"/>
                        </a:lnTo>
                        <a:cubicBezTo>
                          <a:pt x="23872" y="183570"/>
                          <a:pt x="22028" y="184984"/>
                          <a:pt x="21418" y="187008"/>
                        </a:cubicBezTo>
                        <a:lnTo>
                          <a:pt x="220" y="256216"/>
                        </a:lnTo>
                        <a:cubicBezTo>
                          <a:pt x="-404" y="258241"/>
                          <a:pt x="331" y="260431"/>
                          <a:pt x="2036" y="261679"/>
                        </a:cubicBezTo>
                        <a:lnTo>
                          <a:pt x="50781" y="297170"/>
                        </a:lnTo>
                        <a:cubicBezTo>
                          <a:pt x="48840" y="326104"/>
                          <a:pt x="51738" y="354691"/>
                          <a:pt x="58933" y="381934"/>
                        </a:cubicBezTo>
                        <a:lnTo>
                          <a:pt x="17771" y="426063"/>
                        </a:lnTo>
                        <a:cubicBezTo>
                          <a:pt x="16330" y="427616"/>
                          <a:pt x="16025" y="429903"/>
                          <a:pt x="17023" y="431775"/>
                        </a:cubicBezTo>
                        <a:lnTo>
                          <a:pt x="50962" y="495701"/>
                        </a:lnTo>
                        <a:cubicBezTo>
                          <a:pt x="51960" y="497573"/>
                          <a:pt x="54025" y="498599"/>
                          <a:pt x="56105" y="498280"/>
                        </a:cubicBezTo>
                        <a:lnTo>
                          <a:pt x="115706" y="488894"/>
                        </a:lnTo>
                        <a:cubicBezTo>
                          <a:pt x="134242" y="510106"/>
                          <a:pt x="156313" y="528531"/>
                          <a:pt x="181365" y="543116"/>
                        </a:cubicBezTo>
                        <a:lnTo>
                          <a:pt x="183459" y="603382"/>
                        </a:lnTo>
                        <a:cubicBezTo>
                          <a:pt x="183528" y="605489"/>
                          <a:pt x="184942" y="607333"/>
                          <a:pt x="186966" y="607943"/>
                        </a:cubicBezTo>
                        <a:lnTo>
                          <a:pt x="256175" y="629141"/>
                        </a:lnTo>
                        <a:cubicBezTo>
                          <a:pt x="258199" y="629765"/>
                          <a:pt x="260389" y="629030"/>
                          <a:pt x="261637" y="627311"/>
                        </a:cubicBezTo>
                        <a:lnTo>
                          <a:pt x="297129" y="578566"/>
                        </a:lnTo>
                        <a:cubicBezTo>
                          <a:pt x="326063" y="580507"/>
                          <a:pt x="354650" y="577609"/>
                          <a:pt x="381893" y="570414"/>
                        </a:cubicBezTo>
                        <a:lnTo>
                          <a:pt x="426021" y="611561"/>
                        </a:lnTo>
                        <a:cubicBezTo>
                          <a:pt x="427574" y="613003"/>
                          <a:pt x="429861" y="613308"/>
                          <a:pt x="431733" y="612310"/>
                        </a:cubicBezTo>
                        <a:lnTo>
                          <a:pt x="495659" y="578371"/>
                        </a:lnTo>
                        <a:cubicBezTo>
                          <a:pt x="497531" y="577373"/>
                          <a:pt x="498557" y="575307"/>
                          <a:pt x="498238" y="573228"/>
                        </a:cubicBezTo>
                        <a:lnTo>
                          <a:pt x="488852" y="513627"/>
                        </a:lnTo>
                        <a:cubicBezTo>
                          <a:pt x="510064" y="495077"/>
                          <a:pt x="528489" y="473020"/>
                          <a:pt x="543074" y="447968"/>
                        </a:cubicBezTo>
                        <a:lnTo>
                          <a:pt x="603340" y="445874"/>
                        </a:lnTo>
                        <a:cubicBezTo>
                          <a:pt x="605448" y="445805"/>
                          <a:pt x="607291" y="444391"/>
                          <a:pt x="607901" y="442367"/>
                        </a:cubicBezTo>
                        <a:lnTo>
                          <a:pt x="629099" y="373158"/>
                        </a:lnTo>
                        <a:cubicBezTo>
                          <a:pt x="629723" y="371134"/>
                          <a:pt x="628989" y="368944"/>
                          <a:pt x="627283" y="367696"/>
                        </a:cubicBezTo>
                        <a:lnTo>
                          <a:pt x="578538" y="332204"/>
                        </a:lnTo>
                        <a:cubicBezTo>
                          <a:pt x="580479" y="303270"/>
                          <a:pt x="577581" y="274683"/>
                          <a:pt x="570386" y="247441"/>
                        </a:cubicBezTo>
                        <a:lnTo>
                          <a:pt x="611534" y="203312"/>
                        </a:lnTo>
                        <a:cubicBezTo>
                          <a:pt x="612976" y="201759"/>
                          <a:pt x="613281" y="199472"/>
                          <a:pt x="612282" y="197600"/>
                        </a:cubicBezTo>
                        <a:lnTo>
                          <a:pt x="578371" y="133660"/>
                        </a:lnTo>
                        <a:close/>
                      </a:path>
                    </a:pathLst>
                  </a:custGeom>
                  <a:solidFill>
                    <a:srgbClr val="7D97F4"/>
                  </a:solidFill>
                  <a:ln w="1386" cap="flat">
                    <a:noFill/>
                    <a:prstDash val="solid"/>
                    <a:miter/>
                  </a:ln>
                </p:spPr>
                <p:txBody>
                  <a:bodyPr rtlCol="0" anchor="ctr"/>
                  <a:lstStyle/>
                  <a:p>
                    <a:endParaRPr lang="en-US"/>
                  </a:p>
                </p:txBody>
              </p:sp>
              <p:sp>
                <p:nvSpPr>
                  <p:cNvPr id="833" name="Freeform: Shape 832">
                    <a:extLst>
                      <a:ext uri="{FF2B5EF4-FFF2-40B4-BE49-F238E27FC236}">
                        <a16:creationId xmlns:a16="http://schemas.microsoft.com/office/drawing/2014/main" id="{D3A17B64-2D6F-5B2E-815A-031C7075F226}"/>
                      </a:ext>
                    </a:extLst>
                  </p:cNvPr>
                  <p:cNvSpPr/>
                  <p:nvPr/>
                </p:nvSpPr>
                <p:spPr>
                  <a:xfrm>
                    <a:off x="4719446" y="1085548"/>
                    <a:ext cx="141486" cy="141495"/>
                  </a:xfrm>
                  <a:custGeom>
                    <a:avLst/>
                    <a:gdLst>
                      <a:gd name="connsiteX0" fmla="*/ 33893 w 141486"/>
                      <a:gd name="connsiteY0" fmla="*/ 131173 h 141495"/>
                      <a:gd name="connsiteX1" fmla="*/ 18282 w 141486"/>
                      <a:gd name="connsiteY1" fmla="*/ 118211 h 141495"/>
                      <a:gd name="connsiteX2" fmla="*/ 93 w 141486"/>
                      <a:gd name="connsiteY2" fmla="*/ 67219 h 141495"/>
                      <a:gd name="connsiteX3" fmla="*/ 23287 w 141486"/>
                      <a:gd name="connsiteY3" fmla="*/ 18294 h 141495"/>
                      <a:gd name="connsiteX4" fmla="*/ 74278 w 141486"/>
                      <a:gd name="connsiteY4" fmla="*/ 90 h 141495"/>
                      <a:gd name="connsiteX5" fmla="*/ 123204 w 141486"/>
                      <a:gd name="connsiteY5" fmla="*/ 23285 h 141495"/>
                      <a:gd name="connsiteX6" fmla="*/ 141393 w 141486"/>
                      <a:gd name="connsiteY6" fmla="*/ 74276 h 141495"/>
                      <a:gd name="connsiteX7" fmla="*/ 118199 w 141486"/>
                      <a:gd name="connsiteY7" fmla="*/ 123202 h 141495"/>
                      <a:gd name="connsiteX8" fmla="*/ 67208 w 141486"/>
                      <a:gd name="connsiteY8" fmla="*/ 141405 h 141495"/>
                      <a:gd name="connsiteX9" fmla="*/ 33893 w 141486"/>
                      <a:gd name="connsiteY9" fmla="*/ 131173 h 141495"/>
                      <a:gd name="connsiteX10" fmla="*/ 100855 w 141486"/>
                      <a:gd name="connsiteY10" fmla="*/ 21385 h 141495"/>
                      <a:gd name="connsiteX11" fmla="*/ 73627 w 141486"/>
                      <a:gd name="connsiteY11" fmla="*/ 13025 h 141495"/>
                      <a:gd name="connsiteX12" fmla="*/ 73627 w 141486"/>
                      <a:gd name="connsiteY12" fmla="*/ 13025 h 141495"/>
                      <a:gd name="connsiteX13" fmla="*/ 31966 w 141486"/>
                      <a:gd name="connsiteY13" fmla="*/ 27887 h 141495"/>
                      <a:gd name="connsiteX14" fmla="*/ 13028 w 141486"/>
                      <a:gd name="connsiteY14" fmla="*/ 67857 h 141495"/>
                      <a:gd name="connsiteX15" fmla="*/ 27890 w 141486"/>
                      <a:gd name="connsiteY15" fmla="*/ 109518 h 141495"/>
                      <a:gd name="connsiteX16" fmla="*/ 67859 w 141486"/>
                      <a:gd name="connsiteY16" fmla="*/ 128456 h 141495"/>
                      <a:gd name="connsiteX17" fmla="*/ 109520 w 141486"/>
                      <a:gd name="connsiteY17" fmla="*/ 113594 h 141495"/>
                      <a:gd name="connsiteX18" fmla="*/ 128458 w 141486"/>
                      <a:gd name="connsiteY18" fmla="*/ 73624 h 141495"/>
                      <a:gd name="connsiteX19" fmla="*/ 113596 w 141486"/>
                      <a:gd name="connsiteY19" fmla="*/ 31963 h 141495"/>
                      <a:gd name="connsiteX20" fmla="*/ 100855 w 141486"/>
                      <a:gd name="connsiteY20" fmla="*/ 21385 h 141495"/>
                      <a:gd name="connsiteX21" fmla="*/ 73959 w 141486"/>
                      <a:gd name="connsiteY21" fmla="*/ 6565 h 141495"/>
                      <a:gd name="connsiteX22" fmla="*/ 74001 w 141486"/>
                      <a:gd name="connsiteY22" fmla="*/ 6593 h 141495"/>
                      <a:gd name="connsiteX23" fmla="*/ 73959 w 141486"/>
                      <a:gd name="connsiteY23" fmla="*/ 6565 h 14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486" h="141495">
                        <a:moveTo>
                          <a:pt x="33893" y="131173"/>
                        </a:moveTo>
                        <a:cubicBezTo>
                          <a:pt x="28167" y="127666"/>
                          <a:pt x="22913" y="123326"/>
                          <a:pt x="18282" y="118211"/>
                        </a:cubicBezTo>
                        <a:cubicBezTo>
                          <a:pt x="5611" y="104194"/>
                          <a:pt x="-864" y="86088"/>
                          <a:pt x="93" y="67219"/>
                        </a:cubicBezTo>
                        <a:cubicBezTo>
                          <a:pt x="1035" y="48351"/>
                          <a:pt x="9271" y="30979"/>
                          <a:pt x="23287" y="18294"/>
                        </a:cubicBezTo>
                        <a:cubicBezTo>
                          <a:pt x="37303" y="5608"/>
                          <a:pt x="55409" y="-852"/>
                          <a:pt x="74278" y="90"/>
                        </a:cubicBezTo>
                        <a:cubicBezTo>
                          <a:pt x="93147" y="1033"/>
                          <a:pt x="110532" y="9268"/>
                          <a:pt x="123204" y="23285"/>
                        </a:cubicBezTo>
                        <a:cubicBezTo>
                          <a:pt x="135876" y="37301"/>
                          <a:pt x="142350" y="55407"/>
                          <a:pt x="141393" y="74276"/>
                        </a:cubicBezTo>
                        <a:cubicBezTo>
                          <a:pt x="140450" y="93145"/>
                          <a:pt x="132215" y="110516"/>
                          <a:pt x="118199" y="123202"/>
                        </a:cubicBezTo>
                        <a:cubicBezTo>
                          <a:pt x="104183" y="135887"/>
                          <a:pt x="86076" y="142348"/>
                          <a:pt x="67208" y="141405"/>
                        </a:cubicBezTo>
                        <a:cubicBezTo>
                          <a:pt x="55229" y="140809"/>
                          <a:pt x="43861" y="137273"/>
                          <a:pt x="33893" y="131173"/>
                        </a:cubicBezTo>
                        <a:close/>
                        <a:moveTo>
                          <a:pt x="100855" y="21385"/>
                        </a:moveTo>
                        <a:cubicBezTo>
                          <a:pt x="92717" y="16408"/>
                          <a:pt x="83428" y="13524"/>
                          <a:pt x="73627" y="13025"/>
                        </a:cubicBezTo>
                        <a:lnTo>
                          <a:pt x="73627" y="13025"/>
                        </a:lnTo>
                        <a:cubicBezTo>
                          <a:pt x="58210" y="12249"/>
                          <a:pt x="43417" y="17531"/>
                          <a:pt x="31966" y="27887"/>
                        </a:cubicBezTo>
                        <a:cubicBezTo>
                          <a:pt x="20514" y="38244"/>
                          <a:pt x="13790" y="52440"/>
                          <a:pt x="13028" y="67857"/>
                        </a:cubicBezTo>
                        <a:cubicBezTo>
                          <a:pt x="12251" y="83274"/>
                          <a:pt x="17533" y="98066"/>
                          <a:pt x="27890" y="109518"/>
                        </a:cubicBezTo>
                        <a:cubicBezTo>
                          <a:pt x="38246" y="120970"/>
                          <a:pt x="52443" y="127693"/>
                          <a:pt x="67859" y="128456"/>
                        </a:cubicBezTo>
                        <a:cubicBezTo>
                          <a:pt x="83276" y="129232"/>
                          <a:pt x="98069" y="123950"/>
                          <a:pt x="109520" y="113594"/>
                        </a:cubicBezTo>
                        <a:cubicBezTo>
                          <a:pt x="120972" y="103238"/>
                          <a:pt x="127696" y="89041"/>
                          <a:pt x="128458" y="73624"/>
                        </a:cubicBezTo>
                        <a:cubicBezTo>
                          <a:pt x="129235" y="58208"/>
                          <a:pt x="123953" y="43415"/>
                          <a:pt x="113596" y="31963"/>
                        </a:cubicBezTo>
                        <a:cubicBezTo>
                          <a:pt x="109825" y="27804"/>
                          <a:pt x="105527" y="24255"/>
                          <a:pt x="100855" y="21385"/>
                        </a:cubicBezTo>
                        <a:close/>
                        <a:moveTo>
                          <a:pt x="73959" y="6565"/>
                        </a:moveTo>
                        <a:lnTo>
                          <a:pt x="74001" y="6593"/>
                        </a:lnTo>
                        <a:lnTo>
                          <a:pt x="73959" y="6565"/>
                        </a:lnTo>
                        <a:close/>
                      </a:path>
                    </a:pathLst>
                  </a:custGeom>
                  <a:solidFill>
                    <a:srgbClr val="91B3FA"/>
                  </a:solidFill>
                  <a:ln w="1386" cap="flat">
                    <a:noFill/>
                    <a:prstDash val="solid"/>
                    <a:miter/>
                  </a:ln>
                </p:spPr>
                <p:txBody>
                  <a:bodyPr rtlCol="0" anchor="ctr"/>
                  <a:lstStyle/>
                  <a:p>
                    <a:endParaRPr lang="en-US"/>
                  </a:p>
                </p:txBody>
              </p:sp>
              <p:sp>
                <p:nvSpPr>
                  <p:cNvPr id="834" name="Freeform: Shape 833">
                    <a:extLst>
                      <a:ext uri="{FF2B5EF4-FFF2-40B4-BE49-F238E27FC236}">
                        <a16:creationId xmlns:a16="http://schemas.microsoft.com/office/drawing/2014/main" id="{43067182-48AF-CD6B-F4F7-C9E8B60144B0}"/>
                      </a:ext>
                    </a:extLst>
                  </p:cNvPr>
                  <p:cNvSpPr/>
                  <p:nvPr/>
                </p:nvSpPr>
                <p:spPr>
                  <a:xfrm>
                    <a:off x="4607765" y="975995"/>
                    <a:ext cx="362320" cy="362251"/>
                  </a:xfrm>
                  <a:custGeom>
                    <a:avLst/>
                    <a:gdLst>
                      <a:gd name="connsiteX0" fmla="*/ 86639 w 362320"/>
                      <a:gd name="connsiteY0" fmla="*/ 335680 h 362251"/>
                      <a:gd name="connsiteX1" fmla="*/ 7961 w 362320"/>
                      <a:gd name="connsiteY1" fmla="*/ 128096 h 362251"/>
                      <a:gd name="connsiteX2" fmla="*/ 26594 w 362320"/>
                      <a:gd name="connsiteY2" fmla="*/ 86657 h 362251"/>
                      <a:gd name="connsiteX3" fmla="*/ 234192 w 362320"/>
                      <a:gd name="connsiteY3" fmla="*/ 7952 h 362251"/>
                      <a:gd name="connsiteX4" fmla="*/ 238517 w 362320"/>
                      <a:gd name="connsiteY4" fmla="*/ 9338 h 362251"/>
                      <a:gd name="connsiteX5" fmla="*/ 266536 w 362320"/>
                      <a:gd name="connsiteY5" fmla="*/ 21372 h 362251"/>
                      <a:gd name="connsiteX6" fmla="*/ 269656 w 362320"/>
                      <a:gd name="connsiteY6" fmla="*/ 23064 h 362251"/>
                      <a:gd name="connsiteX7" fmla="*/ 263334 w 362320"/>
                      <a:gd name="connsiteY7" fmla="*/ 34377 h 362251"/>
                      <a:gd name="connsiteX8" fmla="*/ 230393 w 362320"/>
                      <a:gd name="connsiteY8" fmla="*/ 20333 h 362251"/>
                      <a:gd name="connsiteX9" fmla="*/ 230074 w 362320"/>
                      <a:gd name="connsiteY9" fmla="*/ 20236 h 362251"/>
                      <a:gd name="connsiteX10" fmla="*/ 20355 w 362320"/>
                      <a:gd name="connsiteY10" fmla="*/ 131881 h 362251"/>
                      <a:gd name="connsiteX11" fmla="*/ 131904 w 362320"/>
                      <a:gd name="connsiteY11" fmla="*/ 341919 h 362251"/>
                      <a:gd name="connsiteX12" fmla="*/ 324654 w 362320"/>
                      <a:gd name="connsiteY12" fmla="*/ 268843 h 362251"/>
                      <a:gd name="connsiteX13" fmla="*/ 341956 w 362320"/>
                      <a:gd name="connsiteY13" fmla="*/ 230370 h 362251"/>
                      <a:gd name="connsiteX14" fmla="*/ 344465 w 362320"/>
                      <a:gd name="connsiteY14" fmla="*/ 140824 h 362251"/>
                      <a:gd name="connsiteX15" fmla="*/ 357040 w 362320"/>
                      <a:gd name="connsiteY15" fmla="*/ 137704 h 362251"/>
                      <a:gd name="connsiteX16" fmla="*/ 354350 w 362320"/>
                      <a:gd name="connsiteY16" fmla="*/ 234155 h 362251"/>
                      <a:gd name="connsiteX17" fmla="*/ 335717 w 362320"/>
                      <a:gd name="connsiteY17" fmla="*/ 275594 h 362251"/>
                      <a:gd name="connsiteX18" fmla="*/ 128119 w 362320"/>
                      <a:gd name="connsiteY18" fmla="*/ 354300 h 362251"/>
                      <a:gd name="connsiteX19" fmla="*/ 86639 w 362320"/>
                      <a:gd name="connsiteY19" fmla="*/ 335680 h 362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2320" h="362251">
                        <a:moveTo>
                          <a:pt x="86639" y="335680"/>
                        </a:moveTo>
                        <a:cubicBezTo>
                          <a:pt x="17818" y="293590"/>
                          <a:pt x="-16731" y="208715"/>
                          <a:pt x="7961" y="128096"/>
                        </a:cubicBezTo>
                        <a:cubicBezTo>
                          <a:pt x="12522" y="113221"/>
                          <a:pt x="18830" y="99357"/>
                          <a:pt x="26594" y="86657"/>
                        </a:cubicBezTo>
                        <a:cubicBezTo>
                          <a:pt x="68685" y="17837"/>
                          <a:pt x="153573" y="-16726"/>
                          <a:pt x="234192" y="7952"/>
                        </a:cubicBezTo>
                        <a:cubicBezTo>
                          <a:pt x="235634" y="8396"/>
                          <a:pt x="237089" y="8867"/>
                          <a:pt x="238517" y="9338"/>
                        </a:cubicBezTo>
                        <a:cubicBezTo>
                          <a:pt x="248208" y="12569"/>
                          <a:pt x="257608" y="16603"/>
                          <a:pt x="266536" y="21372"/>
                        </a:cubicBezTo>
                        <a:cubicBezTo>
                          <a:pt x="267576" y="21927"/>
                          <a:pt x="268616" y="22495"/>
                          <a:pt x="269656" y="23064"/>
                        </a:cubicBezTo>
                        <a:lnTo>
                          <a:pt x="263334" y="34377"/>
                        </a:lnTo>
                        <a:cubicBezTo>
                          <a:pt x="252964" y="28582"/>
                          <a:pt x="241886" y="23854"/>
                          <a:pt x="230393" y="20333"/>
                        </a:cubicBezTo>
                        <a:cubicBezTo>
                          <a:pt x="230282" y="20291"/>
                          <a:pt x="230171" y="20263"/>
                          <a:pt x="230074" y="20236"/>
                        </a:cubicBezTo>
                        <a:cubicBezTo>
                          <a:pt x="141498" y="-6702"/>
                          <a:pt x="47473" y="43333"/>
                          <a:pt x="20355" y="131881"/>
                        </a:cubicBezTo>
                        <a:cubicBezTo>
                          <a:pt x="-6804" y="220541"/>
                          <a:pt x="43231" y="314760"/>
                          <a:pt x="131904" y="341919"/>
                        </a:cubicBezTo>
                        <a:cubicBezTo>
                          <a:pt x="206755" y="364850"/>
                          <a:pt x="285571" y="332755"/>
                          <a:pt x="324654" y="268843"/>
                        </a:cubicBezTo>
                        <a:cubicBezTo>
                          <a:pt x="331863" y="257044"/>
                          <a:pt x="337727" y="244179"/>
                          <a:pt x="341956" y="230370"/>
                        </a:cubicBezTo>
                        <a:cubicBezTo>
                          <a:pt x="350884" y="201228"/>
                          <a:pt x="351744" y="170257"/>
                          <a:pt x="344465" y="140824"/>
                        </a:cubicBezTo>
                        <a:lnTo>
                          <a:pt x="357040" y="137704"/>
                        </a:lnTo>
                        <a:cubicBezTo>
                          <a:pt x="364900" y="169411"/>
                          <a:pt x="363972" y="202753"/>
                          <a:pt x="354350" y="234155"/>
                        </a:cubicBezTo>
                        <a:cubicBezTo>
                          <a:pt x="349789" y="249031"/>
                          <a:pt x="343481" y="262895"/>
                          <a:pt x="335717" y="275594"/>
                        </a:cubicBezTo>
                        <a:cubicBezTo>
                          <a:pt x="293626" y="344415"/>
                          <a:pt x="208738" y="378977"/>
                          <a:pt x="128119" y="354300"/>
                        </a:cubicBezTo>
                        <a:cubicBezTo>
                          <a:pt x="113216" y="349752"/>
                          <a:pt x="99338" y="343444"/>
                          <a:pt x="86639" y="335680"/>
                        </a:cubicBezTo>
                        <a:close/>
                      </a:path>
                    </a:pathLst>
                  </a:custGeom>
                  <a:solidFill>
                    <a:srgbClr val="91B3FA"/>
                  </a:solidFill>
                  <a:ln w="1386" cap="flat">
                    <a:noFill/>
                    <a:prstDash val="solid"/>
                    <a:miter/>
                  </a:ln>
                </p:spPr>
                <p:txBody>
                  <a:bodyPr rtlCol="0" anchor="ctr"/>
                  <a:lstStyle/>
                  <a:p>
                    <a:endParaRPr lang="en-US"/>
                  </a:p>
                </p:txBody>
              </p:sp>
            </p:grpSp>
          </p:grpSp>
        </p:grpSp>
        <p:grpSp>
          <p:nvGrpSpPr>
            <p:cNvPr id="835" name="Graphic 6">
              <a:extLst>
                <a:ext uri="{FF2B5EF4-FFF2-40B4-BE49-F238E27FC236}">
                  <a16:creationId xmlns:a16="http://schemas.microsoft.com/office/drawing/2014/main" id="{00270EEA-4CDF-DD40-6336-73F2E2C19452}"/>
                </a:ext>
              </a:extLst>
            </p:cNvPr>
            <p:cNvGrpSpPr/>
            <p:nvPr/>
          </p:nvGrpSpPr>
          <p:grpSpPr>
            <a:xfrm>
              <a:off x="2704457" y="1245259"/>
              <a:ext cx="1813875" cy="1796184"/>
              <a:chOff x="2704457" y="1245259"/>
              <a:chExt cx="1813875" cy="1796184"/>
            </a:xfrm>
          </p:grpSpPr>
          <p:grpSp>
            <p:nvGrpSpPr>
              <p:cNvPr id="836" name="Graphic 6">
                <a:extLst>
                  <a:ext uri="{FF2B5EF4-FFF2-40B4-BE49-F238E27FC236}">
                    <a16:creationId xmlns:a16="http://schemas.microsoft.com/office/drawing/2014/main" id="{B9A552C0-BAC0-A865-B5C1-B010ED88A331}"/>
                  </a:ext>
                </a:extLst>
              </p:cNvPr>
              <p:cNvGrpSpPr/>
              <p:nvPr/>
            </p:nvGrpSpPr>
            <p:grpSpPr>
              <a:xfrm>
                <a:off x="3476573" y="1699933"/>
                <a:ext cx="281714" cy="338611"/>
                <a:chOff x="3476573" y="1699933"/>
                <a:chExt cx="281714" cy="338611"/>
              </a:xfrm>
            </p:grpSpPr>
            <p:sp>
              <p:nvSpPr>
                <p:cNvPr id="837" name="Freeform: Shape 836">
                  <a:extLst>
                    <a:ext uri="{FF2B5EF4-FFF2-40B4-BE49-F238E27FC236}">
                      <a16:creationId xmlns:a16="http://schemas.microsoft.com/office/drawing/2014/main" id="{5C177710-4861-0AD0-90E2-AB0EA10847DC}"/>
                    </a:ext>
                  </a:extLst>
                </p:cNvPr>
                <p:cNvSpPr/>
                <p:nvPr/>
              </p:nvSpPr>
              <p:spPr>
                <a:xfrm>
                  <a:off x="3582077" y="1893709"/>
                  <a:ext cx="176209" cy="144835"/>
                </a:xfrm>
                <a:custGeom>
                  <a:avLst/>
                  <a:gdLst>
                    <a:gd name="connsiteX0" fmla="*/ 176210 w 176209"/>
                    <a:gd name="connsiteY0" fmla="*/ 104922 h 144835"/>
                    <a:gd name="connsiteX1" fmla="*/ 135741 w 176209"/>
                    <a:gd name="connsiteY1" fmla="*/ 144836 h 144835"/>
                    <a:gd name="connsiteX2" fmla="*/ 0 w 176209"/>
                    <a:gd name="connsiteY2" fmla="*/ 98766 h 144835"/>
                    <a:gd name="connsiteX3" fmla="*/ 57577 w 176209"/>
                    <a:gd name="connsiteY3" fmla="*/ 0 h 144835"/>
                    <a:gd name="connsiteX4" fmla="*/ 176210 w 176209"/>
                    <a:gd name="connsiteY4" fmla="*/ 104922 h 144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209" h="144835">
                      <a:moveTo>
                        <a:pt x="176210" y="104922"/>
                      </a:moveTo>
                      <a:lnTo>
                        <a:pt x="135741" y="144836"/>
                      </a:lnTo>
                      <a:cubicBezTo>
                        <a:pt x="78289" y="139318"/>
                        <a:pt x="34008" y="121434"/>
                        <a:pt x="0" y="98766"/>
                      </a:cubicBezTo>
                      <a:cubicBezTo>
                        <a:pt x="20463" y="47872"/>
                        <a:pt x="41245" y="17690"/>
                        <a:pt x="57577" y="0"/>
                      </a:cubicBezTo>
                      <a:cubicBezTo>
                        <a:pt x="111077" y="75212"/>
                        <a:pt x="176210" y="104922"/>
                        <a:pt x="176210" y="104922"/>
                      </a:cubicBezTo>
                      <a:close/>
                    </a:path>
                  </a:pathLst>
                </a:custGeom>
                <a:gradFill>
                  <a:gsLst>
                    <a:gs pos="0">
                      <a:srgbClr val="FEBBBA"/>
                    </a:gs>
                    <a:gs pos="50000">
                      <a:srgbClr val="FEA6A4"/>
                    </a:gs>
                    <a:gs pos="100000">
                      <a:srgbClr val="FF928E"/>
                    </a:gs>
                  </a:gsLst>
                  <a:lin ang="6640486" scaled="1"/>
                </a:gradFill>
                <a:ln w="1386" cap="flat">
                  <a:noFill/>
                  <a:prstDash val="solid"/>
                  <a:miter/>
                </a:ln>
              </p:spPr>
              <p:txBody>
                <a:bodyPr rtlCol="0" anchor="ctr"/>
                <a:lstStyle/>
                <a:p>
                  <a:endParaRPr lang="en-US"/>
                </a:p>
              </p:txBody>
            </p:sp>
            <p:sp>
              <p:nvSpPr>
                <p:cNvPr id="838" name="Freeform: Shape 837">
                  <a:extLst>
                    <a:ext uri="{FF2B5EF4-FFF2-40B4-BE49-F238E27FC236}">
                      <a16:creationId xmlns:a16="http://schemas.microsoft.com/office/drawing/2014/main" id="{7FA4544E-2B74-0CA7-5E8F-A74CA4E46F79}"/>
                    </a:ext>
                  </a:extLst>
                </p:cNvPr>
                <p:cNvSpPr/>
                <p:nvPr/>
              </p:nvSpPr>
              <p:spPr>
                <a:xfrm>
                  <a:off x="3476573" y="1699933"/>
                  <a:ext cx="163094" cy="292514"/>
                </a:xfrm>
                <a:custGeom>
                  <a:avLst/>
                  <a:gdLst>
                    <a:gd name="connsiteX0" fmla="*/ 0 w 163094"/>
                    <a:gd name="connsiteY0" fmla="*/ 149342 h 292514"/>
                    <a:gd name="connsiteX1" fmla="*/ 95522 w 163094"/>
                    <a:gd name="connsiteY1" fmla="*/ 0 h 292514"/>
                    <a:gd name="connsiteX2" fmla="*/ 163095 w 163094"/>
                    <a:gd name="connsiteY2" fmla="*/ 193748 h 292514"/>
                    <a:gd name="connsiteX3" fmla="*/ 105518 w 163094"/>
                    <a:gd name="connsiteY3" fmla="*/ 292514 h 292514"/>
                    <a:gd name="connsiteX4" fmla="*/ 0 w 163094"/>
                    <a:gd name="connsiteY4" fmla="*/ 149342 h 292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094" h="292514">
                      <a:moveTo>
                        <a:pt x="0" y="149342"/>
                      </a:moveTo>
                      <a:lnTo>
                        <a:pt x="95522" y="0"/>
                      </a:lnTo>
                      <a:cubicBezTo>
                        <a:pt x="101789" y="84237"/>
                        <a:pt x="130251" y="147567"/>
                        <a:pt x="163095" y="193748"/>
                      </a:cubicBezTo>
                      <a:cubicBezTo>
                        <a:pt x="146763" y="211438"/>
                        <a:pt x="125981" y="241620"/>
                        <a:pt x="105518" y="292514"/>
                      </a:cubicBezTo>
                      <a:cubicBezTo>
                        <a:pt x="20643" y="235949"/>
                        <a:pt x="0" y="149342"/>
                        <a:pt x="0" y="149342"/>
                      </a:cubicBezTo>
                      <a:close/>
                    </a:path>
                  </a:pathLst>
                </a:custGeom>
                <a:gradFill>
                  <a:gsLst>
                    <a:gs pos="0">
                      <a:srgbClr val="4F52FF"/>
                    </a:gs>
                    <a:gs pos="50000">
                      <a:srgbClr val="474AF0"/>
                    </a:gs>
                    <a:gs pos="100000">
                      <a:srgbClr val="4042E2"/>
                    </a:gs>
                  </a:gsLst>
                  <a:lin ang="4898044" scaled="1"/>
                </a:gradFill>
                <a:ln w="1386" cap="flat">
                  <a:noFill/>
                  <a:prstDash val="solid"/>
                  <a:miter/>
                </a:ln>
              </p:spPr>
              <p:txBody>
                <a:bodyPr rtlCol="0" anchor="ctr"/>
                <a:lstStyle/>
                <a:p>
                  <a:endParaRPr lang="en-US"/>
                </a:p>
              </p:txBody>
            </p:sp>
          </p:grpSp>
          <p:sp>
            <p:nvSpPr>
              <p:cNvPr id="839" name="Freeform: Shape 838">
                <a:extLst>
                  <a:ext uri="{FF2B5EF4-FFF2-40B4-BE49-F238E27FC236}">
                    <a16:creationId xmlns:a16="http://schemas.microsoft.com/office/drawing/2014/main" id="{411FED9B-DA53-79C6-9EA5-F0ACB1A1D809}"/>
                  </a:ext>
                </a:extLst>
              </p:cNvPr>
              <p:cNvSpPr/>
              <p:nvPr/>
            </p:nvSpPr>
            <p:spPr>
              <a:xfrm>
                <a:off x="3298754" y="2946005"/>
                <a:ext cx="200735" cy="84737"/>
              </a:xfrm>
              <a:custGeom>
                <a:avLst/>
                <a:gdLst>
                  <a:gd name="connsiteX0" fmla="*/ 76237 w 200735"/>
                  <a:gd name="connsiteY0" fmla="*/ 83599 h 84737"/>
                  <a:gd name="connsiteX1" fmla="*/ 200735 w 200735"/>
                  <a:gd name="connsiteY1" fmla="*/ 82837 h 84737"/>
                  <a:gd name="connsiteX2" fmla="*/ 54138 w 200735"/>
                  <a:gd name="connsiteY2" fmla="*/ 2218 h 84737"/>
                  <a:gd name="connsiteX3" fmla="*/ 17053 w 200735"/>
                  <a:gd name="connsiteY3" fmla="*/ 0 h 84737"/>
                  <a:gd name="connsiteX4" fmla="*/ 0 w 200735"/>
                  <a:gd name="connsiteY4" fmla="*/ 62845 h 84737"/>
                  <a:gd name="connsiteX5" fmla="*/ 76237 w 200735"/>
                  <a:gd name="connsiteY5" fmla="*/ 83599 h 8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735" h="84737">
                    <a:moveTo>
                      <a:pt x="76237" y="83599"/>
                    </a:moveTo>
                    <a:cubicBezTo>
                      <a:pt x="123860" y="85790"/>
                      <a:pt x="169957" y="84417"/>
                      <a:pt x="200735" y="82837"/>
                    </a:cubicBezTo>
                    <a:cubicBezTo>
                      <a:pt x="172716" y="62887"/>
                      <a:pt x="108152" y="19493"/>
                      <a:pt x="54138" y="2218"/>
                    </a:cubicBezTo>
                    <a:lnTo>
                      <a:pt x="17053" y="0"/>
                    </a:lnTo>
                    <a:cubicBezTo>
                      <a:pt x="17053" y="0"/>
                      <a:pt x="4492" y="19104"/>
                      <a:pt x="0" y="62845"/>
                    </a:cubicBezTo>
                    <a:cubicBezTo>
                      <a:pt x="6142" y="70512"/>
                      <a:pt x="24109" y="81201"/>
                      <a:pt x="76237" y="83599"/>
                    </a:cubicBezTo>
                    <a:close/>
                  </a:path>
                </a:pathLst>
              </a:custGeom>
              <a:gradFill>
                <a:gsLst>
                  <a:gs pos="0">
                    <a:srgbClr val="09005D"/>
                  </a:gs>
                  <a:gs pos="50000">
                    <a:srgbClr val="110777"/>
                  </a:gs>
                  <a:gs pos="100000">
                    <a:srgbClr val="1A0F91"/>
                  </a:gs>
                </a:gsLst>
                <a:lin ang="0" scaled="1"/>
              </a:gradFill>
              <a:ln w="1386" cap="flat">
                <a:noFill/>
                <a:prstDash val="solid"/>
                <a:miter/>
              </a:ln>
            </p:spPr>
            <p:txBody>
              <a:bodyPr rtlCol="0" anchor="ctr"/>
              <a:lstStyle/>
              <a:p>
                <a:endParaRPr lang="en-US"/>
              </a:p>
            </p:txBody>
          </p:sp>
          <p:sp>
            <p:nvSpPr>
              <p:cNvPr id="840" name="Freeform: Shape 839">
                <a:extLst>
                  <a:ext uri="{FF2B5EF4-FFF2-40B4-BE49-F238E27FC236}">
                    <a16:creationId xmlns:a16="http://schemas.microsoft.com/office/drawing/2014/main" id="{AB7D3B68-BB33-2C9B-8269-615E40A27E85}"/>
                  </a:ext>
                </a:extLst>
              </p:cNvPr>
              <p:cNvSpPr/>
              <p:nvPr/>
            </p:nvSpPr>
            <p:spPr>
              <a:xfrm>
                <a:off x="3298100" y="3008850"/>
                <a:ext cx="204509" cy="32593"/>
              </a:xfrm>
              <a:custGeom>
                <a:avLst/>
                <a:gdLst>
                  <a:gd name="connsiteX0" fmla="*/ 201764 w 204509"/>
                  <a:gd name="connsiteY0" fmla="*/ 20269 h 32593"/>
                  <a:gd name="connsiteX1" fmla="*/ 201375 w 204509"/>
                  <a:gd name="connsiteY1" fmla="*/ 19992 h 32593"/>
                  <a:gd name="connsiteX2" fmla="*/ 76878 w 204509"/>
                  <a:gd name="connsiteY2" fmla="*/ 20754 h 32593"/>
                  <a:gd name="connsiteX3" fmla="*/ 640 w 204509"/>
                  <a:gd name="connsiteY3" fmla="*/ 0 h 32593"/>
                  <a:gd name="connsiteX4" fmla="*/ 58 w 204509"/>
                  <a:gd name="connsiteY4" fmla="*/ 6142 h 32593"/>
                  <a:gd name="connsiteX5" fmla="*/ 16015 w 204509"/>
                  <a:gd name="connsiteY5" fmla="*/ 24886 h 32593"/>
                  <a:gd name="connsiteX6" fmla="*/ 198353 w 204509"/>
                  <a:gd name="connsiteY6" fmla="*/ 32067 h 32593"/>
                  <a:gd name="connsiteX7" fmla="*/ 201764 w 204509"/>
                  <a:gd name="connsiteY7" fmla="*/ 20269 h 3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4509" h="32593">
                    <a:moveTo>
                      <a:pt x="201764" y="20269"/>
                    </a:moveTo>
                    <a:cubicBezTo>
                      <a:pt x="201639" y="20186"/>
                      <a:pt x="201500" y="20089"/>
                      <a:pt x="201375" y="19992"/>
                    </a:cubicBezTo>
                    <a:cubicBezTo>
                      <a:pt x="170597" y="21572"/>
                      <a:pt x="124500" y="22945"/>
                      <a:pt x="76878" y="20754"/>
                    </a:cubicBezTo>
                    <a:cubicBezTo>
                      <a:pt x="24749" y="18356"/>
                      <a:pt x="6782" y="7667"/>
                      <a:pt x="640" y="0"/>
                    </a:cubicBezTo>
                    <a:cubicBezTo>
                      <a:pt x="432" y="2010"/>
                      <a:pt x="224" y="4020"/>
                      <a:pt x="58" y="6142"/>
                    </a:cubicBezTo>
                    <a:cubicBezTo>
                      <a:pt x="-719" y="15735"/>
                      <a:pt x="6408" y="24165"/>
                      <a:pt x="16015" y="24886"/>
                    </a:cubicBezTo>
                    <a:cubicBezTo>
                      <a:pt x="55014" y="27839"/>
                      <a:pt x="151715" y="34507"/>
                      <a:pt x="198353" y="32067"/>
                    </a:cubicBezTo>
                    <a:cubicBezTo>
                      <a:pt x="204495" y="31748"/>
                      <a:pt x="206782" y="23846"/>
                      <a:pt x="201764" y="20269"/>
                    </a:cubicBezTo>
                    <a:close/>
                  </a:path>
                </a:pathLst>
              </a:custGeom>
              <a:gradFill>
                <a:gsLst>
                  <a:gs pos="0">
                    <a:srgbClr val="4F52FF"/>
                  </a:gs>
                  <a:gs pos="50000">
                    <a:srgbClr val="474AF0"/>
                  </a:gs>
                  <a:gs pos="100000">
                    <a:srgbClr val="4042E2"/>
                  </a:gs>
                </a:gsLst>
                <a:lin ang="5400000" scaled="1"/>
              </a:gradFill>
              <a:ln w="1386" cap="flat">
                <a:noFill/>
                <a:prstDash val="solid"/>
                <a:miter/>
              </a:ln>
            </p:spPr>
            <p:txBody>
              <a:bodyPr rtlCol="0" anchor="ctr"/>
              <a:lstStyle/>
              <a:p>
                <a:endParaRPr lang="en-US"/>
              </a:p>
            </p:txBody>
          </p:sp>
          <p:sp>
            <p:nvSpPr>
              <p:cNvPr id="841" name="Freeform: Shape 840">
                <a:extLst>
                  <a:ext uri="{FF2B5EF4-FFF2-40B4-BE49-F238E27FC236}">
                    <a16:creationId xmlns:a16="http://schemas.microsoft.com/office/drawing/2014/main" id="{6B4E5A28-EC4B-589F-B18B-BD2D043CE437}"/>
                  </a:ext>
                </a:extLst>
              </p:cNvPr>
              <p:cNvSpPr/>
              <p:nvPr/>
            </p:nvSpPr>
            <p:spPr>
              <a:xfrm>
                <a:off x="2938843" y="2948160"/>
                <a:ext cx="95763" cy="81444"/>
              </a:xfrm>
              <a:custGeom>
                <a:avLst/>
                <a:gdLst>
                  <a:gd name="connsiteX0" fmla="*/ 95541 w 95763"/>
                  <a:gd name="connsiteY0" fmla="*/ 68703 h 81444"/>
                  <a:gd name="connsiteX1" fmla="*/ 82134 w 95763"/>
                  <a:gd name="connsiteY1" fmla="*/ 5761 h 81444"/>
                  <a:gd name="connsiteX2" fmla="*/ 52147 w 95763"/>
                  <a:gd name="connsiteY2" fmla="*/ 5761 h 81444"/>
                  <a:gd name="connsiteX3" fmla="*/ 28356 w 95763"/>
                  <a:gd name="connsiteY3" fmla="*/ 26016 h 81444"/>
                  <a:gd name="connsiteX4" fmla="*/ 1405 w 95763"/>
                  <a:gd name="connsiteY4" fmla="*/ 72640 h 81444"/>
                  <a:gd name="connsiteX5" fmla="*/ 5 w 95763"/>
                  <a:gd name="connsiteY5" fmla="*/ 78186 h 81444"/>
                  <a:gd name="connsiteX6" fmla="*/ 92921 w 95763"/>
                  <a:gd name="connsiteY6" fmla="*/ 81444 h 81444"/>
                  <a:gd name="connsiteX7" fmla="*/ 95541 w 95763"/>
                  <a:gd name="connsiteY7" fmla="*/ 68703 h 81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763" h="81444">
                    <a:moveTo>
                      <a:pt x="95541" y="68703"/>
                    </a:moveTo>
                    <a:cubicBezTo>
                      <a:pt x="92047" y="46341"/>
                      <a:pt x="86460" y="14024"/>
                      <a:pt x="82134" y="5761"/>
                    </a:cubicBezTo>
                    <a:cubicBezTo>
                      <a:pt x="75355" y="-7201"/>
                      <a:pt x="52147" y="5761"/>
                      <a:pt x="52147" y="5761"/>
                    </a:cubicBezTo>
                    <a:cubicBezTo>
                      <a:pt x="52147" y="5761"/>
                      <a:pt x="35857" y="13359"/>
                      <a:pt x="28356" y="26016"/>
                    </a:cubicBezTo>
                    <a:cubicBezTo>
                      <a:pt x="23573" y="34085"/>
                      <a:pt x="10361" y="57044"/>
                      <a:pt x="1405" y="72640"/>
                    </a:cubicBezTo>
                    <a:cubicBezTo>
                      <a:pt x="379" y="74429"/>
                      <a:pt x="-51" y="76342"/>
                      <a:pt x="5" y="78186"/>
                    </a:cubicBezTo>
                    <a:lnTo>
                      <a:pt x="92921" y="81444"/>
                    </a:lnTo>
                    <a:cubicBezTo>
                      <a:pt x="95194" y="77798"/>
                      <a:pt x="96262" y="73361"/>
                      <a:pt x="95541" y="68703"/>
                    </a:cubicBezTo>
                    <a:close/>
                  </a:path>
                </a:pathLst>
              </a:custGeom>
              <a:gradFill>
                <a:gsLst>
                  <a:gs pos="0">
                    <a:srgbClr val="09005D"/>
                  </a:gs>
                  <a:gs pos="50000">
                    <a:srgbClr val="110777"/>
                  </a:gs>
                  <a:gs pos="100000">
                    <a:srgbClr val="1A0F91"/>
                  </a:gs>
                </a:gsLst>
                <a:lin ang="0" scaled="1"/>
              </a:gradFill>
              <a:ln w="1386" cap="flat">
                <a:noFill/>
                <a:prstDash val="solid"/>
                <a:miter/>
              </a:ln>
            </p:spPr>
            <p:txBody>
              <a:bodyPr rtlCol="0" anchor="ctr"/>
              <a:lstStyle/>
              <a:p>
                <a:endParaRPr lang="en-US"/>
              </a:p>
            </p:txBody>
          </p:sp>
          <p:sp>
            <p:nvSpPr>
              <p:cNvPr id="842" name="Freeform: Shape 841">
                <a:extLst>
                  <a:ext uri="{FF2B5EF4-FFF2-40B4-BE49-F238E27FC236}">
                    <a16:creationId xmlns:a16="http://schemas.microsoft.com/office/drawing/2014/main" id="{7BA58227-50AA-D679-9E98-F1CE132953FA}"/>
                  </a:ext>
                </a:extLst>
              </p:cNvPr>
              <p:cNvSpPr/>
              <p:nvPr/>
            </p:nvSpPr>
            <p:spPr>
              <a:xfrm>
                <a:off x="2938848" y="3026360"/>
                <a:ext cx="92929" cy="12110"/>
              </a:xfrm>
              <a:custGeom>
                <a:avLst/>
                <a:gdLst>
                  <a:gd name="connsiteX0" fmla="*/ 0 w 92929"/>
                  <a:gd name="connsiteY0" fmla="*/ 0 h 12110"/>
                  <a:gd name="connsiteX1" fmla="*/ 10301 w 92929"/>
                  <a:gd name="connsiteY1" fmla="*/ 10287 h 12110"/>
                  <a:gd name="connsiteX2" fmla="*/ 76501 w 92929"/>
                  <a:gd name="connsiteY2" fmla="*/ 12103 h 12110"/>
                  <a:gd name="connsiteX3" fmla="*/ 92930 w 92929"/>
                  <a:gd name="connsiteY3" fmla="*/ 3244 h 12110"/>
                  <a:gd name="connsiteX4" fmla="*/ 0 w 92929"/>
                  <a:gd name="connsiteY4" fmla="*/ 0 h 12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29" h="12110">
                    <a:moveTo>
                      <a:pt x="0" y="0"/>
                    </a:moveTo>
                    <a:cubicBezTo>
                      <a:pt x="152" y="5310"/>
                      <a:pt x="4367" y="10121"/>
                      <a:pt x="10301" y="10287"/>
                    </a:cubicBezTo>
                    <a:lnTo>
                      <a:pt x="76501" y="12103"/>
                    </a:lnTo>
                    <a:cubicBezTo>
                      <a:pt x="83488" y="12297"/>
                      <a:pt x="89547" y="8665"/>
                      <a:pt x="92930" y="3244"/>
                    </a:cubicBezTo>
                    <a:lnTo>
                      <a:pt x="0" y="0"/>
                    </a:lnTo>
                    <a:close/>
                  </a:path>
                </a:pathLst>
              </a:custGeom>
              <a:gradFill>
                <a:gsLst>
                  <a:gs pos="0">
                    <a:srgbClr val="4F52FF"/>
                  </a:gs>
                  <a:gs pos="50000">
                    <a:srgbClr val="474AF0"/>
                  </a:gs>
                  <a:gs pos="100000">
                    <a:srgbClr val="4042E2"/>
                  </a:gs>
                </a:gsLst>
                <a:lin ang="5073585" scaled="1"/>
              </a:gradFill>
              <a:ln w="1386" cap="flat">
                <a:noFill/>
                <a:prstDash val="solid"/>
                <a:miter/>
              </a:ln>
            </p:spPr>
            <p:txBody>
              <a:bodyPr rtlCol="0" anchor="ctr"/>
              <a:lstStyle/>
              <a:p>
                <a:endParaRPr lang="en-US"/>
              </a:p>
            </p:txBody>
          </p:sp>
          <p:sp>
            <p:nvSpPr>
              <p:cNvPr id="843" name="Freeform: Shape 842">
                <a:extLst>
                  <a:ext uri="{FF2B5EF4-FFF2-40B4-BE49-F238E27FC236}">
                    <a16:creationId xmlns:a16="http://schemas.microsoft.com/office/drawing/2014/main" id="{96D4C3AC-E8FF-C864-73E4-2478BEF5F27A}"/>
                  </a:ext>
                </a:extLst>
              </p:cNvPr>
              <p:cNvSpPr/>
              <p:nvPr/>
            </p:nvSpPr>
            <p:spPr>
              <a:xfrm>
                <a:off x="2979342" y="2868017"/>
                <a:ext cx="62140" cy="109712"/>
              </a:xfrm>
              <a:custGeom>
                <a:avLst/>
                <a:gdLst>
                  <a:gd name="connsiteX0" fmla="*/ 62140 w 62140"/>
                  <a:gd name="connsiteY0" fmla="*/ 11608 h 109712"/>
                  <a:gd name="connsiteX1" fmla="*/ 44076 w 62140"/>
                  <a:gd name="connsiteY1" fmla="*/ 98035 h 109712"/>
                  <a:gd name="connsiteX2" fmla="*/ 29061 w 62140"/>
                  <a:gd name="connsiteY2" fmla="*/ 109694 h 109712"/>
                  <a:gd name="connsiteX3" fmla="*/ 15752 w 62140"/>
                  <a:gd name="connsiteY3" fmla="*/ 108530 h 109712"/>
                  <a:gd name="connsiteX4" fmla="*/ 432 w 62140"/>
                  <a:gd name="connsiteY4" fmla="*/ 91741 h 109712"/>
                  <a:gd name="connsiteX5" fmla="*/ 7378 w 62140"/>
                  <a:gd name="connsiteY5" fmla="*/ 9750 h 109712"/>
                  <a:gd name="connsiteX6" fmla="*/ 62140 w 62140"/>
                  <a:gd name="connsiteY6" fmla="*/ 11608 h 10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140" h="109712">
                    <a:moveTo>
                      <a:pt x="62140" y="11608"/>
                    </a:moveTo>
                    <a:cubicBezTo>
                      <a:pt x="61336" y="14283"/>
                      <a:pt x="49330" y="72498"/>
                      <a:pt x="44076" y="98035"/>
                    </a:cubicBezTo>
                    <a:cubicBezTo>
                      <a:pt x="42620" y="105092"/>
                      <a:pt x="36256" y="110055"/>
                      <a:pt x="29061" y="109694"/>
                    </a:cubicBezTo>
                    <a:cubicBezTo>
                      <a:pt x="25124" y="109500"/>
                      <a:pt x="20549" y="109140"/>
                      <a:pt x="15752" y="108530"/>
                    </a:cubicBezTo>
                    <a:cubicBezTo>
                      <a:pt x="7239" y="107435"/>
                      <a:pt x="765" y="100322"/>
                      <a:pt x="432" y="91741"/>
                    </a:cubicBezTo>
                    <a:cubicBezTo>
                      <a:pt x="-414" y="69364"/>
                      <a:pt x="-843" y="26400"/>
                      <a:pt x="7378" y="9750"/>
                    </a:cubicBezTo>
                    <a:cubicBezTo>
                      <a:pt x="18719" y="-13223"/>
                      <a:pt x="62140" y="11608"/>
                      <a:pt x="62140" y="11608"/>
                    </a:cubicBezTo>
                    <a:close/>
                  </a:path>
                </a:pathLst>
              </a:custGeom>
              <a:gradFill>
                <a:gsLst>
                  <a:gs pos="0">
                    <a:srgbClr val="FEBBBA"/>
                  </a:gs>
                  <a:gs pos="50000">
                    <a:srgbClr val="FEA6A4"/>
                  </a:gs>
                  <a:gs pos="100000">
                    <a:srgbClr val="FF928E"/>
                  </a:gs>
                </a:gsLst>
                <a:lin ang="0" scaled="1"/>
              </a:gradFill>
              <a:ln w="1386" cap="flat">
                <a:noFill/>
                <a:prstDash val="solid"/>
                <a:miter/>
              </a:ln>
            </p:spPr>
            <p:txBody>
              <a:bodyPr rtlCol="0" anchor="ctr"/>
              <a:lstStyle/>
              <a:p>
                <a:endParaRPr lang="en-US"/>
              </a:p>
            </p:txBody>
          </p:sp>
          <p:sp>
            <p:nvSpPr>
              <p:cNvPr id="844" name="Freeform: Shape 843">
                <a:extLst>
                  <a:ext uri="{FF2B5EF4-FFF2-40B4-BE49-F238E27FC236}">
                    <a16:creationId xmlns:a16="http://schemas.microsoft.com/office/drawing/2014/main" id="{60518DF3-0B87-A88C-A425-C21FBF1432F0}"/>
                  </a:ext>
                </a:extLst>
              </p:cNvPr>
              <p:cNvSpPr/>
              <p:nvPr/>
            </p:nvSpPr>
            <p:spPr>
              <a:xfrm>
                <a:off x="3308501" y="2877767"/>
                <a:ext cx="51795" cy="82075"/>
              </a:xfrm>
              <a:custGeom>
                <a:avLst/>
                <a:gdLst>
                  <a:gd name="connsiteX0" fmla="*/ 0 w 51795"/>
                  <a:gd name="connsiteY0" fmla="*/ 18522 h 82075"/>
                  <a:gd name="connsiteX1" fmla="*/ 5740 w 51795"/>
                  <a:gd name="connsiteY1" fmla="*/ 71399 h 82075"/>
                  <a:gd name="connsiteX2" fmla="*/ 18120 w 51795"/>
                  <a:gd name="connsiteY2" fmla="*/ 82060 h 82075"/>
                  <a:gd name="connsiteX3" fmla="*/ 31707 w 51795"/>
                  <a:gd name="connsiteY3" fmla="*/ 81645 h 82075"/>
                  <a:gd name="connsiteX4" fmla="*/ 45460 w 51795"/>
                  <a:gd name="connsiteY4" fmla="*/ 68196 h 82075"/>
                  <a:gd name="connsiteX5" fmla="*/ 51795 w 51795"/>
                  <a:gd name="connsiteY5" fmla="*/ 0 h 82075"/>
                  <a:gd name="connsiteX6" fmla="*/ 0 w 51795"/>
                  <a:gd name="connsiteY6" fmla="*/ 18522 h 8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95" h="82075">
                    <a:moveTo>
                      <a:pt x="0" y="18522"/>
                    </a:moveTo>
                    <a:cubicBezTo>
                      <a:pt x="5143" y="18356"/>
                      <a:pt x="-2052" y="45113"/>
                      <a:pt x="5740" y="71399"/>
                    </a:cubicBezTo>
                    <a:cubicBezTo>
                      <a:pt x="7500" y="77333"/>
                      <a:pt x="11937" y="81991"/>
                      <a:pt x="18120" y="82060"/>
                    </a:cubicBezTo>
                    <a:cubicBezTo>
                      <a:pt x="22127" y="82116"/>
                      <a:pt x="26882" y="82032"/>
                      <a:pt x="31707" y="81645"/>
                    </a:cubicBezTo>
                    <a:cubicBezTo>
                      <a:pt x="38957" y="81062"/>
                      <a:pt x="44794" y="75433"/>
                      <a:pt x="45460" y="68196"/>
                    </a:cubicBezTo>
                    <a:lnTo>
                      <a:pt x="51795" y="0"/>
                    </a:lnTo>
                    <a:lnTo>
                      <a:pt x="0" y="18522"/>
                    </a:lnTo>
                    <a:close/>
                  </a:path>
                </a:pathLst>
              </a:custGeom>
              <a:gradFill>
                <a:gsLst>
                  <a:gs pos="0">
                    <a:srgbClr val="FEBBBA"/>
                  </a:gs>
                  <a:gs pos="50000">
                    <a:srgbClr val="FEA6A4"/>
                  </a:gs>
                  <a:gs pos="100000">
                    <a:srgbClr val="FF928E"/>
                  </a:gs>
                </a:gsLst>
                <a:lin ang="0" scaled="1"/>
              </a:gradFill>
              <a:ln w="1386" cap="flat">
                <a:noFill/>
                <a:prstDash val="solid"/>
                <a:miter/>
              </a:ln>
            </p:spPr>
            <p:txBody>
              <a:bodyPr rtlCol="0" anchor="ctr"/>
              <a:lstStyle/>
              <a:p>
                <a:endParaRPr lang="en-US"/>
              </a:p>
            </p:txBody>
          </p:sp>
          <p:sp>
            <p:nvSpPr>
              <p:cNvPr id="845" name="Freeform: Shape 844">
                <a:extLst>
                  <a:ext uri="{FF2B5EF4-FFF2-40B4-BE49-F238E27FC236}">
                    <a16:creationId xmlns:a16="http://schemas.microsoft.com/office/drawing/2014/main" id="{88188024-E763-7587-1966-EE0327811289}"/>
                  </a:ext>
                </a:extLst>
              </p:cNvPr>
              <p:cNvSpPr/>
              <p:nvPr/>
            </p:nvSpPr>
            <p:spPr>
              <a:xfrm>
                <a:off x="2977066" y="2138212"/>
                <a:ext cx="475481" cy="776332"/>
              </a:xfrm>
              <a:custGeom>
                <a:avLst/>
                <a:gdLst>
                  <a:gd name="connsiteX0" fmla="*/ 475481 w 475481"/>
                  <a:gd name="connsiteY0" fmla="*/ 33107 h 776332"/>
                  <a:gd name="connsiteX1" fmla="*/ 387140 w 475481"/>
                  <a:gd name="connsiteY1" fmla="*/ 762347 h 776332"/>
                  <a:gd name="connsiteX2" fmla="*/ 379973 w 475481"/>
                  <a:gd name="connsiteY2" fmla="*/ 770457 h 776332"/>
                  <a:gd name="connsiteX3" fmla="*/ 330174 w 475481"/>
                  <a:gd name="connsiteY3" fmla="*/ 770139 h 776332"/>
                  <a:gd name="connsiteX4" fmla="*/ 325335 w 475481"/>
                  <a:gd name="connsiteY4" fmla="*/ 764745 h 776332"/>
                  <a:gd name="connsiteX5" fmla="*/ 327623 w 475481"/>
                  <a:gd name="connsiteY5" fmla="*/ 151712 h 776332"/>
                  <a:gd name="connsiteX6" fmla="*/ 61991 w 475481"/>
                  <a:gd name="connsiteY6" fmla="*/ 771054 h 776332"/>
                  <a:gd name="connsiteX7" fmla="*/ 54782 w 475481"/>
                  <a:gd name="connsiteY7" fmla="*/ 776322 h 776332"/>
                  <a:gd name="connsiteX8" fmla="*/ 8046 w 475481"/>
                  <a:gd name="connsiteY8" fmla="*/ 768017 h 776332"/>
                  <a:gd name="connsiteX9" fmla="*/ 352 w 475481"/>
                  <a:gd name="connsiteY9" fmla="*/ 753668 h 776332"/>
                  <a:gd name="connsiteX10" fmla="*/ 249749 w 475481"/>
                  <a:gd name="connsiteY10" fmla="*/ 0 h 776332"/>
                  <a:gd name="connsiteX11" fmla="*/ 475481 w 475481"/>
                  <a:gd name="connsiteY11" fmla="*/ 33107 h 776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5481" h="776332">
                    <a:moveTo>
                      <a:pt x="475481" y="33107"/>
                    </a:moveTo>
                    <a:cubicBezTo>
                      <a:pt x="473180" y="44295"/>
                      <a:pt x="392062" y="517483"/>
                      <a:pt x="387140" y="762347"/>
                    </a:cubicBezTo>
                    <a:cubicBezTo>
                      <a:pt x="387057" y="766451"/>
                      <a:pt x="384035" y="769889"/>
                      <a:pt x="379973" y="770457"/>
                    </a:cubicBezTo>
                    <a:cubicBezTo>
                      <a:pt x="369672" y="771899"/>
                      <a:pt x="349611" y="773743"/>
                      <a:pt x="330174" y="770139"/>
                    </a:cubicBezTo>
                    <a:cubicBezTo>
                      <a:pt x="327512" y="769639"/>
                      <a:pt x="325502" y="767449"/>
                      <a:pt x="325335" y="764745"/>
                    </a:cubicBezTo>
                    <a:cubicBezTo>
                      <a:pt x="322493" y="719119"/>
                      <a:pt x="299701" y="333315"/>
                      <a:pt x="327623" y="151712"/>
                    </a:cubicBezTo>
                    <a:cubicBezTo>
                      <a:pt x="327623" y="151712"/>
                      <a:pt x="96955" y="637184"/>
                      <a:pt x="61991" y="771054"/>
                    </a:cubicBezTo>
                    <a:cubicBezTo>
                      <a:pt x="61145" y="774312"/>
                      <a:pt x="58150" y="776502"/>
                      <a:pt x="54782" y="776322"/>
                    </a:cubicBezTo>
                    <a:cubicBezTo>
                      <a:pt x="44897" y="775795"/>
                      <a:pt x="24364" y="774021"/>
                      <a:pt x="8046" y="768017"/>
                    </a:cubicBezTo>
                    <a:cubicBezTo>
                      <a:pt x="2196" y="765868"/>
                      <a:pt x="-1131" y="759713"/>
                      <a:pt x="352" y="753668"/>
                    </a:cubicBezTo>
                    <a:cubicBezTo>
                      <a:pt x="19886" y="673563"/>
                      <a:pt x="156792" y="121614"/>
                      <a:pt x="249749" y="0"/>
                    </a:cubicBezTo>
                    <a:lnTo>
                      <a:pt x="475481" y="33107"/>
                    </a:lnTo>
                    <a:close/>
                  </a:path>
                </a:pathLst>
              </a:custGeom>
              <a:gradFill>
                <a:gsLst>
                  <a:gs pos="0">
                    <a:srgbClr val="4F52FF"/>
                  </a:gs>
                  <a:gs pos="50000">
                    <a:srgbClr val="474AF0"/>
                  </a:gs>
                  <a:gs pos="100000">
                    <a:srgbClr val="4042E2"/>
                  </a:gs>
                </a:gsLst>
                <a:lin ang="6436297" scaled="1"/>
              </a:gradFill>
              <a:ln w="1386" cap="flat">
                <a:noFill/>
                <a:prstDash val="solid"/>
                <a:miter/>
              </a:ln>
            </p:spPr>
            <p:txBody>
              <a:bodyPr rtlCol="0" anchor="ctr"/>
              <a:lstStyle/>
              <a:p>
                <a:endParaRPr lang="en-US"/>
              </a:p>
            </p:txBody>
          </p:sp>
          <p:sp>
            <p:nvSpPr>
              <p:cNvPr id="846" name="Freeform: Shape 845">
                <a:extLst>
                  <a:ext uri="{FF2B5EF4-FFF2-40B4-BE49-F238E27FC236}">
                    <a16:creationId xmlns:a16="http://schemas.microsoft.com/office/drawing/2014/main" id="{6EF30885-1543-163B-1B9D-88DFC2C2C6C9}"/>
                  </a:ext>
                </a:extLst>
              </p:cNvPr>
              <p:cNvSpPr/>
              <p:nvPr/>
            </p:nvSpPr>
            <p:spPr>
              <a:xfrm>
                <a:off x="3301643" y="2255311"/>
                <a:ext cx="36951" cy="37635"/>
              </a:xfrm>
              <a:custGeom>
                <a:avLst/>
                <a:gdLst>
                  <a:gd name="connsiteX0" fmla="*/ 3031 w 36951"/>
                  <a:gd name="connsiteY0" fmla="*/ 37635 h 37635"/>
                  <a:gd name="connsiteX1" fmla="*/ 910 w 36951"/>
                  <a:gd name="connsiteY1" fmla="*/ 36776 h 37635"/>
                  <a:gd name="connsiteX2" fmla="*/ 868 w 36951"/>
                  <a:gd name="connsiteY2" fmla="*/ 32492 h 37635"/>
                  <a:gd name="connsiteX3" fmla="*/ 31757 w 36951"/>
                  <a:gd name="connsiteY3" fmla="*/ 910 h 37635"/>
                  <a:gd name="connsiteX4" fmla="*/ 36041 w 36951"/>
                  <a:gd name="connsiteY4" fmla="*/ 868 h 37635"/>
                  <a:gd name="connsiteX5" fmla="*/ 36083 w 36951"/>
                  <a:gd name="connsiteY5" fmla="*/ 5152 h 37635"/>
                  <a:gd name="connsiteX6" fmla="*/ 5194 w 36951"/>
                  <a:gd name="connsiteY6" fmla="*/ 36734 h 37635"/>
                  <a:gd name="connsiteX7" fmla="*/ 3031 w 36951"/>
                  <a:gd name="connsiteY7" fmla="*/ 37635 h 3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951" h="37635">
                    <a:moveTo>
                      <a:pt x="3031" y="37635"/>
                    </a:moveTo>
                    <a:cubicBezTo>
                      <a:pt x="2269" y="37635"/>
                      <a:pt x="1506" y="37344"/>
                      <a:pt x="910" y="36776"/>
                    </a:cubicBezTo>
                    <a:cubicBezTo>
                      <a:pt x="-282" y="35611"/>
                      <a:pt x="-310" y="33684"/>
                      <a:pt x="868" y="32492"/>
                    </a:cubicBezTo>
                    <a:lnTo>
                      <a:pt x="31757" y="910"/>
                    </a:lnTo>
                    <a:cubicBezTo>
                      <a:pt x="32922" y="-282"/>
                      <a:pt x="34849" y="-310"/>
                      <a:pt x="36041" y="868"/>
                    </a:cubicBezTo>
                    <a:cubicBezTo>
                      <a:pt x="37233" y="2033"/>
                      <a:pt x="37261" y="3960"/>
                      <a:pt x="36083" y="5152"/>
                    </a:cubicBezTo>
                    <a:lnTo>
                      <a:pt x="5194" y="36734"/>
                    </a:lnTo>
                    <a:cubicBezTo>
                      <a:pt x="4598" y="37330"/>
                      <a:pt x="3821" y="37635"/>
                      <a:pt x="3031" y="37635"/>
                    </a:cubicBezTo>
                    <a:close/>
                  </a:path>
                </a:pathLst>
              </a:custGeom>
              <a:gradFill>
                <a:gsLst>
                  <a:gs pos="0">
                    <a:srgbClr val="09005D"/>
                  </a:gs>
                  <a:gs pos="50000">
                    <a:srgbClr val="110777"/>
                  </a:gs>
                  <a:gs pos="100000">
                    <a:srgbClr val="1A0F91"/>
                  </a:gs>
                </a:gsLst>
                <a:lin ang="7663510" scaled="1"/>
              </a:gradFill>
              <a:ln w="1386" cap="flat">
                <a:noFill/>
                <a:prstDash val="solid"/>
                <a:miter/>
              </a:ln>
            </p:spPr>
            <p:txBody>
              <a:bodyPr rtlCol="0" anchor="ctr"/>
              <a:lstStyle/>
              <a:p>
                <a:endParaRPr lang="en-US"/>
              </a:p>
            </p:txBody>
          </p:sp>
          <p:sp>
            <p:nvSpPr>
              <p:cNvPr id="847" name="Freeform: Shape 846">
                <a:extLst>
                  <a:ext uri="{FF2B5EF4-FFF2-40B4-BE49-F238E27FC236}">
                    <a16:creationId xmlns:a16="http://schemas.microsoft.com/office/drawing/2014/main" id="{9A584876-6B9D-9E51-2ACE-81F48C7A4433}"/>
                  </a:ext>
                </a:extLst>
              </p:cNvPr>
              <p:cNvSpPr/>
              <p:nvPr/>
            </p:nvSpPr>
            <p:spPr>
              <a:xfrm>
                <a:off x="3226801" y="1543529"/>
                <a:ext cx="382823" cy="631478"/>
              </a:xfrm>
              <a:custGeom>
                <a:avLst/>
                <a:gdLst>
                  <a:gd name="connsiteX0" fmla="*/ 357605 w 382823"/>
                  <a:gd name="connsiteY0" fmla="*/ 35358 h 631478"/>
                  <a:gd name="connsiteX1" fmla="*/ 102052 w 382823"/>
                  <a:gd name="connsiteY1" fmla="*/ 712 h 631478"/>
                  <a:gd name="connsiteX2" fmla="*/ 64924 w 382823"/>
                  <a:gd name="connsiteY2" fmla="*/ 37687 h 631478"/>
                  <a:gd name="connsiteX3" fmla="*/ 0 w 382823"/>
                  <a:gd name="connsiteY3" fmla="*/ 594669 h 631478"/>
                  <a:gd name="connsiteX4" fmla="*/ 225746 w 382823"/>
                  <a:gd name="connsiteY4" fmla="*/ 627776 h 631478"/>
                  <a:gd name="connsiteX5" fmla="*/ 371760 w 382823"/>
                  <a:gd name="connsiteY5" fmla="*/ 214299 h 631478"/>
                  <a:gd name="connsiteX6" fmla="*/ 372467 w 382823"/>
                  <a:gd name="connsiteY6" fmla="*/ 47947 h 631478"/>
                  <a:gd name="connsiteX7" fmla="*/ 357605 w 382823"/>
                  <a:gd name="connsiteY7" fmla="*/ 35358 h 631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823" h="631478">
                    <a:moveTo>
                      <a:pt x="357605" y="35358"/>
                    </a:moveTo>
                    <a:cubicBezTo>
                      <a:pt x="298351" y="19831"/>
                      <a:pt x="189062" y="-4473"/>
                      <a:pt x="102052" y="712"/>
                    </a:cubicBezTo>
                    <a:cubicBezTo>
                      <a:pt x="82074" y="1905"/>
                      <a:pt x="66061" y="17709"/>
                      <a:pt x="64924" y="37687"/>
                    </a:cubicBezTo>
                    <a:cubicBezTo>
                      <a:pt x="51782" y="269408"/>
                      <a:pt x="33828" y="475037"/>
                      <a:pt x="0" y="594669"/>
                    </a:cubicBezTo>
                    <a:cubicBezTo>
                      <a:pt x="76029" y="624753"/>
                      <a:pt x="151394" y="638714"/>
                      <a:pt x="225746" y="627776"/>
                    </a:cubicBezTo>
                    <a:cubicBezTo>
                      <a:pt x="281451" y="508463"/>
                      <a:pt x="330154" y="370725"/>
                      <a:pt x="371760" y="214299"/>
                    </a:cubicBezTo>
                    <a:cubicBezTo>
                      <a:pt x="371760" y="214299"/>
                      <a:pt x="396174" y="89538"/>
                      <a:pt x="372467" y="47947"/>
                    </a:cubicBezTo>
                    <a:cubicBezTo>
                      <a:pt x="368765" y="41472"/>
                      <a:pt x="363913" y="37008"/>
                      <a:pt x="357605" y="35358"/>
                    </a:cubicBezTo>
                    <a:close/>
                  </a:path>
                </a:pathLst>
              </a:custGeom>
              <a:gradFill>
                <a:gsLst>
                  <a:gs pos="0">
                    <a:srgbClr val="4F52FF"/>
                  </a:gs>
                  <a:gs pos="50000">
                    <a:srgbClr val="474AF0"/>
                  </a:gs>
                  <a:gs pos="100000">
                    <a:srgbClr val="4042E2"/>
                  </a:gs>
                </a:gsLst>
                <a:lin ang="8766743" scaled="1"/>
              </a:gradFill>
              <a:ln w="1386" cap="flat">
                <a:noFill/>
                <a:prstDash val="solid"/>
                <a:miter/>
              </a:ln>
            </p:spPr>
            <p:txBody>
              <a:bodyPr rtlCol="0" anchor="ctr"/>
              <a:lstStyle/>
              <a:p>
                <a:endParaRPr lang="en-US"/>
              </a:p>
            </p:txBody>
          </p:sp>
          <p:sp>
            <p:nvSpPr>
              <p:cNvPr id="848" name="Freeform: Shape 847">
                <a:extLst>
                  <a:ext uri="{FF2B5EF4-FFF2-40B4-BE49-F238E27FC236}">
                    <a16:creationId xmlns:a16="http://schemas.microsoft.com/office/drawing/2014/main" id="{E4D51E10-5350-485E-CD6A-5EDAE7D8D45F}"/>
                  </a:ext>
                </a:extLst>
              </p:cNvPr>
              <p:cNvSpPr/>
              <p:nvPr/>
            </p:nvSpPr>
            <p:spPr>
              <a:xfrm>
                <a:off x="3422369" y="1416569"/>
                <a:ext cx="108415" cy="161238"/>
              </a:xfrm>
              <a:custGeom>
                <a:avLst/>
                <a:gdLst>
                  <a:gd name="connsiteX0" fmla="*/ 19517 w 108415"/>
                  <a:gd name="connsiteY0" fmla="*/ 0 h 161238"/>
                  <a:gd name="connsiteX1" fmla="*/ 93 w 108415"/>
                  <a:gd name="connsiteY1" fmla="*/ 130542 h 161238"/>
                  <a:gd name="connsiteX2" fmla="*/ 8883 w 108415"/>
                  <a:gd name="connsiteY2" fmla="*/ 146680 h 161238"/>
                  <a:gd name="connsiteX3" fmla="*/ 98180 w 108415"/>
                  <a:gd name="connsiteY3" fmla="*/ 156218 h 161238"/>
                  <a:gd name="connsiteX4" fmla="*/ 108412 w 108415"/>
                  <a:gd name="connsiteY4" fmla="*/ 141522 h 161238"/>
                  <a:gd name="connsiteX5" fmla="*/ 105805 w 108415"/>
                  <a:gd name="connsiteY5" fmla="*/ 22362 h 161238"/>
                  <a:gd name="connsiteX6" fmla="*/ 19517 w 108415"/>
                  <a:gd name="connsiteY6" fmla="*/ 0 h 161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15" h="161238">
                    <a:moveTo>
                      <a:pt x="19517" y="0"/>
                    </a:moveTo>
                    <a:cubicBezTo>
                      <a:pt x="19517" y="0"/>
                      <a:pt x="4558" y="89256"/>
                      <a:pt x="93" y="130542"/>
                    </a:cubicBezTo>
                    <a:cubicBezTo>
                      <a:pt x="-628" y="137252"/>
                      <a:pt x="2880" y="143588"/>
                      <a:pt x="8883" y="146680"/>
                    </a:cubicBezTo>
                    <a:cubicBezTo>
                      <a:pt x="25229" y="155095"/>
                      <a:pt x="60138" y="168654"/>
                      <a:pt x="98180" y="156218"/>
                    </a:cubicBezTo>
                    <a:cubicBezTo>
                      <a:pt x="104447" y="154166"/>
                      <a:pt x="108550" y="148108"/>
                      <a:pt x="108412" y="141522"/>
                    </a:cubicBezTo>
                    <a:lnTo>
                      <a:pt x="105805" y="22362"/>
                    </a:lnTo>
                    <a:lnTo>
                      <a:pt x="19517" y="0"/>
                    </a:lnTo>
                    <a:close/>
                  </a:path>
                </a:pathLst>
              </a:custGeom>
              <a:gradFill>
                <a:gsLst>
                  <a:gs pos="0">
                    <a:srgbClr val="FEBBBA"/>
                  </a:gs>
                  <a:gs pos="50000">
                    <a:srgbClr val="FEA6A4"/>
                  </a:gs>
                  <a:gs pos="100000">
                    <a:srgbClr val="FF928E"/>
                  </a:gs>
                </a:gsLst>
                <a:lin ang="18671213" scaled="1"/>
              </a:gradFill>
              <a:ln w="1386" cap="flat">
                <a:noFill/>
                <a:prstDash val="solid"/>
                <a:miter/>
              </a:ln>
            </p:spPr>
            <p:txBody>
              <a:bodyPr rtlCol="0" anchor="ctr"/>
              <a:lstStyle/>
              <a:p>
                <a:endParaRPr lang="en-US"/>
              </a:p>
            </p:txBody>
          </p:sp>
          <p:grpSp>
            <p:nvGrpSpPr>
              <p:cNvPr id="849" name="Graphic 6">
                <a:extLst>
                  <a:ext uri="{FF2B5EF4-FFF2-40B4-BE49-F238E27FC236}">
                    <a16:creationId xmlns:a16="http://schemas.microsoft.com/office/drawing/2014/main" id="{6D33D259-6DBB-C9AB-ADB9-CD46F6747056}"/>
                  </a:ext>
                </a:extLst>
              </p:cNvPr>
              <p:cNvGrpSpPr/>
              <p:nvPr/>
            </p:nvGrpSpPr>
            <p:grpSpPr>
              <a:xfrm>
                <a:off x="3371903" y="1245259"/>
                <a:ext cx="204974" cy="239317"/>
                <a:chOff x="3371903" y="1245259"/>
                <a:chExt cx="204974" cy="239317"/>
              </a:xfrm>
            </p:grpSpPr>
            <p:sp>
              <p:nvSpPr>
                <p:cNvPr id="850" name="Freeform: Shape 849">
                  <a:extLst>
                    <a:ext uri="{FF2B5EF4-FFF2-40B4-BE49-F238E27FC236}">
                      <a16:creationId xmlns:a16="http://schemas.microsoft.com/office/drawing/2014/main" id="{80704DB4-A471-0501-A3A9-20CA849F1285}"/>
                    </a:ext>
                  </a:extLst>
                </p:cNvPr>
                <p:cNvSpPr/>
                <p:nvPr/>
              </p:nvSpPr>
              <p:spPr>
                <a:xfrm>
                  <a:off x="3423680" y="1317664"/>
                  <a:ext cx="148409" cy="166912"/>
                </a:xfrm>
                <a:custGeom>
                  <a:avLst/>
                  <a:gdLst>
                    <a:gd name="connsiteX0" fmla="*/ 115779 w 148409"/>
                    <a:gd name="connsiteY0" fmla="*/ 0 h 166912"/>
                    <a:gd name="connsiteX1" fmla="*/ 146585 w 148409"/>
                    <a:gd name="connsiteY1" fmla="*/ 101123 h 166912"/>
                    <a:gd name="connsiteX2" fmla="*/ 115779 w 148409"/>
                    <a:gd name="connsiteY2" fmla="*/ 165521 h 166912"/>
                    <a:gd name="connsiteX3" fmla="*/ 23266 w 148409"/>
                    <a:gd name="connsiteY3" fmla="*/ 117815 h 166912"/>
                    <a:gd name="connsiteX4" fmla="*/ 945 w 148409"/>
                    <a:gd name="connsiteY4" fmla="*/ 42507 h 166912"/>
                    <a:gd name="connsiteX5" fmla="*/ 115779 w 148409"/>
                    <a:gd name="connsiteY5" fmla="*/ 0 h 166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09" h="166912">
                      <a:moveTo>
                        <a:pt x="115779" y="0"/>
                      </a:moveTo>
                      <a:cubicBezTo>
                        <a:pt x="115779" y="0"/>
                        <a:pt x="144644" y="66311"/>
                        <a:pt x="146585" y="101123"/>
                      </a:cubicBezTo>
                      <a:cubicBezTo>
                        <a:pt x="148526" y="135935"/>
                        <a:pt x="156026" y="158520"/>
                        <a:pt x="115779" y="165521"/>
                      </a:cubicBezTo>
                      <a:cubicBezTo>
                        <a:pt x="75533" y="172536"/>
                        <a:pt x="41635" y="152475"/>
                        <a:pt x="23266" y="117815"/>
                      </a:cubicBezTo>
                      <a:cubicBezTo>
                        <a:pt x="23266" y="117815"/>
                        <a:pt x="-5516" y="64398"/>
                        <a:pt x="945" y="42507"/>
                      </a:cubicBezTo>
                      <a:cubicBezTo>
                        <a:pt x="7406" y="20629"/>
                        <a:pt x="115779" y="0"/>
                        <a:pt x="115779" y="0"/>
                      </a:cubicBezTo>
                      <a:close/>
                    </a:path>
                  </a:pathLst>
                </a:custGeom>
                <a:gradFill>
                  <a:gsLst>
                    <a:gs pos="0">
                      <a:srgbClr val="FEBBBA"/>
                    </a:gs>
                    <a:gs pos="50000">
                      <a:srgbClr val="FEA6A4"/>
                    </a:gs>
                    <a:gs pos="100000">
                      <a:srgbClr val="FF928E"/>
                    </a:gs>
                  </a:gsLst>
                  <a:lin ang="8554221" scaled="1"/>
                </a:gradFill>
                <a:ln w="1386" cap="flat">
                  <a:noFill/>
                  <a:prstDash val="solid"/>
                  <a:miter/>
                </a:ln>
              </p:spPr>
              <p:txBody>
                <a:bodyPr rtlCol="0" anchor="ctr"/>
                <a:lstStyle/>
                <a:p>
                  <a:endParaRPr lang="en-US"/>
                </a:p>
              </p:txBody>
            </p:sp>
            <p:sp>
              <p:nvSpPr>
                <p:cNvPr id="851" name="Freeform: Shape 850">
                  <a:extLst>
                    <a:ext uri="{FF2B5EF4-FFF2-40B4-BE49-F238E27FC236}">
                      <a16:creationId xmlns:a16="http://schemas.microsoft.com/office/drawing/2014/main" id="{F135D913-1701-237E-2EFB-112993E369BD}"/>
                    </a:ext>
                  </a:extLst>
                </p:cNvPr>
                <p:cNvSpPr/>
                <p:nvPr/>
              </p:nvSpPr>
              <p:spPr>
                <a:xfrm>
                  <a:off x="3371903" y="1245259"/>
                  <a:ext cx="204974" cy="202237"/>
                </a:xfrm>
                <a:custGeom>
                  <a:avLst/>
                  <a:gdLst>
                    <a:gd name="connsiteX0" fmla="*/ 88796 w 204974"/>
                    <a:gd name="connsiteY0" fmla="*/ 165293 h 202237"/>
                    <a:gd name="connsiteX1" fmla="*/ 93884 w 204974"/>
                    <a:gd name="connsiteY1" fmla="*/ 165293 h 202237"/>
                    <a:gd name="connsiteX2" fmla="*/ 91347 w 204974"/>
                    <a:gd name="connsiteY2" fmla="*/ 114746 h 202237"/>
                    <a:gd name="connsiteX3" fmla="*/ 198473 w 204974"/>
                    <a:gd name="connsiteY3" fmla="*/ 66430 h 202237"/>
                    <a:gd name="connsiteX4" fmla="*/ 179868 w 204974"/>
                    <a:gd name="connsiteY4" fmla="*/ 216 h 202237"/>
                    <a:gd name="connsiteX5" fmla="*/ 176416 w 204974"/>
                    <a:gd name="connsiteY5" fmla="*/ 1492 h 202237"/>
                    <a:gd name="connsiteX6" fmla="*/ 174738 w 204974"/>
                    <a:gd name="connsiteY6" fmla="*/ 4667 h 202237"/>
                    <a:gd name="connsiteX7" fmla="*/ 169692 w 204974"/>
                    <a:gd name="connsiteY7" fmla="*/ 4154 h 202237"/>
                    <a:gd name="connsiteX8" fmla="*/ 169692 w 204974"/>
                    <a:gd name="connsiteY8" fmla="*/ 4154 h 202237"/>
                    <a:gd name="connsiteX9" fmla="*/ 164798 w 204974"/>
                    <a:gd name="connsiteY9" fmla="*/ 3405 h 202237"/>
                    <a:gd name="connsiteX10" fmla="*/ 111935 w 204974"/>
                    <a:gd name="connsiteY10" fmla="*/ 30190 h 202237"/>
                    <a:gd name="connsiteX11" fmla="*/ 28641 w 204974"/>
                    <a:gd name="connsiteY11" fmla="*/ 93770 h 202237"/>
                    <a:gd name="connsiteX12" fmla="*/ 24412 w 204974"/>
                    <a:gd name="connsiteY12" fmla="*/ 96016 h 202237"/>
                    <a:gd name="connsiteX13" fmla="*/ 7041 w 204974"/>
                    <a:gd name="connsiteY13" fmla="*/ 99329 h 202237"/>
                    <a:gd name="connsiteX14" fmla="*/ 28876 w 204974"/>
                    <a:gd name="connsiteY14" fmla="*/ 165002 h 202237"/>
                    <a:gd name="connsiteX15" fmla="*/ 28751 w 204974"/>
                    <a:gd name="connsiteY15" fmla="*/ 169383 h 202237"/>
                    <a:gd name="connsiteX16" fmla="*/ 36182 w 204974"/>
                    <a:gd name="connsiteY16" fmla="*/ 192494 h 202237"/>
                    <a:gd name="connsiteX17" fmla="*/ 75043 w 204974"/>
                    <a:gd name="connsiteY17" fmla="*/ 201464 h 202237"/>
                    <a:gd name="connsiteX18" fmla="*/ 77109 w 204974"/>
                    <a:gd name="connsiteY18" fmla="*/ 198636 h 202237"/>
                    <a:gd name="connsiteX19" fmla="*/ 75223 w 204974"/>
                    <a:gd name="connsiteY19" fmla="*/ 168219 h 202237"/>
                    <a:gd name="connsiteX20" fmla="*/ 77954 w 204974"/>
                    <a:gd name="connsiteY20" fmla="*/ 165321 h 202237"/>
                    <a:gd name="connsiteX21" fmla="*/ 88796 w 204974"/>
                    <a:gd name="connsiteY21" fmla="*/ 165321 h 202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4974" h="202237">
                      <a:moveTo>
                        <a:pt x="88796" y="165293"/>
                      </a:moveTo>
                      <a:lnTo>
                        <a:pt x="93884" y="165293"/>
                      </a:lnTo>
                      <a:cubicBezTo>
                        <a:pt x="93884" y="165293"/>
                        <a:pt x="72922" y="122302"/>
                        <a:pt x="91347" y="114746"/>
                      </a:cubicBezTo>
                      <a:cubicBezTo>
                        <a:pt x="109772" y="107190"/>
                        <a:pt x="182724" y="92314"/>
                        <a:pt x="198473" y="66430"/>
                      </a:cubicBezTo>
                      <a:cubicBezTo>
                        <a:pt x="213654" y="41475"/>
                        <a:pt x="200109" y="9228"/>
                        <a:pt x="179868" y="216"/>
                      </a:cubicBezTo>
                      <a:cubicBezTo>
                        <a:pt x="178592" y="-352"/>
                        <a:pt x="177081" y="244"/>
                        <a:pt x="176416" y="1492"/>
                      </a:cubicBezTo>
                      <a:lnTo>
                        <a:pt x="174738" y="4667"/>
                      </a:lnTo>
                      <a:cubicBezTo>
                        <a:pt x="173587" y="6843"/>
                        <a:pt x="170385" y="6510"/>
                        <a:pt x="169692" y="4154"/>
                      </a:cubicBezTo>
                      <a:lnTo>
                        <a:pt x="169692" y="4154"/>
                      </a:lnTo>
                      <a:cubicBezTo>
                        <a:pt x="169040" y="1908"/>
                        <a:pt x="166018" y="1422"/>
                        <a:pt x="164798" y="3405"/>
                      </a:cubicBezTo>
                      <a:cubicBezTo>
                        <a:pt x="159973" y="11141"/>
                        <a:pt x="146927" y="23729"/>
                        <a:pt x="111935" y="30190"/>
                      </a:cubicBezTo>
                      <a:cubicBezTo>
                        <a:pt x="62274" y="39354"/>
                        <a:pt x="29445" y="59457"/>
                        <a:pt x="28641" y="93770"/>
                      </a:cubicBezTo>
                      <a:cubicBezTo>
                        <a:pt x="28585" y="95946"/>
                        <a:pt x="26270" y="97139"/>
                        <a:pt x="24412" y="96016"/>
                      </a:cubicBezTo>
                      <a:cubicBezTo>
                        <a:pt x="20752" y="93784"/>
                        <a:pt x="14874" y="92730"/>
                        <a:pt x="7041" y="99329"/>
                      </a:cubicBezTo>
                      <a:cubicBezTo>
                        <a:pt x="-6588" y="110795"/>
                        <a:pt x="-1014" y="140533"/>
                        <a:pt x="28876" y="165002"/>
                      </a:cubicBezTo>
                      <a:cubicBezTo>
                        <a:pt x="30290" y="166167"/>
                        <a:pt x="30290" y="168385"/>
                        <a:pt x="28751" y="169383"/>
                      </a:cubicBezTo>
                      <a:cubicBezTo>
                        <a:pt x="23331" y="172905"/>
                        <a:pt x="15262" y="181306"/>
                        <a:pt x="36182" y="192494"/>
                      </a:cubicBezTo>
                      <a:cubicBezTo>
                        <a:pt x="57588" y="203946"/>
                        <a:pt x="70260" y="202698"/>
                        <a:pt x="75043" y="201464"/>
                      </a:cubicBezTo>
                      <a:cubicBezTo>
                        <a:pt x="76332" y="201132"/>
                        <a:pt x="77192" y="199967"/>
                        <a:pt x="77109" y="198636"/>
                      </a:cubicBezTo>
                      <a:lnTo>
                        <a:pt x="75223" y="168219"/>
                      </a:lnTo>
                      <a:cubicBezTo>
                        <a:pt x="75126" y="166652"/>
                        <a:pt x="76374" y="165321"/>
                        <a:pt x="77954" y="165321"/>
                      </a:cubicBezTo>
                      <a:lnTo>
                        <a:pt x="88796" y="165321"/>
                      </a:lnTo>
                      <a:close/>
                    </a:path>
                  </a:pathLst>
                </a:custGeom>
                <a:gradFill>
                  <a:gsLst>
                    <a:gs pos="0">
                      <a:srgbClr val="09005D"/>
                    </a:gs>
                    <a:gs pos="50000">
                      <a:srgbClr val="110777"/>
                    </a:gs>
                    <a:gs pos="100000">
                      <a:srgbClr val="1A0F91"/>
                    </a:gs>
                  </a:gsLst>
                  <a:lin ang="3129579" scaled="1"/>
                </a:gradFill>
                <a:ln w="1386" cap="flat">
                  <a:noFill/>
                  <a:prstDash val="solid"/>
                  <a:miter/>
                </a:ln>
              </p:spPr>
              <p:txBody>
                <a:bodyPr rtlCol="0" anchor="ctr"/>
                <a:lstStyle/>
                <a:p>
                  <a:endParaRPr lang="en-US"/>
                </a:p>
              </p:txBody>
            </p:sp>
            <p:sp>
              <p:nvSpPr>
                <p:cNvPr id="852" name="Freeform: Shape 851">
                  <a:extLst>
                    <a:ext uri="{FF2B5EF4-FFF2-40B4-BE49-F238E27FC236}">
                      <a16:creationId xmlns:a16="http://schemas.microsoft.com/office/drawing/2014/main" id="{DE7230A2-B03E-AAEB-05E6-BE78D6223B83}"/>
                    </a:ext>
                  </a:extLst>
                </p:cNvPr>
                <p:cNvSpPr/>
                <p:nvPr/>
              </p:nvSpPr>
              <p:spPr>
                <a:xfrm>
                  <a:off x="3425684" y="1384331"/>
                  <a:ext cx="36262" cy="51148"/>
                </a:xfrm>
                <a:custGeom>
                  <a:avLst/>
                  <a:gdLst>
                    <a:gd name="connsiteX0" fmla="*/ 36263 w 36262"/>
                    <a:gd name="connsiteY0" fmla="*/ 32585 h 51148"/>
                    <a:gd name="connsiteX1" fmla="*/ 6261 w 36262"/>
                    <a:gd name="connsiteY1" fmla="*/ 2098 h 51148"/>
                    <a:gd name="connsiteX2" fmla="*/ 31383 w 36262"/>
                    <a:gd name="connsiteY2" fmla="*/ 51148 h 51148"/>
                    <a:gd name="connsiteX3" fmla="*/ 36263 w 36262"/>
                    <a:gd name="connsiteY3" fmla="*/ 32585 h 51148"/>
                  </a:gdLst>
                  <a:ahLst/>
                  <a:cxnLst>
                    <a:cxn ang="0">
                      <a:pos x="connsiteX0" y="connsiteY0"/>
                    </a:cxn>
                    <a:cxn ang="0">
                      <a:pos x="connsiteX1" y="connsiteY1"/>
                    </a:cxn>
                    <a:cxn ang="0">
                      <a:pos x="connsiteX2" y="connsiteY2"/>
                    </a:cxn>
                    <a:cxn ang="0">
                      <a:pos x="connsiteX3" y="connsiteY3"/>
                    </a:cxn>
                  </a:cxnLst>
                  <a:rect l="l" t="t" r="r" b="b"/>
                  <a:pathLst>
                    <a:path w="36262" h="51148">
                      <a:moveTo>
                        <a:pt x="36263" y="32585"/>
                      </a:moveTo>
                      <a:cubicBezTo>
                        <a:pt x="36263" y="32585"/>
                        <a:pt x="25255" y="-9770"/>
                        <a:pt x="6261" y="2098"/>
                      </a:cubicBezTo>
                      <a:cubicBezTo>
                        <a:pt x="-12732" y="13979"/>
                        <a:pt x="16119" y="49554"/>
                        <a:pt x="31383" y="51148"/>
                      </a:cubicBezTo>
                      <a:lnTo>
                        <a:pt x="36263" y="32585"/>
                      </a:lnTo>
                      <a:close/>
                    </a:path>
                  </a:pathLst>
                </a:custGeom>
                <a:gradFill>
                  <a:gsLst>
                    <a:gs pos="0">
                      <a:srgbClr val="FEBBBA"/>
                    </a:gs>
                    <a:gs pos="50000">
                      <a:srgbClr val="FEA6A4"/>
                    </a:gs>
                    <a:gs pos="100000">
                      <a:srgbClr val="FF928E"/>
                    </a:gs>
                  </a:gsLst>
                  <a:lin ang="8554202" scaled="1"/>
                </a:gradFill>
                <a:ln w="1386" cap="flat">
                  <a:noFill/>
                  <a:prstDash val="solid"/>
                  <a:miter/>
                </a:ln>
              </p:spPr>
              <p:txBody>
                <a:bodyPr rtlCol="0" anchor="ctr"/>
                <a:lstStyle/>
                <a:p>
                  <a:endParaRPr lang="en-US"/>
                </a:p>
              </p:txBody>
            </p:sp>
          </p:grpSp>
          <p:grpSp>
            <p:nvGrpSpPr>
              <p:cNvPr id="853" name="Graphic 6">
                <a:extLst>
                  <a:ext uri="{FF2B5EF4-FFF2-40B4-BE49-F238E27FC236}">
                    <a16:creationId xmlns:a16="http://schemas.microsoft.com/office/drawing/2014/main" id="{75D050D0-FC35-0F47-402B-37BB3D2DCF86}"/>
                  </a:ext>
                </a:extLst>
              </p:cNvPr>
              <p:cNvGrpSpPr/>
              <p:nvPr/>
            </p:nvGrpSpPr>
            <p:grpSpPr>
              <a:xfrm>
                <a:off x="2704457" y="1576731"/>
                <a:ext cx="1813875" cy="778799"/>
                <a:chOff x="2704457" y="1576731"/>
                <a:chExt cx="1813875" cy="778799"/>
              </a:xfrm>
            </p:grpSpPr>
            <p:sp>
              <p:nvSpPr>
                <p:cNvPr id="854" name="Freeform: Shape 853">
                  <a:extLst>
                    <a:ext uri="{FF2B5EF4-FFF2-40B4-BE49-F238E27FC236}">
                      <a16:creationId xmlns:a16="http://schemas.microsoft.com/office/drawing/2014/main" id="{F12C1DB8-8E86-ACD4-EF2A-D73637AAB452}"/>
                    </a:ext>
                  </a:extLst>
                </p:cNvPr>
                <p:cNvSpPr/>
                <p:nvPr/>
              </p:nvSpPr>
              <p:spPr>
                <a:xfrm>
                  <a:off x="2704457" y="1862071"/>
                  <a:ext cx="1347008" cy="476448"/>
                </a:xfrm>
                <a:custGeom>
                  <a:avLst/>
                  <a:gdLst>
                    <a:gd name="connsiteX0" fmla="*/ 141239 w 1347008"/>
                    <a:gd name="connsiteY0" fmla="*/ 244032 h 476448"/>
                    <a:gd name="connsiteX1" fmla="*/ 102254 w 1347008"/>
                    <a:gd name="connsiteY1" fmla="*/ 253889 h 476448"/>
                    <a:gd name="connsiteX2" fmla="*/ 1769 w 1347008"/>
                    <a:gd name="connsiteY2" fmla="*/ 366187 h 476448"/>
                    <a:gd name="connsiteX3" fmla="*/ 15328 w 1347008"/>
                    <a:gd name="connsiteY3" fmla="*/ 419812 h 476448"/>
                    <a:gd name="connsiteX4" fmla="*/ 157114 w 1347008"/>
                    <a:gd name="connsiteY4" fmla="*/ 470873 h 476448"/>
                    <a:gd name="connsiteX5" fmla="*/ 196099 w 1347008"/>
                    <a:gd name="connsiteY5" fmla="*/ 461016 h 476448"/>
                    <a:gd name="connsiteX6" fmla="*/ 203793 w 1347008"/>
                    <a:gd name="connsiteY6" fmla="*/ 458894 h 476448"/>
                    <a:gd name="connsiteX7" fmla="*/ 1347009 w 1347008"/>
                    <a:gd name="connsiteY7" fmla="*/ 116831 h 476448"/>
                    <a:gd name="connsiteX8" fmla="*/ 1317479 w 1347008"/>
                    <a:gd name="connsiteY8" fmla="*/ 0 h 476448"/>
                    <a:gd name="connsiteX9" fmla="*/ 149031 w 1347008"/>
                    <a:gd name="connsiteY9" fmla="*/ 242257 h 476448"/>
                    <a:gd name="connsiteX10" fmla="*/ 141239 w 1347008"/>
                    <a:gd name="connsiteY10" fmla="*/ 244032 h 476448"/>
                    <a:gd name="connsiteX11" fmla="*/ 158029 w 1347008"/>
                    <a:gd name="connsiteY11" fmla="*/ 297561 h 476448"/>
                    <a:gd name="connsiteX12" fmla="*/ 262923 w 1347008"/>
                    <a:gd name="connsiteY12" fmla="*/ 328699 h 476448"/>
                    <a:gd name="connsiteX13" fmla="*/ 185424 w 1347008"/>
                    <a:gd name="connsiteY13" fmla="*/ 405948 h 476448"/>
                    <a:gd name="connsiteX14" fmla="*/ 80529 w 1347008"/>
                    <a:gd name="connsiteY14" fmla="*/ 374810 h 476448"/>
                    <a:gd name="connsiteX15" fmla="*/ 158029 w 1347008"/>
                    <a:gd name="connsiteY15" fmla="*/ 297561 h 47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7008" h="476448">
                      <a:moveTo>
                        <a:pt x="141239" y="244032"/>
                      </a:moveTo>
                      <a:lnTo>
                        <a:pt x="102254" y="253889"/>
                      </a:lnTo>
                      <a:cubicBezTo>
                        <a:pt x="35347" y="270803"/>
                        <a:pt x="-9641" y="321074"/>
                        <a:pt x="1769" y="366187"/>
                      </a:cubicBezTo>
                      <a:lnTo>
                        <a:pt x="15328" y="419812"/>
                      </a:lnTo>
                      <a:cubicBezTo>
                        <a:pt x="26724" y="464925"/>
                        <a:pt x="90206" y="487787"/>
                        <a:pt x="157114" y="470873"/>
                      </a:cubicBezTo>
                      <a:lnTo>
                        <a:pt x="196099" y="461016"/>
                      </a:lnTo>
                      <a:cubicBezTo>
                        <a:pt x="198677" y="460364"/>
                        <a:pt x="201242" y="459657"/>
                        <a:pt x="203793" y="458894"/>
                      </a:cubicBezTo>
                      <a:lnTo>
                        <a:pt x="1347009" y="116831"/>
                      </a:lnTo>
                      <a:lnTo>
                        <a:pt x="1317479" y="0"/>
                      </a:lnTo>
                      <a:lnTo>
                        <a:pt x="149031" y="242257"/>
                      </a:lnTo>
                      <a:cubicBezTo>
                        <a:pt x="146424" y="242784"/>
                        <a:pt x="143832" y="243381"/>
                        <a:pt x="141239" y="244032"/>
                      </a:cubicBezTo>
                      <a:close/>
                      <a:moveTo>
                        <a:pt x="158029" y="297561"/>
                      </a:moveTo>
                      <a:cubicBezTo>
                        <a:pt x="208396" y="284834"/>
                        <a:pt x="255367" y="298767"/>
                        <a:pt x="262923" y="328699"/>
                      </a:cubicBezTo>
                      <a:cubicBezTo>
                        <a:pt x="270492" y="358631"/>
                        <a:pt x="235791" y="393207"/>
                        <a:pt x="185424" y="405948"/>
                      </a:cubicBezTo>
                      <a:cubicBezTo>
                        <a:pt x="135056" y="418675"/>
                        <a:pt x="88085" y="404742"/>
                        <a:pt x="80529" y="374810"/>
                      </a:cubicBezTo>
                      <a:cubicBezTo>
                        <a:pt x="72960" y="344878"/>
                        <a:pt x="107661" y="310288"/>
                        <a:pt x="158029" y="297561"/>
                      </a:cubicBezTo>
                      <a:close/>
                    </a:path>
                  </a:pathLst>
                </a:custGeom>
                <a:gradFill>
                  <a:gsLst>
                    <a:gs pos="0">
                      <a:srgbClr val="DAE3FE"/>
                    </a:gs>
                    <a:gs pos="50000">
                      <a:srgbClr val="E1E9FD"/>
                    </a:gs>
                    <a:gs pos="100000">
                      <a:srgbClr val="E9EFFD"/>
                    </a:gs>
                  </a:gsLst>
                  <a:lin ang="0" scaled="1"/>
                </a:gradFill>
                <a:ln w="1386" cap="flat">
                  <a:noFill/>
                  <a:prstDash val="solid"/>
                  <a:miter/>
                </a:ln>
              </p:spPr>
              <p:txBody>
                <a:bodyPr rtlCol="0" anchor="ctr"/>
                <a:lstStyle/>
                <a:p>
                  <a:endParaRPr lang="en-US"/>
                </a:p>
              </p:txBody>
            </p:sp>
            <p:sp>
              <p:nvSpPr>
                <p:cNvPr id="855" name="Freeform: Shape 854">
                  <a:extLst>
                    <a:ext uri="{FF2B5EF4-FFF2-40B4-BE49-F238E27FC236}">
                      <a16:creationId xmlns:a16="http://schemas.microsoft.com/office/drawing/2014/main" id="{467E23AE-79EA-597B-3A4F-F1E7771140E9}"/>
                    </a:ext>
                  </a:extLst>
                </p:cNvPr>
                <p:cNvSpPr/>
                <p:nvPr/>
              </p:nvSpPr>
              <p:spPr>
                <a:xfrm>
                  <a:off x="3952876" y="1576731"/>
                  <a:ext cx="560064" cy="585728"/>
                </a:xfrm>
                <a:custGeom>
                  <a:avLst/>
                  <a:gdLst>
                    <a:gd name="connsiteX0" fmla="*/ 449167 w 560064"/>
                    <a:gd name="connsiteY0" fmla="*/ 126585 h 585728"/>
                    <a:gd name="connsiteX1" fmla="*/ 222950 w 560064"/>
                    <a:gd name="connsiteY1" fmla="*/ 183759 h 585728"/>
                    <a:gd name="connsiteX2" fmla="*/ 186931 w 560064"/>
                    <a:gd name="connsiteY2" fmla="*/ 214399 h 585728"/>
                    <a:gd name="connsiteX3" fmla="*/ 153089 w 560064"/>
                    <a:gd name="connsiteY3" fmla="*/ 292549 h 585728"/>
                    <a:gd name="connsiteX4" fmla="*/ 169102 w 560064"/>
                    <a:gd name="connsiteY4" fmla="*/ 355907 h 585728"/>
                    <a:gd name="connsiteX5" fmla="*/ 236023 w 560064"/>
                    <a:gd name="connsiteY5" fmla="*/ 408590 h 585728"/>
                    <a:gd name="connsiteX6" fmla="*/ 282273 w 560064"/>
                    <a:gd name="connsiteY6" fmla="*/ 418433 h 585728"/>
                    <a:gd name="connsiteX7" fmla="*/ 508490 w 560064"/>
                    <a:gd name="connsiteY7" fmla="*/ 361259 h 585728"/>
                    <a:gd name="connsiteX8" fmla="*/ 555489 w 560064"/>
                    <a:gd name="connsiteY8" fmla="*/ 419543 h 585728"/>
                    <a:gd name="connsiteX9" fmla="*/ 356223 w 560064"/>
                    <a:gd name="connsiteY9" fmla="*/ 576371 h 585728"/>
                    <a:gd name="connsiteX10" fmla="*/ 10000 w 560064"/>
                    <a:gd name="connsiteY10" fmla="*/ 362437 h 585728"/>
                    <a:gd name="connsiteX11" fmla="*/ 212981 w 560064"/>
                    <a:gd name="connsiteY11" fmla="*/ 9685 h 585728"/>
                    <a:gd name="connsiteX12" fmla="*/ 462836 w 560064"/>
                    <a:gd name="connsiteY12" fmla="*/ 52981 h 585728"/>
                    <a:gd name="connsiteX13" fmla="*/ 449167 w 560064"/>
                    <a:gd name="connsiteY13" fmla="*/ 126585 h 58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064" h="585728">
                      <a:moveTo>
                        <a:pt x="449167" y="126585"/>
                      </a:moveTo>
                      <a:lnTo>
                        <a:pt x="222950" y="183759"/>
                      </a:lnTo>
                      <a:cubicBezTo>
                        <a:pt x="206840" y="187835"/>
                        <a:pt x="193544" y="199148"/>
                        <a:pt x="186931" y="214399"/>
                      </a:cubicBezTo>
                      <a:lnTo>
                        <a:pt x="153089" y="292549"/>
                      </a:lnTo>
                      <a:cubicBezTo>
                        <a:pt x="143426" y="314856"/>
                        <a:pt x="149998" y="340865"/>
                        <a:pt x="169102" y="355907"/>
                      </a:cubicBezTo>
                      <a:lnTo>
                        <a:pt x="236023" y="408590"/>
                      </a:lnTo>
                      <a:cubicBezTo>
                        <a:pt x="249083" y="418863"/>
                        <a:pt x="266163" y="422496"/>
                        <a:pt x="282273" y="418433"/>
                      </a:cubicBezTo>
                      <a:lnTo>
                        <a:pt x="508490" y="361259"/>
                      </a:lnTo>
                      <a:cubicBezTo>
                        <a:pt x="542609" y="352635"/>
                        <a:pt x="571598" y="388252"/>
                        <a:pt x="555489" y="419543"/>
                      </a:cubicBezTo>
                      <a:cubicBezTo>
                        <a:pt x="516947" y="494408"/>
                        <a:pt x="446227" y="553606"/>
                        <a:pt x="356223" y="576371"/>
                      </a:cubicBezTo>
                      <a:cubicBezTo>
                        <a:pt x="193530" y="617491"/>
                        <a:pt x="49554" y="518919"/>
                        <a:pt x="10000" y="362437"/>
                      </a:cubicBezTo>
                      <a:cubicBezTo>
                        <a:pt x="-29553" y="205956"/>
                        <a:pt x="50289" y="50805"/>
                        <a:pt x="212981" y="9685"/>
                      </a:cubicBezTo>
                      <a:cubicBezTo>
                        <a:pt x="302986" y="-13066"/>
                        <a:pt x="393351" y="5428"/>
                        <a:pt x="462836" y="52981"/>
                      </a:cubicBezTo>
                      <a:cubicBezTo>
                        <a:pt x="491881" y="72848"/>
                        <a:pt x="483286" y="117961"/>
                        <a:pt x="449167" y="126585"/>
                      </a:cubicBezTo>
                      <a:close/>
                    </a:path>
                  </a:pathLst>
                </a:custGeom>
                <a:gradFill>
                  <a:gsLst>
                    <a:gs pos="0">
                      <a:srgbClr val="DAE3FE"/>
                    </a:gs>
                    <a:gs pos="50000">
                      <a:srgbClr val="E1E9FD"/>
                    </a:gs>
                    <a:gs pos="100000">
                      <a:srgbClr val="E9EFFD"/>
                    </a:gs>
                  </a:gsLst>
                  <a:lin ang="0" scaled="1"/>
                </a:gradFill>
                <a:ln w="1386" cap="flat">
                  <a:noFill/>
                  <a:prstDash val="solid"/>
                  <a:miter/>
                </a:ln>
              </p:spPr>
              <p:txBody>
                <a:bodyPr rtlCol="0" anchor="ctr"/>
                <a:lstStyle/>
                <a:p>
                  <a:endParaRPr lang="en-US"/>
                </a:p>
              </p:txBody>
            </p:sp>
            <p:sp>
              <p:nvSpPr>
                <p:cNvPr id="856" name="Freeform: Shape 855">
                  <a:extLst>
                    <a:ext uri="{FF2B5EF4-FFF2-40B4-BE49-F238E27FC236}">
                      <a16:creationId xmlns:a16="http://schemas.microsoft.com/office/drawing/2014/main" id="{EE3388E7-8380-21BB-0050-9B9D33655189}"/>
                    </a:ext>
                  </a:extLst>
                </p:cNvPr>
                <p:cNvSpPr/>
                <p:nvPr/>
              </p:nvSpPr>
              <p:spPr>
                <a:xfrm>
                  <a:off x="3958270" y="1598026"/>
                  <a:ext cx="560063" cy="585729"/>
                </a:xfrm>
                <a:custGeom>
                  <a:avLst/>
                  <a:gdLst>
                    <a:gd name="connsiteX0" fmla="*/ 449166 w 560063"/>
                    <a:gd name="connsiteY0" fmla="*/ 126613 h 585729"/>
                    <a:gd name="connsiteX1" fmla="*/ 222949 w 560063"/>
                    <a:gd name="connsiteY1" fmla="*/ 183787 h 585729"/>
                    <a:gd name="connsiteX2" fmla="*/ 186930 w 560063"/>
                    <a:gd name="connsiteY2" fmla="*/ 214426 h 585729"/>
                    <a:gd name="connsiteX3" fmla="*/ 153088 w 560063"/>
                    <a:gd name="connsiteY3" fmla="*/ 292577 h 585729"/>
                    <a:gd name="connsiteX4" fmla="*/ 169101 w 560063"/>
                    <a:gd name="connsiteY4" fmla="*/ 355935 h 585729"/>
                    <a:gd name="connsiteX5" fmla="*/ 236022 w 560063"/>
                    <a:gd name="connsiteY5" fmla="*/ 408618 h 585729"/>
                    <a:gd name="connsiteX6" fmla="*/ 282272 w 560063"/>
                    <a:gd name="connsiteY6" fmla="*/ 418461 h 585729"/>
                    <a:gd name="connsiteX7" fmla="*/ 508489 w 560063"/>
                    <a:gd name="connsiteY7" fmla="*/ 361273 h 585729"/>
                    <a:gd name="connsiteX8" fmla="*/ 555488 w 560063"/>
                    <a:gd name="connsiteY8" fmla="*/ 419556 h 585729"/>
                    <a:gd name="connsiteX9" fmla="*/ 356222 w 560063"/>
                    <a:gd name="connsiteY9" fmla="*/ 576371 h 585729"/>
                    <a:gd name="connsiteX10" fmla="*/ 9999 w 560063"/>
                    <a:gd name="connsiteY10" fmla="*/ 362437 h 585729"/>
                    <a:gd name="connsiteX11" fmla="*/ 212980 w 560063"/>
                    <a:gd name="connsiteY11" fmla="*/ 9685 h 585729"/>
                    <a:gd name="connsiteX12" fmla="*/ 462835 w 560063"/>
                    <a:gd name="connsiteY12" fmla="*/ 52981 h 585729"/>
                    <a:gd name="connsiteX13" fmla="*/ 449166 w 560063"/>
                    <a:gd name="connsiteY13" fmla="*/ 126613 h 585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063" h="585729">
                      <a:moveTo>
                        <a:pt x="449166" y="126613"/>
                      </a:moveTo>
                      <a:lnTo>
                        <a:pt x="222949" y="183787"/>
                      </a:lnTo>
                      <a:cubicBezTo>
                        <a:pt x="206839" y="187863"/>
                        <a:pt x="193529" y="199176"/>
                        <a:pt x="186930" y="214426"/>
                      </a:cubicBezTo>
                      <a:lnTo>
                        <a:pt x="153088" y="292577"/>
                      </a:lnTo>
                      <a:cubicBezTo>
                        <a:pt x="143425" y="314884"/>
                        <a:pt x="149997" y="340893"/>
                        <a:pt x="169101" y="355935"/>
                      </a:cubicBezTo>
                      <a:lnTo>
                        <a:pt x="236022" y="408618"/>
                      </a:lnTo>
                      <a:cubicBezTo>
                        <a:pt x="249082" y="418891"/>
                        <a:pt x="266162" y="422523"/>
                        <a:pt x="282272" y="418461"/>
                      </a:cubicBezTo>
                      <a:lnTo>
                        <a:pt x="508489" y="361273"/>
                      </a:lnTo>
                      <a:cubicBezTo>
                        <a:pt x="542608" y="352649"/>
                        <a:pt x="571597" y="388266"/>
                        <a:pt x="555488" y="419556"/>
                      </a:cubicBezTo>
                      <a:cubicBezTo>
                        <a:pt x="516946" y="494421"/>
                        <a:pt x="446226" y="553620"/>
                        <a:pt x="356222" y="576371"/>
                      </a:cubicBezTo>
                      <a:cubicBezTo>
                        <a:pt x="193529" y="617491"/>
                        <a:pt x="49553" y="518933"/>
                        <a:pt x="9999" y="362437"/>
                      </a:cubicBezTo>
                      <a:cubicBezTo>
                        <a:pt x="-29554" y="205956"/>
                        <a:pt x="50302" y="50805"/>
                        <a:pt x="212980" y="9685"/>
                      </a:cubicBezTo>
                      <a:cubicBezTo>
                        <a:pt x="302985" y="-13066"/>
                        <a:pt x="393350" y="5428"/>
                        <a:pt x="462835" y="52981"/>
                      </a:cubicBezTo>
                      <a:cubicBezTo>
                        <a:pt x="491866" y="72876"/>
                        <a:pt x="483285" y="117989"/>
                        <a:pt x="449166" y="126613"/>
                      </a:cubicBezTo>
                      <a:close/>
                    </a:path>
                  </a:pathLst>
                </a:custGeom>
                <a:gradFill>
                  <a:gsLst>
                    <a:gs pos="0">
                      <a:srgbClr val="09005D"/>
                    </a:gs>
                    <a:gs pos="50000">
                      <a:srgbClr val="110777"/>
                    </a:gs>
                    <a:gs pos="100000">
                      <a:srgbClr val="1A0F91"/>
                    </a:gs>
                  </a:gsLst>
                  <a:lin ang="20270920" scaled="1"/>
                </a:gradFill>
                <a:ln w="1386" cap="flat">
                  <a:noFill/>
                  <a:prstDash val="solid"/>
                  <a:miter/>
                </a:ln>
              </p:spPr>
              <p:txBody>
                <a:bodyPr rtlCol="0" anchor="ctr"/>
                <a:lstStyle/>
                <a:p>
                  <a:endParaRPr lang="en-US"/>
                </a:p>
              </p:txBody>
            </p:sp>
            <p:sp>
              <p:nvSpPr>
                <p:cNvPr id="857" name="Freeform: Shape 856">
                  <a:extLst>
                    <a:ext uri="{FF2B5EF4-FFF2-40B4-BE49-F238E27FC236}">
                      <a16:creationId xmlns:a16="http://schemas.microsoft.com/office/drawing/2014/main" id="{3AF22B63-D945-D3A9-31D4-ABFACF5EDAF5}"/>
                    </a:ext>
                  </a:extLst>
                </p:cNvPr>
                <p:cNvSpPr/>
                <p:nvPr/>
              </p:nvSpPr>
              <p:spPr>
                <a:xfrm>
                  <a:off x="2708755" y="1879082"/>
                  <a:ext cx="1347008" cy="476448"/>
                </a:xfrm>
                <a:custGeom>
                  <a:avLst/>
                  <a:gdLst>
                    <a:gd name="connsiteX0" fmla="*/ 141239 w 1347008"/>
                    <a:gd name="connsiteY0" fmla="*/ 244032 h 476448"/>
                    <a:gd name="connsiteX1" fmla="*/ 102254 w 1347008"/>
                    <a:gd name="connsiteY1" fmla="*/ 253889 h 476448"/>
                    <a:gd name="connsiteX2" fmla="*/ 1769 w 1347008"/>
                    <a:gd name="connsiteY2" fmla="*/ 366187 h 476448"/>
                    <a:gd name="connsiteX3" fmla="*/ 15328 w 1347008"/>
                    <a:gd name="connsiteY3" fmla="*/ 419812 h 476448"/>
                    <a:gd name="connsiteX4" fmla="*/ 157114 w 1347008"/>
                    <a:gd name="connsiteY4" fmla="*/ 470873 h 476448"/>
                    <a:gd name="connsiteX5" fmla="*/ 196099 w 1347008"/>
                    <a:gd name="connsiteY5" fmla="*/ 461016 h 476448"/>
                    <a:gd name="connsiteX6" fmla="*/ 203793 w 1347008"/>
                    <a:gd name="connsiteY6" fmla="*/ 458894 h 476448"/>
                    <a:gd name="connsiteX7" fmla="*/ 1347009 w 1347008"/>
                    <a:gd name="connsiteY7" fmla="*/ 116831 h 476448"/>
                    <a:gd name="connsiteX8" fmla="*/ 1317479 w 1347008"/>
                    <a:gd name="connsiteY8" fmla="*/ 0 h 476448"/>
                    <a:gd name="connsiteX9" fmla="*/ 149031 w 1347008"/>
                    <a:gd name="connsiteY9" fmla="*/ 242257 h 476448"/>
                    <a:gd name="connsiteX10" fmla="*/ 141239 w 1347008"/>
                    <a:gd name="connsiteY10" fmla="*/ 244032 h 476448"/>
                    <a:gd name="connsiteX11" fmla="*/ 158029 w 1347008"/>
                    <a:gd name="connsiteY11" fmla="*/ 297561 h 476448"/>
                    <a:gd name="connsiteX12" fmla="*/ 262923 w 1347008"/>
                    <a:gd name="connsiteY12" fmla="*/ 328699 h 476448"/>
                    <a:gd name="connsiteX13" fmla="*/ 185424 w 1347008"/>
                    <a:gd name="connsiteY13" fmla="*/ 405948 h 476448"/>
                    <a:gd name="connsiteX14" fmla="*/ 80529 w 1347008"/>
                    <a:gd name="connsiteY14" fmla="*/ 374810 h 476448"/>
                    <a:gd name="connsiteX15" fmla="*/ 158029 w 1347008"/>
                    <a:gd name="connsiteY15" fmla="*/ 297561 h 47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47008" h="476448">
                      <a:moveTo>
                        <a:pt x="141239" y="244032"/>
                      </a:moveTo>
                      <a:lnTo>
                        <a:pt x="102254" y="253889"/>
                      </a:lnTo>
                      <a:cubicBezTo>
                        <a:pt x="35347" y="270803"/>
                        <a:pt x="-9641" y="321074"/>
                        <a:pt x="1769" y="366187"/>
                      </a:cubicBezTo>
                      <a:lnTo>
                        <a:pt x="15328" y="419812"/>
                      </a:lnTo>
                      <a:cubicBezTo>
                        <a:pt x="26724" y="464925"/>
                        <a:pt x="90206" y="487787"/>
                        <a:pt x="157114" y="470873"/>
                      </a:cubicBezTo>
                      <a:lnTo>
                        <a:pt x="196099" y="461016"/>
                      </a:lnTo>
                      <a:cubicBezTo>
                        <a:pt x="198677" y="460364"/>
                        <a:pt x="201242" y="459657"/>
                        <a:pt x="203793" y="458894"/>
                      </a:cubicBezTo>
                      <a:lnTo>
                        <a:pt x="1347009" y="116831"/>
                      </a:lnTo>
                      <a:lnTo>
                        <a:pt x="1317479" y="0"/>
                      </a:lnTo>
                      <a:lnTo>
                        <a:pt x="149031" y="242257"/>
                      </a:lnTo>
                      <a:cubicBezTo>
                        <a:pt x="146424" y="242784"/>
                        <a:pt x="143832" y="243381"/>
                        <a:pt x="141239" y="244032"/>
                      </a:cubicBezTo>
                      <a:close/>
                      <a:moveTo>
                        <a:pt x="158029" y="297561"/>
                      </a:moveTo>
                      <a:cubicBezTo>
                        <a:pt x="208396" y="284833"/>
                        <a:pt x="255367" y="298767"/>
                        <a:pt x="262923" y="328699"/>
                      </a:cubicBezTo>
                      <a:cubicBezTo>
                        <a:pt x="270492" y="358631"/>
                        <a:pt x="235791" y="393207"/>
                        <a:pt x="185424" y="405948"/>
                      </a:cubicBezTo>
                      <a:cubicBezTo>
                        <a:pt x="135056" y="418675"/>
                        <a:pt x="88085" y="404742"/>
                        <a:pt x="80529" y="374810"/>
                      </a:cubicBezTo>
                      <a:cubicBezTo>
                        <a:pt x="72960" y="344864"/>
                        <a:pt x="107661" y="310287"/>
                        <a:pt x="158029" y="297561"/>
                      </a:cubicBezTo>
                      <a:close/>
                    </a:path>
                  </a:pathLst>
                </a:custGeom>
                <a:gradFill>
                  <a:gsLst>
                    <a:gs pos="0">
                      <a:srgbClr val="09005D"/>
                    </a:gs>
                    <a:gs pos="50000">
                      <a:srgbClr val="110777"/>
                    </a:gs>
                    <a:gs pos="100000">
                      <a:srgbClr val="1A0F91"/>
                    </a:gs>
                  </a:gsLst>
                  <a:lin ang="20362375" scaled="1"/>
                </a:gradFill>
                <a:ln w="1386" cap="flat">
                  <a:noFill/>
                  <a:prstDash val="solid"/>
                  <a:miter/>
                </a:ln>
              </p:spPr>
              <p:txBody>
                <a:bodyPr rtlCol="0" anchor="ctr"/>
                <a:lstStyle/>
                <a:p>
                  <a:endParaRPr lang="en-US"/>
                </a:p>
              </p:txBody>
            </p:sp>
          </p:grpSp>
          <p:grpSp>
            <p:nvGrpSpPr>
              <p:cNvPr id="858" name="Graphic 6">
                <a:extLst>
                  <a:ext uri="{FF2B5EF4-FFF2-40B4-BE49-F238E27FC236}">
                    <a16:creationId xmlns:a16="http://schemas.microsoft.com/office/drawing/2014/main" id="{5CC11F42-27D3-211D-4FA8-BE3A59DAF5D6}"/>
                  </a:ext>
                </a:extLst>
              </p:cNvPr>
              <p:cNvGrpSpPr/>
              <p:nvPr/>
            </p:nvGrpSpPr>
            <p:grpSpPr>
              <a:xfrm>
                <a:off x="3046788" y="1547772"/>
                <a:ext cx="273001" cy="520371"/>
                <a:chOff x="3046788" y="1547772"/>
                <a:chExt cx="273001" cy="520371"/>
              </a:xfrm>
            </p:grpSpPr>
            <p:sp>
              <p:nvSpPr>
                <p:cNvPr id="859" name="Freeform: Shape 858">
                  <a:extLst>
                    <a:ext uri="{FF2B5EF4-FFF2-40B4-BE49-F238E27FC236}">
                      <a16:creationId xmlns:a16="http://schemas.microsoft.com/office/drawing/2014/main" id="{3A5FC53D-76CA-0AAA-BC18-B260BD1E48DF}"/>
                    </a:ext>
                  </a:extLst>
                </p:cNvPr>
                <p:cNvSpPr/>
                <p:nvPr/>
              </p:nvSpPr>
              <p:spPr>
                <a:xfrm>
                  <a:off x="3046788" y="1875359"/>
                  <a:ext cx="91603" cy="192784"/>
                </a:xfrm>
                <a:custGeom>
                  <a:avLst/>
                  <a:gdLst>
                    <a:gd name="connsiteX0" fmla="*/ 91603 w 91603"/>
                    <a:gd name="connsiteY0" fmla="*/ 12138 h 192784"/>
                    <a:gd name="connsiteX1" fmla="*/ 78807 w 91603"/>
                    <a:gd name="connsiteY1" fmla="*/ 182484 h 192784"/>
                    <a:gd name="connsiteX2" fmla="*/ 40182 w 91603"/>
                    <a:gd name="connsiteY2" fmla="*/ 192785 h 192784"/>
                    <a:gd name="connsiteX3" fmla="*/ 1696 w 91603"/>
                    <a:gd name="connsiteY3" fmla="*/ 1741 h 192784"/>
                    <a:gd name="connsiteX4" fmla="*/ 91603 w 91603"/>
                    <a:gd name="connsiteY4" fmla="*/ 12138 h 192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03" h="192784">
                      <a:moveTo>
                        <a:pt x="91603" y="12138"/>
                      </a:moveTo>
                      <a:cubicBezTo>
                        <a:pt x="62309" y="94351"/>
                        <a:pt x="78807" y="182484"/>
                        <a:pt x="78807" y="182484"/>
                      </a:cubicBezTo>
                      <a:lnTo>
                        <a:pt x="40182" y="192785"/>
                      </a:lnTo>
                      <a:cubicBezTo>
                        <a:pt x="40182" y="192785"/>
                        <a:pt x="-9714" y="133434"/>
                        <a:pt x="1696" y="1741"/>
                      </a:cubicBezTo>
                      <a:cubicBezTo>
                        <a:pt x="37354" y="-3694"/>
                        <a:pt x="70752" y="4666"/>
                        <a:pt x="91603" y="12138"/>
                      </a:cubicBezTo>
                      <a:close/>
                    </a:path>
                  </a:pathLst>
                </a:custGeom>
                <a:gradFill>
                  <a:gsLst>
                    <a:gs pos="0">
                      <a:srgbClr val="FEBBBA"/>
                    </a:gs>
                    <a:gs pos="50000">
                      <a:srgbClr val="FEA6A4"/>
                    </a:gs>
                    <a:gs pos="100000">
                      <a:srgbClr val="FF928E"/>
                    </a:gs>
                  </a:gsLst>
                  <a:lin ang="7481702" scaled="1"/>
                </a:gradFill>
                <a:ln w="1386" cap="flat">
                  <a:noFill/>
                  <a:prstDash val="solid"/>
                  <a:miter/>
                </a:ln>
              </p:spPr>
              <p:txBody>
                <a:bodyPr rtlCol="0" anchor="ctr"/>
                <a:lstStyle/>
                <a:p>
                  <a:endParaRPr lang="en-US"/>
                </a:p>
              </p:txBody>
            </p:sp>
            <p:sp>
              <p:nvSpPr>
                <p:cNvPr id="860" name="Freeform: Shape 859">
                  <a:extLst>
                    <a:ext uri="{FF2B5EF4-FFF2-40B4-BE49-F238E27FC236}">
                      <a16:creationId xmlns:a16="http://schemas.microsoft.com/office/drawing/2014/main" id="{9A98E7D7-1A4B-1AE6-26E6-1E7C21E31EF8}"/>
                    </a:ext>
                  </a:extLst>
                </p:cNvPr>
                <p:cNvSpPr/>
                <p:nvPr/>
              </p:nvSpPr>
              <p:spPr>
                <a:xfrm>
                  <a:off x="3048498" y="1547772"/>
                  <a:ext cx="271291" cy="339739"/>
                </a:xfrm>
                <a:custGeom>
                  <a:avLst/>
                  <a:gdLst>
                    <a:gd name="connsiteX0" fmla="*/ 0 w 271291"/>
                    <a:gd name="connsiteY0" fmla="*/ 329341 h 339739"/>
                    <a:gd name="connsiteX1" fmla="*/ 6294 w 271291"/>
                    <a:gd name="connsiteY1" fmla="*/ 282204 h 339739"/>
                    <a:gd name="connsiteX2" fmla="*/ 262402 w 271291"/>
                    <a:gd name="connsiteY2" fmla="*/ 767 h 339739"/>
                    <a:gd name="connsiteX3" fmla="*/ 271289 w 271291"/>
                    <a:gd name="connsiteY3" fmla="*/ 6230 h 339739"/>
                    <a:gd name="connsiteX4" fmla="*/ 265064 w 271291"/>
                    <a:gd name="connsiteY4" fmla="*/ 203665 h 339739"/>
                    <a:gd name="connsiteX5" fmla="*/ 89893 w 271291"/>
                    <a:gd name="connsiteY5" fmla="*/ 339739 h 339739"/>
                    <a:gd name="connsiteX6" fmla="*/ 0 w 271291"/>
                    <a:gd name="connsiteY6" fmla="*/ 329341 h 339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1291" h="339739">
                      <a:moveTo>
                        <a:pt x="0" y="329341"/>
                      </a:moveTo>
                      <a:cubicBezTo>
                        <a:pt x="1276" y="314535"/>
                        <a:pt x="3300" y="298855"/>
                        <a:pt x="6294" y="282204"/>
                      </a:cubicBezTo>
                      <a:cubicBezTo>
                        <a:pt x="32386" y="136966"/>
                        <a:pt x="218592" y="25237"/>
                        <a:pt x="262402" y="767"/>
                      </a:cubicBezTo>
                      <a:cubicBezTo>
                        <a:pt x="266478" y="-1507"/>
                        <a:pt x="271427" y="1558"/>
                        <a:pt x="271289" y="6230"/>
                      </a:cubicBezTo>
                      <a:lnTo>
                        <a:pt x="265064" y="203665"/>
                      </a:lnTo>
                      <a:cubicBezTo>
                        <a:pt x="161362" y="217598"/>
                        <a:pt x="112284" y="276936"/>
                        <a:pt x="89893" y="339739"/>
                      </a:cubicBezTo>
                      <a:cubicBezTo>
                        <a:pt x="69042" y="332253"/>
                        <a:pt x="35644" y="323893"/>
                        <a:pt x="0" y="329341"/>
                      </a:cubicBezTo>
                      <a:close/>
                    </a:path>
                  </a:pathLst>
                </a:custGeom>
                <a:gradFill>
                  <a:gsLst>
                    <a:gs pos="0">
                      <a:srgbClr val="4F52FF"/>
                    </a:gs>
                    <a:gs pos="50000">
                      <a:srgbClr val="474AF0"/>
                    </a:gs>
                    <a:gs pos="100000">
                      <a:srgbClr val="4042E2"/>
                    </a:gs>
                  </a:gsLst>
                  <a:lin ang="8766748" scaled="1"/>
                </a:gradFill>
                <a:ln w="1386" cap="flat">
                  <a:noFill/>
                  <a:prstDash val="solid"/>
                  <a:miter/>
                </a:ln>
              </p:spPr>
              <p:txBody>
                <a:bodyPr rtlCol="0" anchor="ctr"/>
                <a:lstStyle/>
                <a:p>
                  <a:endParaRPr lang="en-US"/>
                </a:p>
              </p:txBody>
            </p:sp>
          </p:grpSp>
          <p:sp>
            <p:nvSpPr>
              <p:cNvPr id="861" name="Freeform: Shape 860">
                <a:extLst>
                  <a:ext uri="{FF2B5EF4-FFF2-40B4-BE49-F238E27FC236}">
                    <a16:creationId xmlns:a16="http://schemas.microsoft.com/office/drawing/2014/main" id="{A0ACDBD2-DE23-057A-A26B-06677DD37AF0}"/>
                  </a:ext>
                </a:extLst>
              </p:cNvPr>
              <p:cNvSpPr/>
              <p:nvPr/>
            </p:nvSpPr>
            <p:spPr>
              <a:xfrm>
                <a:off x="3758301" y="2014500"/>
                <a:ext cx="104500" cy="71701"/>
              </a:xfrm>
              <a:custGeom>
                <a:avLst/>
                <a:gdLst>
                  <a:gd name="connsiteX0" fmla="*/ 81464 w 104500"/>
                  <a:gd name="connsiteY0" fmla="*/ 56569 h 71701"/>
                  <a:gd name="connsiteX1" fmla="*/ 97643 w 104500"/>
                  <a:gd name="connsiteY1" fmla="*/ 42567 h 71701"/>
                  <a:gd name="connsiteX2" fmla="*/ 95994 w 104500"/>
                  <a:gd name="connsiteY2" fmla="*/ 1516 h 71701"/>
                  <a:gd name="connsiteX3" fmla="*/ 36129 w 104500"/>
                  <a:gd name="connsiteY3" fmla="*/ 31448 h 71701"/>
                  <a:gd name="connsiteX4" fmla="*/ 17261 w 104500"/>
                  <a:gd name="connsiteY4" fmla="*/ 62032 h 71701"/>
                  <a:gd name="connsiteX5" fmla="*/ 0 w 104500"/>
                  <a:gd name="connsiteY5" fmla="*/ 70419 h 71701"/>
                  <a:gd name="connsiteX6" fmla="*/ 81464 w 104500"/>
                  <a:gd name="connsiteY6" fmla="*/ 56569 h 7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500" h="71701">
                    <a:moveTo>
                      <a:pt x="81464" y="56569"/>
                    </a:moveTo>
                    <a:cubicBezTo>
                      <a:pt x="88701" y="54573"/>
                      <a:pt x="94580" y="49415"/>
                      <a:pt x="97643" y="42567"/>
                    </a:cubicBezTo>
                    <a:cubicBezTo>
                      <a:pt x="103577" y="29285"/>
                      <a:pt x="110246" y="7990"/>
                      <a:pt x="95994" y="1516"/>
                    </a:cubicBezTo>
                    <a:cubicBezTo>
                      <a:pt x="74754" y="-8134"/>
                      <a:pt x="36129" y="31448"/>
                      <a:pt x="36129" y="31448"/>
                    </a:cubicBezTo>
                    <a:lnTo>
                      <a:pt x="17261" y="62032"/>
                    </a:lnTo>
                    <a:lnTo>
                      <a:pt x="0" y="70419"/>
                    </a:lnTo>
                    <a:cubicBezTo>
                      <a:pt x="15805" y="74772"/>
                      <a:pt x="46292" y="67522"/>
                      <a:pt x="81464" y="56569"/>
                    </a:cubicBezTo>
                    <a:close/>
                  </a:path>
                </a:pathLst>
              </a:custGeom>
              <a:gradFill>
                <a:gsLst>
                  <a:gs pos="0">
                    <a:srgbClr val="FEBBBA"/>
                  </a:gs>
                  <a:gs pos="50000">
                    <a:srgbClr val="FEA6A4"/>
                  </a:gs>
                  <a:gs pos="100000">
                    <a:srgbClr val="FF928E"/>
                  </a:gs>
                </a:gsLst>
                <a:lin ang="6640457" scaled="1"/>
              </a:gradFill>
              <a:ln w="1386" cap="flat">
                <a:noFill/>
                <a:prstDash val="solid"/>
                <a:miter/>
              </a:ln>
            </p:spPr>
            <p:txBody>
              <a:bodyPr rtlCol="0" anchor="ctr"/>
              <a:lstStyle/>
              <a:p>
                <a:endParaRPr lang="en-US"/>
              </a:p>
            </p:txBody>
          </p:sp>
          <p:sp>
            <p:nvSpPr>
              <p:cNvPr id="862" name="Freeform: Shape 861">
                <a:extLst>
                  <a:ext uri="{FF2B5EF4-FFF2-40B4-BE49-F238E27FC236}">
                    <a16:creationId xmlns:a16="http://schemas.microsoft.com/office/drawing/2014/main" id="{AD59C0CC-746D-20BC-28D1-B18E69528624}"/>
                  </a:ext>
                </a:extLst>
              </p:cNvPr>
              <p:cNvSpPr/>
              <p:nvPr/>
            </p:nvSpPr>
            <p:spPr>
              <a:xfrm>
                <a:off x="3078139" y="2038531"/>
                <a:ext cx="92624" cy="139648"/>
              </a:xfrm>
              <a:custGeom>
                <a:avLst/>
                <a:gdLst>
                  <a:gd name="connsiteX0" fmla="*/ 44877 w 92624"/>
                  <a:gd name="connsiteY0" fmla="*/ 0 h 139648"/>
                  <a:gd name="connsiteX1" fmla="*/ 92624 w 92624"/>
                  <a:gd name="connsiteY1" fmla="*/ 0 h 139648"/>
                  <a:gd name="connsiteX2" fmla="*/ 52599 w 92624"/>
                  <a:gd name="connsiteY2" fmla="*/ 47664 h 139648"/>
                  <a:gd name="connsiteX3" fmla="*/ 75780 w 92624"/>
                  <a:gd name="connsiteY3" fmla="*/ 136476 h 139648"/>
                  <a:gd name="connsiteX4" fmla="*/ 8831 w 92624"/>
                  <a:gd name="connsiteY4" fmla="*/ 0 h 139648"/>
                  <a:gd name="connsiteX5" fmla="*/ 44877 w 92624"/>
                  <a:gd name="connsiteY5" fmla="*/ 0 h 1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624" h="139648">
                    <a:moveTo>
                      <a:pt x="44877" y="0"/>
                    </a:moveTo>
                    <a:lnTo>
                      <a:pt x="92624" y="0"/>
                    </a:lnTo>
                    <a:cubicBezTo>
                      <a:pt x="92624" y="0"/>
                      <a:pt x="53889" y="23236"/>
                      <a:pt x="52599" y="47664"/>
                    </a:cubicBezTo>
                    <a:cubicBezTo>
                      <a:pt x="51310" y="72092"/>
                      <a:pt x="67975" y="122709"/>
                      <a:pt x="75780" y="136476"/>
                    </a:cubicBezTo>
                    <a:cubicBezTo>
                      <a:pt x="84306" y="151546"/>
                      <a:pt x="-32345" y="114044"/>
                      <a:pt x="8831" y="0"/>
                    </a:cubicBezTo>
                    <a:lnTo>
                      <a:pt x="44877" y="0"/>
                    </a:lnTo>
                    <a:close/>
                  </a:path>
                </a:pathLst>
              </a:custGeom>
              <a:gradFill>
                <a:gsLst>
                  <a:gs pos="0">
                    <a:srgbClr val="FEBBBA"/>
                  </a:gs>
                  <a:gs pos="50000">
                    <a:srgbClr val="FEA6A4"/>
                  </a:gs>
                  <a:gs pos="100000">
                    <a:srgbClr val="FF928E"/>
                  </a:gs>
                </a:gsLst>
                <a:lin ang="7481716" scaled="1"/>
              </a:gradFill>
              <a:ln w="1386" cap="flat">
                <a:noFill/>
                <a:prstDash val="solid"/>
                <a:miter/>
              </a:ln>
            </p:spPr>
            <p:txBody>
              <a:bodyPr rtlCol="0" anchor="ctr"/>
              <a:lstStyle/>
              <a:p>
                <a:endParaRPr lang="en-US"/>
              </a:p>
            </p:txBody>
          </p:sp>
        </p:grpSp>
        <p:grpSp>
          <p:nvGrpSpPr>
            <p:cNvPr id="863" name="Graphic 6">
              <a:extLst>
                <a:ext uri="{FF2B5EF4-FFF2-40B4-BE49-F238E27FC236}">
                  <a16:creationId xmlns:a16="http://schemas.microsoft.com/office/drawing/2014/main" id="{CACD8CC4-C1BA-259B-28C5-92ED2E507251}"/>
                </a:ext>
              </a:extLst>
            </p:cNvPr>
            <p:cNvGrpSpPr/>
            <p:nvPr/>
          </p:nvGrpSpPr>
          <p:grpSpPr>
            <a:xfrm>
              <a:off x="4359300" y="3555253"/>
              <a:ext cx="1122100" cy="942999"/>
              <a:chOff x="4359300" y="3555253"/>
              <a:chExt cx="1122100" cy="942999"/>
            </a:xfrm>
          </p:grpSpPr>
          <p:sp>
            <p:nvSpPr>
              <p:cNvPr id="864" name="Freeform: Shape 863">
                <a:extLst>
                  <a:ext uri="{FF2B5EF4-FFF2-40B4-BE49-F238E27FC236}">
                    <a16:creationId xmlns:a16="http://schemas.microsoft.com/office/drawing/2014/main" id="{990988AD-4085-769F-1D9A-EEDFBDD130BE}"/>
                  </a:ext>
                </a:extLst>
              </p:cNvPr>
              <p:cNvSpPr/>
              <p:nvPr/>
            </p:nvSpPr>
            <p:spPr>
              <a:xfrm>
                <a:off x="4359300" y="4267801"/>
                <a:ext cx="1122087" cy="230451"/>
              </a:xfrm>
              <a:custGeom>
                <a:avLst/>
                <a:gdLst>
                  <a:gd name="connsiteX0" fmla="*/ 1122087 w 1122087"/>
                  <a:gd name="connsiteY0" fmla="*/ 111161 h 230451"/>
                  <a:gd name="connsiteX1" fmla="*/ 1122087 w 1122087"/>
                  <a:gd name="connsiteY1" fmla="*/ 152087 h 230451"/>
                  <a:gd name="connsiteX2" fmla="*/ 1109582 w 1122087"/>
                  <a:gd name="connsiteY2" fmla="*/ 172162 h 230451"/>
                  <a:gd name="connsiteX3" fmla="*/ 471025 w 1122087"/>
                  <a:gd name="connsiteY3" fmla="*/ 230029 h 230451"/>
                  <a:gd name="connsiteX4" fmla="*/ 456815 w 1122087"/>
                  <a:gd name="connsiteY4" fmla="*/ 229752 h 230451"/>
                  <a:gd name="connsiteX5" fmla="*/ 453127 w 1122087"/>
                  <a:gd name="connsiteY5" fmla="*/ 228962 h 230451"/>
                  <a:gd name="connsiteX6" fmla="*/ 8207 w 1122087"/>
                  <a:gd name="connsiteY6" fmla="*/ 145099 h 230451"/>
                  <a:gd name="connsiteX7" fmla="*/ 0 w 1122087"/>
                  <a:gd name="connsiteY7" fmla="*/ 130501 h 230451"/>
                  <a:gd name="connsiteX8" fmla="*/ 0 w 1122087"/>
                  <a:gd name="connsiteY8" fmla="*/ 87259 h 230451"/>
                  <a:gd name="connsiteX9" fmla="*/ 472065 w 1122087"/>
                  <a:gd name="connsiteY9" fmla="*/ 28754 h 230451"/>
                  <a:gd name="connsiteX10" fmla="*/ 532831 w 1122087"/>
                  <a:gd name="connsiteY10" fmla="*/ 0 h 230451"/>
                  <a:gd name="connsiteX11" fmla="*/ 593249 w 1122087"/>
                  <a:gd name="connsiteY11" fmla="*/ 8706 h 230451"/>
                  <a:gd name="connsiteX12" fmla="*/ 628935 w 1122087"/>
                  <a:gd name="connsiteY12" fmla="*/ 1871 h 230451"/>
                  <a:gd name="connsiteX13" fmla="*/ 710482 w 1122087"/>
                  <a:gd name="connsiteY13" fmla="*/ 25607 h 230451"/>
                  <a:gd name="connsiteX14" fmla="*/ 1122087 w 1122087"/>
                  <a:gd name="connsiteY14" fmla="*/ 111161 h 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22087" h="230451">
                    <a:moveTo>
                      <a:pt x="1122087" y="111161"/>
                    </a:moveTo>
                    <a:lnTo>
                      <a:pt x="1122087" y="152087"/>
                    </a:lnTo>
                    <a:cubicBezTo>
                      <a:pt x="1122087" y="162568"/>
                      <a:pt x="1116708" y="171219"/>
                      <a:pt x="1109582" y="172162"/>
                    </a:cubicBezTo>
                    <a:lnTo>
                      <a:pt x="471025" y="230029"/>
                    </a:lnTo>
                    <a:cubicBezTo>
                      <a:pt x="466284" y="230681"/>
                      <a:pt x="461529" y="230570"/>
                      <a:pt x="456815" y="229752"/>
                    </a:cubicBezTo>
                    <a:cubicBezTo>
                      <a:pt x="455581" y="229530"/>
                      <a:pt x="454361" y="229267"/>
                      <a:pt x="453127" y="228962"/>
                    </a:cubicBezTo>
                    <a:lnTo>
                      <a:pt x="8207" y="145099"/>
                    </a:lnTo>
                    <a:cubicBezTo>
                      <a:pt x="3480" y="143879"/>
                      <a:pt x="0" y="137682"/>
                      <a:pt x="0" y="130501"/>
                    </a:cubicBezTo>
                    <a:lnTo>
                      <a:pt x="0" y="87259"/>
                    </a:lnTo>
                    <a:lnTo>
                      <a:pt x="472065" y="28754"/>
                    </a:lnTo>
                    <a:lnTo>
                      <a:pt x="532831" y="0"/>
                    </a:lnTo>
                    <a:lnTo>
                      <a:pt x="593249" y="8706"/>
                    </a:lnTo>
                    <a:lnTo>
                      <a:pt x="628935" y="1871"/>
                    </a:lnTo>
                    <a:lnTo>
                      <a:pt x="710482" y="25607"/>
                    </a:lnTo>
                    <a:lnTo>
                      <a:pt x="1122087" y="111161"/>
                    </a:lnTo>
                    <a:close/>
                  </a:path>
                </a:pathLst>
              </a:custGeom>
              <a:gradFill>
                <a:gsLst>
                  <a:gs pos="0">
                    <a:srgbClr val="FF928E"/>
                  </a:gs>
                  <a:gs pos="50000">
                    <a:srgbClr val="FE8178"/>
                  </a:gs>
                  <a:gs pos="100000">
                    <a:srgbClr val="FE7062"/>
                  </a:gs>
                </a:gsLst>
                <a:lin ang="17006136" scaled="1"/>
              </a:gradFill>
              <a:ln w="1386" cap="flat">
                <a:noFill/>
                <a:prstDash val="solid"/>
                <a:miter/>
              </a:ln>
            </p:spPr>
            <p:txBody>
              <a:bodyPr rtlCol="0" anchor="ctr"/>
              <a:lstStyle/>
              <a:p>
                <a:endParaRPr lang="en-US"/>
              </a:p>
            </p:txBody>
          </p:sp>
          <p:sp>
            <p:nvSpPr>
              <p:cNvPr id="865" name="Freeform: Shape 864">
                <a:extLst>
                  <a:ext uri="{FF2B5EF4-FFF2-40B4-BE49-F238E27FC236}">
                    <a16:creationId xmlns:a16="http://schemas.microsoft.com/office/drawing/2014/main" id="{6DC1E703-89D2-8E95-9C3C-AFE6D7873BEE}"/>
                  </a:ext>
                </a:extLst>
              </p:cNvPr>
              <p:cNvSpPr/>
              <p:nvPr/>
            </p:nvSpPr>
            <p:spPr>
              <a:xfrm>
                <a:off x="4816170" y="4267774"/>
                <a:ext cx="665216" cy="230464"/>
              </a:xfrm>
              <a:custGeom>
                <a:avLst/>
                <a:gdLst>
                  <a:gd name="connsiteX0" fmla="*/ 665217 w 665216"/>
                  <a:gd name="connsiteY0" fmla="*/ 111188 h 230464"/>
                  <a:gd name="connsiteX1" fmla="*/ 665217 w 665216"/>
                  <a:gd name="connsiteY1" fmla="*/ 152114 h 230464"/>
                  <a:gd name="connsiteX2" fmla="*/ 652711 w 665216"/>
                  <a:gd name="connsiteY2" fmla="*/ 172189 h 230464"/>
                  <a:gd name="connsiteX3" fmla="*/ 14183 w 665216"/>
                  <a:gd name="connsiteY3" fmla="*/ 230057 h 230464"/>
                  <a:gd name="connsiteX4" fmla="*/ 0 w 665216"/>
                  <a:gd name="connsiteY4" fmla="*/ 229766 h 230464"/>
                  <a:gd name="connsiteX5" fmla="*/ 0 w 665216"/>
                  <a:gd name="connsiteY5" fmla="*/ 9289 h 230464"/>
                  <a:gd name="connsiteX6" fmla="*/ 75988 w 665216"/>
                  <a:gd name="connsiteY6" fmla="*/ 0 h 230464"/>
                  <a:gd name="connsiteX7" fmla="*/ 136393 w 665216"/>
                  <a:gd name="connsiteY7" fmla="*/ 8707 h 230464"/>
                  <a:gd name="connsiteX8" fmla="*/ 172065 w 665216"/>
                  <a:gd name="connsiteY8" fmla="*/ 1871 h 230464"/>
                  <a:gd name="connsiteX9" fmla="*/ 253612 w 665216"/>
                  <a:gd name="connsiteY9" fmla="*/ 25607 h 230464"/>
                  <a:gd name="connsiteX10" fmla="*/ 665217 w 665216"/>
                  <a:gd name="connsiteY10" fmla="*/ 111188 h 230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5216" h="230464">
                    <a:moveTo>
                      <a:pt x="665217" y="111188"/>
                    </a:moveTo>
                    <a:lnTo>
                      <a:pt x="665217" y="152114"/>
                    </a:lnTo>
                    <a:cubicBezTo>
                      <a:pt x="665217" y="162596"/>
                      <a:pt x="659838" y="171247"/>
                      <a:pt x="652711" y="172189"/>
                    </a:cubicBezTo>
                    <a:lnTo>
                      <a:pt x="14183" y="230057"/>
                    </a:lnTo>
                    <a:cubicBezTo>
                      <a:pt x="9441" y="230709"/>
                      <a:pt x="3535" y="230556"/>
                      <a:pt x="0" y="229766"/>
                    </a:cubicBezTo>
                    <a:lnTo>
                      <a:pt x="0" y="9289"/>
                    </a:lnTo>
                    <a:lnTo>
                      <a:pt x="75988" y="0"/>
                    </a:lnTo>
                    <a:lnTo>
                      <a:pt x="136393" y="8707"/>
                    </a:lnTo>
                    <a:lnTo>
                      <a:pt x="172065" y="1871"/>
                    </a:lnTo>
                    <a:lnTo>
                      <a:pt x="253612" y="25607"/>
                    </a:lnTo>
                    <a:lnTo>
                      <a:pt x="665217" y="111188"/>
                    </a:lnTo>
                    <a:close/>
                  </a:path>
                </a:pathLst>
              </a:custGeom>
              <a:gradFill>
                <a:gsLst>
                  <a:gs pos="0">
                    <a:srgbClr val="FF928E"/>
                  </a:gs>
                  <a:gs pos="50000">
                    <a:srgbClr val="FE8178"/>
                  </a:gs>
                  <a:gs pos="100000">
                    <a:srgbClr val="FE7062"/>
                  </a:gs>
                </a:gsLst>
                <a:lin ang="16638807" scaled="1"/>
              </a:gradFill>
              <a:ln w="1386" cap="flat">
                <a:noFill/>
                <a:prstDash val="solid"/>
                <a:miter/>
              </a:ln>
            </p:spPr>
            <p:txBody>
              <a:bodyPr rtlCol="0" anchor="ctr"/>
              <a:lstStyle/>
              <a:p>
                <a:endParaRPr lang="en-US"/>
              </a:p>
            </p:txBody>
          </p:sp>
          <p:sp>
            <p:nvSpPr>
              <p:cNvPr id="866" name="Freeform: Shape 865">
                <a:extLst>
                  <a:ext uri="{FF2B5EF4-FFF2-40B4-BE49-F238E27FC236}">
                    <a16:creationId xmlns:a16="http://schemas.microsoft.com/office/drawing/2014/main" id="{CA06E19D-9C70-9BF2-809D-7CF8D7AE67A5}"/>
                  </a:ext>
                </a:extLst>
              </p:cNvPr>
              <p:cNvSpPr/>
              <p:nvPr/>
            </p:nvSpPr>
            <p:spPr>
              <a:xfrm>
                <a:off x="4359314" y="4269659"/>
                <a:ext cx="1122087" cy="170324"/>
              </a:xfrm>
              <a:custGeom>
                <a:avLst/>
                <a:gdLst>
                  <a:gd name="connsiteX0" fmla="*/ 628921 w 1122087"/>
                  <a:gd name="connsiteY0" fmla="*/ 0 h 170324"/>
                  <a:gd name="connsiteX1" fmla="*/ 0 w 1122087"/>
                  <a:gd name="connsiteY1" fmla="*/ 83488 h 170324"/>
                  <a:gd name="connsiteX2" fmla="*/ 453640 w 1122087"/>
                  <a:gd name="connsiteY2" fmla="*/ 168932 h 170324"/>
                  <a:gd name="connsiteX3" fmla="*/ 470512 w 1122087"/>
                  <a:gd name="connsiteY3" fmla="*/ 169916 h 170324"/>
                  <a:gd name="connsiteX4" fmla="*/ 1122087 w 1122087"/>
                  <a:gd name="connsiteY4" fmla="*/ 109317 h 170324"/>
                  <a:gd name="connsiteX5" fmla="*/ 628921 w 1122087"/>
                  <a:gd name="connsiteY5" fmla="*/ 0 h 17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2087" h="170324">
                    <a:moveTo>
                      <a:pt x="628921" y="0"/>
                    </a:moveTo>
                    <a:lnTo>
                      <a:pt x="0" y="83488"/>
                    </a:lnTo>
                    <a:lnTo>
                      <a:pt x="453640" y="168932"/>
                    </a:lnTo>
                    <a:cubicBezTo>
                      <a:pt x="459227" y="170360"/>
                      <a:pt x="464898" y="170692"/>
                      <a:pt x="470512" y="169916"/>
                    </a:cubicBezTo>
                    <a:lnTo>
                      <a:pt x="1122087" y="109317"/>
                    </a:lnTo>
                    <a:lnTo>
                      <a:pt x="628921" y="0"/>
                    </a:lnTo>
                    <a:close/>
                  </a:path>
                </a:pathLst>
              </a:custGeom>
              <a:gradFill>
                <a:gsLst>
                  <a:gs pos="0">
                    <a:srgbClr val="E1473D"/>
                  </a:gs>
                  <a:gs pos="50000">
                    <a:srgbClr val="E5534B"/>
                  </a:gs>
                  <a:gs pos="100000">
                    <a:srgbClr val="E9605A"/>
                  </a:gs>
                </a:gsLst>
                <a:lin ang="5873460" scaled="1"/>
              </a:gradFill>
              <a:ln w="1386" cap="flat">
                <a:noFill/>
                <a:prstDash val="solid"/>
                <a:miter/>
              </a:ln>
            </p:spPr>
            <p:txBody>
              <a:bodyPr rtlCol="0" anchor="ctr"/>
              <a:lstStyle/>
              <a:p>
                <a:endParaRPr lang="en-US"/>
              </a:p>
            </p:txBody>
          </p:sp>
          <p:grpSp>
            <p:nvGrpSpPr>
              <p:cNvPr id="867" name="Graphic 6">
                <a:extLst>
                  <a:ext uri="{FF2B5EF4-FFF2-40B4-BE49-F238E27FC236}">
                    <a16:creationId xmlns:a16="http://schemas.microsoft.com/office/drawing/2014/main" id="{265F0740-3F90-4434-F96C-418D8D4EBB3C}"/>
                  </a:ext>
                </a:extLst>
              </p:cNvPr>
              <p:cNvGrpSpPr/>
              <p:nvPr/>
            </p:nvGrpSpPr>
            <p:grpSpPr>
              <a:xfrm>
                <a:off x="4567009" y="3555253"/>
                <a:ext cx="651768" cy="850610"/>
                <a:chOff x="4567009" y="3555253"/>
                <a:chExt cx="651768" cy="850610"/>
              </a:xfrm>
            </p:grpSpPr>
            <p:sp>
              <p:nvSpPr>
                <p:cNvPr id="868" name="Freeform: Shape 867">
                  <a:extLst>
                    <a:ext uri="{FF2B5EF4-FFF2-40B4-BE49-F238E27FC236}">
                      <a16:creationId xmlns:a16="http://schemas.microsoft.com/office/drawing/2014/main" id="{A4AE968C-C5E1-6A16-25CA-873FE8EEAD4C}"/>
                    </a:ext>
                  </a:extLst>
                </p:cNvPr>
                <p:cNvSpPr/>
                <p:nvPr/>
              </p:nvSpPr>
              <p:spPr>
                <a:xfrm>
                  <a:off x="4567009" y="3555253"/>
                  <a:ext cx="651768" cy="850610"/>
                </a:xfrm>
                <a:custGeom>
                  <a:avLst/>
                  <a:gdLst>
                    <a:gd name="connsiteX0" fmla="*/ 651769 w 651768"/>
                    <a:gd name="connsiteY0" fmla="*/ 789812 h 850610"/>
                    <a:gd name="connsiteX1" fmla="*/ 427382 w 651768"/>
                    <a:gd name="connsiteY1" fmla="*/ 849094 h 850610"/>
                    <a:gd name="connsiteX2" fmla="*/ 322987 w 651768"/>
                    <a:gd name="connsiteY2" fmla="*/ 850189 h 850610"/>
                    <a:gd name="connsiteX3" fmla="*/ 0 w 651768"/>
                    <a:gd name="connsiteY3" fmla="*/ 775865 h 850610"/>
                    <a:gd name="connsiteX4" fmla="*/ 249 w 651768"/>
                    <a:gd name="connsiteY4" fmla="*/ 773217 h 850610"/>
                    <a:gd name="connsiteX5" fmla="*/ 0 w 651768"/>
                    <a:gd name="connsiteY5" fmla="*/ 773217 h 850610"/>
                    <a:gd name="connsiteX6" fmla="*/ 749 w 651768"/>
                    <a:gd name="connsiteY6" fmla="*/ 771442 h 850610"/>
                    <a:gd name="connsiteX7" fmla="*/ 1414 w 651768"/>
                    <a:gd name="connsiteY7" fmla="*/ 769723 h 850610"/>
                    <a:gd name="connsiteX8" fmla="*/ 42715 w 651768"/>
                    <a:gd name="connsiteY8" fmla="*/ 661751 h 850610"/>
                    <a:gd name="connsiteX9" fmla="*/ 92597 w 651768"/>
                    <a:gd name="connsiteY9" fmla="*/ 531458 h 850610"/>
                    <a:gd name="connsiteX10" fmla="*/ 162443 w 651768"/>
                    <a:gd name="connsiteY10" fmla="*/ 348857 h 850610"/>
                    <a:gd name="connsiteX11" fmla="*/ 215902 w 651768"/>
                    <a:gd name="connsiteY11" fmla="*/ 209081 h 850610"/>
                    <a:gd name="connsiteX12" fmla="*/ 282407 w 651768"/>
                    <a:gd name="connsiteY12" fmla="*/ 35284 h 850610"/>
                    <a:gd name="connsiteX13" fmla="*/ 322807 w 651768"/>
                    <a:gd name="connsiteY13" fmla="*/ 0 h 850610"/>
                    <a:gd name="connsiteX14" fmla="*/ 329475 w 651768"/>
                    <a:gd name="connsiteY14" fmla="*/ 735 h 850610"/>
                    <a:gd name="connsiteX15" fmla="*/ 363317 w 651768"/>
                    <a:gd name="connsiteY15" fmla="*/ 35339 h 850610"/>
                    <a:gd name="connsiteX16" fmla="*/ 430377 w 651768"/>
                    <a:gd name="connsiteY16" fmla="*/ 210357 h 850610"/>
                    <a:gd name="connsiteX17" fmla="*/ 483933 w 651768"/>
                    <a:gd name="connsiteY17" fmla="*/ 351976 h 850610"/>
                    <a:gd name="connsiteX18" fmla="*/ 554597 w 651768"/>
                    <a:gd name="connsiteY18" fmla="*/ 538237 h 850610"/>
                    <a:gd name="connsiteX19" fmla="*/ 554597 w 651768"/>
                    <a:gd name="connsiteY19" fmla="*/ 538279 h 850610"/>
                    <a:gd name="connsiteX20" fmla="*/ 605339 w 651768"/>
                    <a:gd name="connsiteY20" fmla="*/ 672107 h 850610"/>
                    <a:gd name="connsiteX21" fmla="*/ 605339 w 651768"/>
                    <a:gd name="connsiteY21" fmla="*/ 672149 h 850610"/>
                    <a:gd name="connsiteX22" fmla="*/ 606143 w 651768"/>
                    <a:gd name="connsiteY22" fmla="*/ 672232 h 850610"/>
                    <a:gd name="connsiteX23" fmla="*/ 648400 w 651768"/>
                    <a:gd name="connsiteY23" fmla="*/ 780994 h 850610"/>
                    <a:gd name="connsiteX24" fmla="*/ 651769 w 651768"/>
                    <a:gd name="connsiteY24" fmla="*/ 789812 h 850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51768" h="850610">
                      <a:moveTo>
                        <a:pt x="651769" y="789812"/>
                      </a:moveTo>
                      <a:cubicBezTo>
                        <a:pt x="651769" y="819771"/>
                        <a:pt x="557508" y="843049"/>
                        <a:pt x="427382" y="849094"/>
                      </a:cubicBezTo>
                      <a:cubicBezTo>
                        <a:pt x="394538" y="850605"/>
                        <a:pt x="359421" y="851021"/>
                        <a:pt x="322987" y="850189"/>
                      </a:cubicBezTo>
                      <a:cubicBezTo>
                        <a:pt x="143893" y="846057"/>
                        <a:pt x="0" y="812742"/>
                        <a:pt x="0" y="775865"/>
                      </a:cubicBezTo>
                      <a:cubicBezTo>
                        <a:pt x="0" y="775033"/>
                        <a:pt x="97" y="773217"/>
                        <a:pt x="249" y="773217"/>
                      </a:cubicBezTo>
                      <a:lnTo>
                        <a:pt x="0" y="773217"/>
                      </a:lnTo>
                      <a:lnTo>
                        <a:pt x="749" y="771442"/>
                      </a:lnTo>
                      <a:cubicBezTo>
                        <a:pt x="915" y="770832"/>
                        <a:pt x="1151" y="770291"/>
                        <a:pt x="1414" y="769723"/>
                      </a:cubicBezTo>
                      <a:lnTo>
                        <a:pt x="42715" y="661751"/>
                      </a:lnTo>
                      <a:lnTo>
                        <a:pt x="92597" y="531458"/>
                      </a:lnTo>
                      <a:lnTo>
                        <a:pt x="162443" y="348857"/>
                      </a:lnTo>
                      <a:lnTo>
                        <a:pt x="215902" y="209081"/>
                      </a:lnTo>
                      <a:lnTo>
                        <a:pt x="282407" y="35284"/>
                      </a:lnTo>
                      <a:cubicBezTo>
                        <a:pt x="290726" y="13517"/>
                        <a:pt x="306142" y="0"/>
                        <a:pt x="322807" y="0"/>
                      </a:cubicBezTo>
                      <a:cubicBezTo>
                        <a:pt x="325080" y="0"/>
                        <a:pt x="327285" y="236"/>
                        <a:pt x="329475" y="735"/>
                      </a:cubicBezTo>
                      <a:cubicBezTo>
                        <a:pt x="343547" y="3799"/>
                        <a:pt x="356108" y="16470"/>
                        <a:pt x="363317" y="35339"/>
                      </a:cubicBezTo>
                      <a:lnTo>
                        <a:pt x="430377" y="210357"/>
                      </a:lnTo>
                      <a:lnTo>
                        <a:pt x="483933" y="351976"/>
                      </a:lnTo>
                      <a:lnTo>
                        <a:pt x="554597" y="538237"/>
                      </a:lnTo>
                      <a:lnTo>
                        <a:pt x="554597" y="538279"/>
                      </a:lnTo>
                      <a:lnTo>
                        <a:pt x="605339" y="672107"/>
                      </a:lnTo>
                      <a:lnTo>
                        <a:pt x="605339" y="672149"/>
                      </a:lnTo>
                      <a:lnTo>
                        <a:pt x="606143" y="672232"/>
                      </a:lnTo>
                      <a:lnTo>
                        <a:pt x="648400" y="780994"/>
                      </a:lnTo>
                      <a:cubicBezTo>
                        <a:pt x="650258" y="783864"/>
                        <a:pt x="651769" y="786831"/>
                        <a:pt x="651769" y="789812"/>
                      </a:cubicBezTo>
                      <a:close/>
                    </a:path>
                  </a:pathLst>
                </a:custGeom>
                <a:gradFill>
                  <a:gsLst>
                    <a:gs pos="0">
                      <a:srgbClr val="FF928E"/>
                    </a:gs>
                    <a:gs pos="50000">
                      <a:srgbClr val="FE8178"/>
                    </a:gs>
                    <a:gs pos="100000">
                      <a:srgbClr val="FE7062"/>
                    </a:gs>
                  </a:gsLst>
                  <a:lin ang="6701353" scaled="1"/>
                </a:gradFill>
                <a:ln w="1386" cap="flat">
                  <a:noFill/>
                  <a:prstDash val="solid"/>
                  <a:miter/>
                </a:ln>
              </p:spPr>
              <p:txBody>
                <a:bodyPr rtlCol="0" anchor="ctr"/>
                <a:lstStyle/>
                <a:p>
                  <a:endParaRPr lang="en-US"/>
                </a:p>
              </p:txBody>
            </p:sp>
            <p:sp>
              <p:nvSpPr>
                <p:cNvPr id="869" name="Freeform: Shape 868">
                  <a:extLst>
                    <a:ext uri="{FF2B5EF4-FFF2-40B4-BE49-F238E27FC236}">
                      <a16:creationId xmlns:a16="http://schemas.microsoft.com/office/drawing/2014/main" id="{D7A9D3E1-7C57-9BA5-21CE-0F4838EBBFCF}"/>
                    </a:ext>
                  </a:extLst>
                </p:cNvPr>
                <p:cNvSpPr/>
                <p:nvPr/>
              </p:nvSpPr>
              <p:spPr>
                <a:xfrm>
                  <a:off x="4609640" y="4086697"/>
                  <a:ext cx="563552" cy="169425"/>
                </a:xfrm>
                <a:custGeom>
                  <a:avLst/>
                  <a:gdLst>
                    <a:gd name="connsiteX0" fmla="*/ 563553 w 563552"/>
                    <a:gd name="connsiteY0" fmla="*/ 140746 h 169425"/>
                    <a:gd name="connsiteX1" fmla="*/ 379565 w 563552"/>
                    <a:gd name="connsiteY1" fmla="*/ 167836 h 169425"/>
                    <a:gd name="connsiteX2" fmla="*/ 280175 w 563552"/>
                    <a:gd name="connsiteY2" fmla="*/ 169139 h 169425"/>
                    <a:gd name="connsiteX3" fmla="*/ 0 w 563552"/>
                    <a:gd name="connsiteY3" fmla="*/ 130307 h 169425"/>
                    <a:gd name="connsiteX4" fmla="*/ 49924 w 563552"/>
                    <a:gd name="connsiteY4" fmla="*/ 0 h 169425"/>
                    <a:gd name="connsiteX5" fmla="*/ 280272 w 563552"/>
                    <a:gd name="connsiteY5" fmla="*/ 23361 h 169425"/>
                    <a:gd name="connsiteX6" fmla="*/ 365202 w 563552"/>
                    <a:gd name="connsiteY6" fmla="*/ 22335 h 169425"/>
                    <a:gd name="connsiteX7" fmla="*/ 512437 w 563552"/>
                    <a:gd name="connsiteY7" fmla="*/ 6793 h 169425"/>
                    <a:gd name="connsiteX8" fmla="*/ 562749 w 563552"/>
                    <a:gd name="connsiteY8" fmla="*/ 140621 h 169425"/>
                    <a:gd name="connsiteX9" fmla="*/ 562749 w 563552"/>
                    <a:gd name="connsiteY9" fmla="*/ 140663 h 169425"/>
                    <a:gd name="connsiteX10" fmla="*/ 563553 w 563552"/>
                    <a:gd name="connsiteY10" fmla="*/ 140746 h 16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3552" h="169425">
                      <a:moveTo>
                        <a:pt x="563553" y="140746"/>
                      </a:moveTo>
                      <a:cubicBezTo>
                        <a:pt x="522779" y="154374"/>
                        <a:pt x="457591" y="164190"/>
                        <a:pt x="379565" y="167836"/>
                      </a:cubicBezTo>
                      <a:cubicBezTo>
                        <a:pt x="348108" y="169320"/>
                        <a:pt x="314849" y="169791"/>
                        <a:pt x="280175" y="169139"/>
                      </a:cubicBezTo>
                      <a:cubicBezTo>
                        <a:pt x="159850" y="166852"/>
                        <a:pt x="55525" y="151366"/>
                        <a:pt x="0" y="130307"/>
                      </a:cubicBezTo>
                      <a:lnTo>
                        <a:pt x="49924" y="0"/>
                      </a:lnTo>
                      <a:cubicBezTo>
                        <a:pt x="108346" y="13143"/>
                        <a:pt x="189769" y="22002"/>
                        <a:pt x="280272" y="23361"/>
                      </a:cubicBezTo>
                      <a:cubicBezTo>
                        <a:pt x="309539" y="23804"/>
                        <a:pt x="338057" y="23430"/>
                        <a:pt x="365202" y="22335"/>
                      </a:cubicBezTo>
                      <a:cubicBezTo>
                        <a:pt x="422349" y="20075"/>
                        <a:pt x="472730" y="14585"/>
                        <a:pt x="512437" y="6793"/>
                      </a:cubicBezTo>
                      <a:lnTo>
                        <a:pt x="562749" y="140621"/>
                      </a:lnTo>
                      <a:lnTo>
                        <a:pt x="562749" y="140663"/>
                      </a:lnTo>
                      <a:lnTo>
                        <a:pt x="563553" y="140746"/>
                      </a:lnTo>
                      <a:close/>
                    </a:path>
                  </a:pathLst>
                </a:custGeom>
                <a:solidFill>
                  <a:srgbClr val="FFFFFF"/>
                </a:solidFill>
                <a:ln w="1386" cap="flat">
                  <a:noFill/>
                  <a:prstDash val="solid"/>
                  <a:miter/>
                </a:ln>
              </p:spPr>
              <p:txBody>
                <a:bodyPr rtlCol="0" anchor="ctr"/>
                <a:lstStyle/>
                <a:p>
                  <a:endParaRPr lang="en-US"/>
                </a:p>
              </p:txBody>
            </p:sp>
            <p:sp>
              <p:nvSpPr>
                <p:cNvPr id="870" name="Freeform: Shape 869">
                  <a:extLst>
                    <a:ext uri="{FF2B5EF4-FFF2-40B4-BE49-F238E27FC236}">
                      <a16:creationId xmlns:a16="http://schemas.microsoft.com/office/drawing/2014/main" id="{E64B2747-E2DB-1EB6-566E-045E1E26CCCC}"/>
                    </a:ext>
                  </a:extLst>
                </p:cNvPr>
                <p:cNvSpPr/>
                <p:nvPr/>
              </p:nvSpPr>
              <p:spPr>
                <a:xfrm>
                  <a:off x="4729452" y="3764334"/>
                  <a:ext cx="322127" cy="150193"/>
                </a:xfrm>
                <a:custGeom>
                  <a:avLst/>
                  <a:gdLst>
                    <a:gd name="connsiteX0" fmla="*/ 322127 w 322127"/>
                    <a:gd name="connsiteY0" fmla="*/ 142867 h 150193"/>
                    <a:gd name="connsiteX1" fmla="*/ 220491 w 322127"/>
                    <a:gd name="connsiteY1" fmla="*/ 149550 h 150193"/>
                    <a:gd name="connsiteX2" fmla="*/ 160544 w 322127"/>
                    <a:gd name="connsiteY2" fmla="*/ 150118 h 150193"/>
                    <a:gd name="connsiteX3" fmla="*/ 0 w 322127"/>
                    <a:gd name="connsiteY3" fmla="*/ 139776 h 150193"/>
                    <a:gd name="connsiteX4" fmla="*/ 53459 w 322127"/>
                    <a:gd name="connsiteY4" fmla="*/ 0 h 150193"/>
                    <a:gd name="connsiteX5" fmla="*/ 160544 w 322127"/>
                    <a:gd name="connsiteY5" fmla="*/ 4367 h 150193"/>
                    <a:gd name="connsiteX6" fmla="*/ 199751 w 322127"/>
                    <a:gd name="connsiteY6" fmla="*/ 4090 h 150193"/>
                    <a:gd name="connsiteX7" fmla="*/ 267947 w 322127"/>
                    <a:gd name="connsiteY7" fmla="*/ 1248 h 150193"/>
                    <a:gd name="connsiteX8" fmla="*/ 322127 w 322127"/>
                    <a:gd name="connsiteY8" fmla="*/ 142867 h 150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127" h="150193">
                      <a:moveTo>
                        <a:pt x="322127" y="142867"/>
                      </a:moveTo>
                      <a:cubicBezTo>
                        <a:pt x="291003" y="146236"/>
                        <a:pt x="256787" y="148510"/>
                        <a:pt x="220491" y="149550"/>
                      </a:cubicBezTo>
                      <a:cubicBezTo>
                        <a:pt x="201040" y="150132"/>
                        <a:pt x="181007" y="150312"/>
                        <a:pt x="160544" y="150118"/>
                      </a:cubicBezTo>
                      <a:cubicBezTo>
                        <a:pt x="101983" y="149550"/>
                        <a:pt x="47193" y="145806"/>
                        <a:pt x="0" y="139776"/>
                      </a:cubicBezTo>
                      <a:lnTo>
                        <a:pt x="53459" y="0"/>
                      </a:lnTo>
                      <a:cubicBezTo>
                        <a:pt x="86913" y="2634"/>
                        <a:pt x="122959" y="4145"/>
                        <a:pt x="160544" y="4367"/>
                      </a:cubicBezTo>
                      <a:cubicBezTo>
                        <a:pt x="173825" y="4450"/>
                        <a:pt x="186913" y="4367"/>
                        <a:pt x="199751" y="4090"/>
                      </a:cubicBezTo>
                      <a:cubicBezTo>
                        <a:pt x="223319" y="3646"/>
                        <a:pt x="246153" y="2703"/>
                        <a:pt x="267947" y="1248"/>
                      </a:cubicBezTo>
                      <a:lnTo>
                        <a:pt x="322127" y="142867"/>
                      </a:lnTo>
                      <a:close/>
                    </a:path>
                  </a:pathLst>
                </a:custGeom>
                <a:solidFill>
                  <a:srgbClr val="FFFFFF"/>
                </a:solidFill>
                <a:ln w="1386" cap="flat">
                  <a:noFill/>
                  <a:prstDash val="solid"/>
                  <a:miter/>
                </a:ln>
              </p:spPr>
              <p:txBody>
                <a:bodyPr rtlCol="0" anchor="ctr"/>
                <a:lstStyle/>
                <a:p>
                  <a:endParaRPr lang="en-US"/>
                </a:p>
              </p:txBody>
            </p:sp>
          </p:grpSp>
        </p:grpSp>
      </p:grpSp>
      <p:grpSp>
        <p:nvGrpSpPr>
          <p:cNvPr id="871" name="Group 870">
            <a:extLst>
              <a:ext uri="{FF2B5EF4-FFF2-40B4-BE49-F238E27FC236}">
                <a16:creationId xmlns:a16="http://schemas.microsoft.com/office/drawing/2014/main" id="{6142A359-FD03-05A0-6D71-554536CB6468}"/>
              </a:ext>
            </a:extLst>
          </p:cNvPr>
          <p:cNvGrpSpPr/>
          <p:nvPr/>
        </p:nvGrpSpPr>
        <p:grpSpPr>
          <a:xfrm>
            <a:off x="3692525" y="4953808"/>
            <a:ext cx="1758950" cy="111892"/>
            <a:chOff x="481132" y="2390531"/>
            <a:chExt cx="5171657" cy="706837"/>
          </a:xfrm>
        </p:grpSpPr>
        <p:sp>
          <p:nvSpPr>
            <p:cNvPr id="872" name="Flowchart: Delay 871">
              <a:extLst>
                <a:ext uri="{FF2B5EF4-FFF2-40B4-BE49-F238E27FC236}">
                  <a16:creationId xmlns:a16="http://schemas.microsoft.com/office/drawing/2014/main" id="{42EB8AC6-1943-4A7D-20D2-2C4ADA47619F}"/>
                </a:ext>
              </a:extLst>
            </p:cNvPr>
            <p:cNvSpPr>
              <a:spLocks/>
            </p:cNvSpPr>
            <p:nvPr/>
          </p:nvSpPr>
          <p:spPr>
            <a:xfrm>
              <a:off x="4947557" y="2392136"/>
              <a:ext cx="705232" cy="705232"/>
            </a:xfrm>
            <a:prstGeom prst="flowChartDelay">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3" name="Rectangle 872">
              <a:extLst>
                <a:ext uri="{FF2B5EF4-FFF2-40B4-BE49-F238E27FC236}">
                  <a16:creationId xmlns:a16="http://schemas.microsoft.com/office/drawing/2014/main" id="{9024C2C3-63A9-E0CB-E98B-8A2579CC7B36}"/>
                </a:ext>
              </a:extLst>
            </p:cNvPr>
            <p:cNvSpPr>
              <a:spLocks/>
            </p:cNvSpPr>
            <p:nvPr/>
          </p:nvSpPr>
          <p:spPr>
            <a:xfrm>
              <a:off x="4054565" y="2392136"/>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4" name="Rectangle 873">
              <a:extLst>
                <a:ext uri="{FF2B5EF4-FFF2-40B4-BE49-F238E27FC236}">
                  <a16:creationId xmlns:a16="http://schemas.microsoft.com/office/drawing/2014/main" id="{5FCEE3AD-F5ED-E17F-C82C-1F7C1A98C9F4}"/>
                </a:ext>
              </a:extLst>
            </p:cNvPr>
            <p:cNvSpPr>
              <a:spLocks/>
            </p:cNvSpPr>
            <p:nvPr/>
          </p:nvSpPr>
          <p:spPr>
            <a:xfrm>
              <a:off x="3160596"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5" name="Rectangle 874">
              <a:extLst>
                <a:ext uri="{FF2B5EF4-FFF2-40B4-BE49-F238E27FC236}">
                  <a16:creationId xmlns:a16="http://schemas.microsoft.com/office/drawing/2014/main" id="{D367310F-1E17-397F-45D2-9C5F2C5F416D}"/>
                </a:ext>
              </a:extLst>
            </p:cNvPr>
            <p:cNvSpPr>
              <a:spLocks/>
            </p:cNvSpPr>
            <p:nvPr/>
          </p:nvSpPr>
          <p:spPr>
            <a:xfrm>
              <a:off x="226760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6" name="Rectangle 875">
              <a:extLst>
                <a:ext uri="{FF2B5EF4-FFF2-40B4-BE49-F238E27FC236}">
                  <a16:creationId xmlns:a16="http://schemas.microsoft.com/office/drawing/2014/main" id="{9AD6BA14-2BCA-4334-26EC-93A622BE93D4}"/>
                </a:ext>
              </a:extLst>
            </p:cNvPr>
            <p:cNvSpPr>
              <a:spLocks/>
            </p:cNvSpPr>
            <p:nvPr/>
          </p:nvSpPr>
          <p:spPr>
            <a:xfrm>
              <a:off x="137412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7" name="Flowchart: Delay 876">
              <a:extLst>
                <a:ext uri="{FF2B5EF4-FFF2-40B4-BE49-F238E27FC236}">
                  <a16:creationId xmlns:a16="http://schemas.microsoft.com/office/drawing/2014/main" id="{0DBC672F-1A45-00CB-6559-926EA11D7BAF}"/>
                </a:ext>
              </a:extLst>
            </p:cNvPr>
            <p:cNvSpPr>
              <a:spLocks/>
            </p:cNvSpPr>
            <p:nvPr/>
          </p:nvSpPr>
          <p:spPr>
            <a:xfrm rot="10800000">
              <a:off x="481132" y="2390531"/>
              <a:ext cx="705232" cy="705232"/>
            </a:xfrm>
            <a:prstGeom prst="flowChartDelay">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31138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l="-36000" r="-36000"/>
          </a:stretch>
        </a:blipFill>
        <a:effectLst/>
      </p:bgPr>
    </p:b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D04932E-9359-C9A1-1B9E-1783E274E592}"/>
              </a:ext>
            </a:extLst>
          </p:cNvPr>
          <p:cNvSpPr>
            <a:spLocks noGrp="1"/>
          </p:cNvSpPr>
          <p:nvPr>
            <p:ph type="title"/>
          </p:nvPr>
        </p:nvSpPr>
        <p:spPr>
          <a:xfrm>
            <a:off x="720000" y="528745"/>
            <a:ext cx="7704000" cy="572700"/>
          </a:xfrm>
        </p:spPr>
        <p:txBody>
          <a:bodyPr/>
          <a:lstStyle/>
          <a:p>
            <a:r>
              <a:rPr lang="vi-VN">
                <a:solidFill>
                  <a:srgbClr val="112E54"/>
                </a:solidFill>
              </a:rPr>
              <a:t>The </a:t>
            </a:r>
            <a:r>
              <a:rPr lang="vi-VN" err="1">
                <a:solidFill>
                  <a:srgbClr val="112E54"/>
                </a:solidFill>
              </a:rPr>
              <a:t>recurrence</a:t>
            </a:r>
            <a:endParaRPr lang="vi-VN"/>
          </a:p>
        </p:txBody>
      </p:sp>
      <p:sp>
        <p:nvSpPr>
          <p:cNvPr id="3" name="Rectangle 1">
            <a:extLst>
              <a:ext uri="{FF2B5EF4-FFF2-40B4-BE49-F238E27FC236}">
                <a16:creationId xmlns:a16="http://schemas.microsoft.com/office/drawing/2014/main" id="{EA2BE09D-37C2-B286-C869-D73F433732B6}"/>
              </a:ext>
            </a:extLst>
          </p:cNvPr>
          <p:cNvSpPr>
            <a:spLocks noChangeArrowheads="1"/>
          </p:cNvSpPr>
          <p:nvPr/>
        </p:nvSpPr>
        <p:spPr bwMode="auto">
          <a:xfrm>
            <a:off x="1164317" y="2471092"/>
            <a:ext cx="7109279" cy="1538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0000"/>
                </a:solidFill>
                <a:effectLst/>
                <a:latin typeface="-apple-system"/>
              </a:rPr>
              <a:t>where n = size of the problem </a:t>
            </a:r>
            <a:br>
              <a:rPr kumimoji="0" lang="en-US" altLang="en-US" sz="2000" b="0" i="0" u="none" strike="noStrike" cap="none" normalizeH="0" baseline="0">
                <a:ln>
                  <a:noFill/>
                </a:ln>
                <a:solidFill>
                  <a:srgbClr val="000000"/>
                </a:solidFill>
                <a:effectLst/>
                <a:latin typeface="-apple-system"/>
              </a:rPr>
            </a:br>
            <a:r>
              <a:rPr kumimoji="0" lang="en-US" altLang="en-US" sz="2000" b="0" i="0" u="none" strike="noStrike" cap="none" normalizeH="0" baseline="0">
                <a:ln>
                  <a:noFill/>
                </a:ln>
                <a:solidFill>
                  <a:srgbClr val="000000"/>
                </a:solidFill>
                <a:effectLst/>
                <a:latin typeface="-apple-system"/>
              </a:rPr>
              <a:t>a = number of subproblems in the recursion and a &gt;= 1 </a:t>
            </a:r>
            <a:br>
              <a:rPr kumimoji="0" lang="en-US" altLang="en-US" sz="2000" b="0" i="0" u="none" strike="noStrike" cap="none" normalizeH="0" baseline="0">
                <a:ln>
                  <a:noFill/>
                </a:ln>
                <a:solidFill>
                  <a:srgbClr val="000000"/>
                </a:solidFill>
                <a:effectLst/>
                <a:latin typeface="-apple-system"/>
              </a:rPr>
            </a:br>
            <a:r>
              <a:rPr kumimoji="0" lang="en-US" altLang="en-US" sz="2000" b="0" i="0" u="none" strike="noStrike" cap="none" normalizeH="0" baseline="0">
                <a:ln>
                  <a:noFill/>
                </a:ln>
                <a:solidFill>
                  <a:srgbClr val="000000"/>
                </a:solidFill>
                <a:effectLst/>
                <a:latin typeface="-apple-system"/>
              </a:rPr>
              <a:t>n/b = size of each subproblem </a:t>
            </a:r>
            <a:br>
              <a:rPr kumimoji="0" lang="en-US" altLang="en-US" sz="2000" b="0" i="0" u="none" strike="noStrike" cap="none" normalizeH="0" baseline="0">
                <a:ln>
                  <a:noFill/>
                </a:ln>
                <a:solidFill>
                  <a:srgbClr val="000000"/>
                </a:solidFill>
                <a:effectLst/>
                <a:latin typeface="-apple-system"/>
              </a:rPr>
            </a:br>
            <a:r>
              <a:rPr kumimoji="0" lang="en-US" altLang="en-US" sz="2000" b="0" i="0" u="none" strike="noStrike" cap="none" normalizeH="0" baseline="0">
                <a:ln>
                  <a:noFill/>
                </a:ln>
                <a:solidFill>
                  <a:srgbClr val="000000"/>
                </a:solidFill>
                <a:effectLst/>
                <a:latin typeface="-apple-system"/>
              </a:rPr>
              <a:t>f(n) = cost of work done outside the recursive calls like dividing into subproblems and cost of combining them to get the solution. </a:t>
            </a:r>
          </a:p>
        </p:txBody>
      </p:sp>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281407AD-C8DA-6DE4-D94D-499C25AAB76B}"/>
                  </a:ext>
                </a:extLst>
              </p:cNvPr>
              <p:cNvSpPr/>
              <p:nvPr/>
            </p:nvSpPr>
            <p:spPr>
              <a:xfrm>
                <a:off x="2865664" y="1592636"/>
                <a:ext cx="3412672" cy="5727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kumimoji="0" lang="en-US" altLang="en-US" sz="2000" b="1" i="1" u="none" strike="noStrike" cap="none" normalizeH="0" baseline="0" dirty="0" smtClean="0">
                          <a:ln>
                            <a:noFill/>
                          </a:ln>
                          <a:solidFill>
                            <a:srgbClr val="000000"/>
                          </a:solidFill>
                          <a:effectLst/>
                          <a:latin typeface="Cambria Math" panose="02040503050406030204" pitchFamily="18" charset="0"/>
                        </a:rPr>
                        <m:t>𝑻</m:t>
                      </m:r>
                      <m:r>
                        <a:rPr kumimoji="0" lang="en-US" altLang="en-US" sz="2000" b="1" i="1" u="none" strike="noStrike" cap="none" normalizeH="0" baseline="0" dirty="0" smtClean="0">
                          <a:ln>
                            <a:noFill/>
                          </a:ln>
                          <a:solidFill>
                            <a:srgbClr val="000000"/>
                          </a:solidFill>
                          <a:effectLst/>
                          <a:latin typeface="Cambria Math" panose="02040503050406030204" pitchFamily="18" charset="0"/>
                        </a:rPr>
                        <m:t>(</m:t>
                      </m:r>
                      <m:r>
                        <a:rPr kumimoji="0" lang="en-US" altLang="en-US" sz="2000" b="1" i="1" u="none" strike="noStrike" cap="none" normalizeH="0" baseline="0" dirty="0" smtClean="0">
                          <a:ln>
                            <a:noFill/>
                          </a:ln>
                          <a:solidFill>
                            <a:srgbClr val="000000"/>
                          </a:solidFill>
                          <a:effectLst/>
                          <a:latin typeface="Cambria Math" panose="02040503050406030204" pitchFamily="18" charset="0"/>
                        </a:rPr>
                        <m:t>𝒏</m:t>
                      </m:r>
                      <m:r>
                        <a:rPr kumimoji="0" lang="en-US" altLang="en-US" sz="2000" b="1" i="1" u="none" strike="noStrike" cap="none" normalizeH="0" baseline="0" dirty="0" smtClean="0">
                          <a:ln>
                            <a:noFill/>
                          </a:ln>
                          <a:solidFill>
                            <a:srgbClr val="000000"/>
                          </a:solidFill>
                          <a:effectLst/>
                          <a:latin typeface="Cambria Math" panose="02040503050406030204" pitchFamily="18" charset="0"/>
                        </a:rPr>
                        <m:t>) = </m:t>
                      </m:r>
                      <m:r>
                        <a:rPr kumimoji="0" lang="en-US" altLang="en-US" sz="2000" b="1" i="1" u="none" strike="noStrike" cap="none" normalizeH="0" baseline="0" dirty="0" err="1">
                          <a:ln>
                            <a:noFill/>
                          </a:ln>
                          <a:solidFill>
                            <a:srgbClr val="000000"/>
                          </a:solidFill>
                          <a:effectLst/>
                          <a:latin typeface="Cambria Math" panose="02040503050406030204" pitchFamily="18" charset="0"/>
                        </a:rPr>
                        <m:t>𝒂𝑻</m:t>
                      </m:r>
                      <m:r>
                        <a:rPr kumimoji="0" lang="en-US" altLang="en-US" sz="2000" b="1" i="1" u="none" strike="noStrike" cap="none" normalizeH="0" baseline="0" dirty="0">
                          <a:ln>
                            <a:noFill/>
                          </a:ln>
                          <a:solidFill>
                            <a:srgbClr val="000000"/>
                          </a:solidFill>
                          <a:effectLst/>
                          <a:latin typeface="Cambria Math" panose="02040503050406030204" pitchFamily="18" charset="0"/>
                        </a:rPr>
                        <m:t>(</m:t>
                      </m:r>
                      <m:r>
                        <a:rPr kumimoji="0" lang="en-US" altLang="en-US" sz="2000" b="1" i="1" u="none" strike="noStrike" cap="none" normalizeH="0" baseline="0" dirty="0">
                          <a:ln>
                            <a:noFill/>
                          </a:ln>
                          <a:solidFill>
                            <a:srgbClr val="000000"/>
                          </a:solidFill>
                          <a:effectLst/>
                          <a:latin typeface="Cambria Math" panose="02040503050406030204" pitchFamily="18" charset="0"/>
                        </a:rPr>
                        <m:t>𝒏</m:t>
                      </m:r>
                      <m:r>
                        <a:rPr kumimoji="0" lang="en-US" altLang="en-US" sz="2000" b="1" i="1" u="none" strike="noStrike" cap="none" normalizeH="0" baseline="0" dirty="0">
                          <a:ln>
                            <a:noFill/>
                          </a:ln>
                          <a:solidFill>
                            <a:srgbClr val="000000"/>
                          </a:solidFill>
                          <a:effectLst/>
                          <a:latin typeface="Cambria Math" panose="02040503050406030204" pitchFamily="18" charset="0"/>
                        </a:rPr>
                        <m:t>/</m:t>
                      </m:r>
                      <m:r>
                        <a:rPr kumimoji="0" lang="en-US" altLang="en-US" sz="2000" b="1" i="1" u="none" strike="noStrike" cap="none" normalizeH="0" baseline="0" dirty="0">
                          <a:ln>
                            <a:noFill/>
                          </a:ln>
                          <a:solidFill>
                            <a:srgbClr val="000000"/>
                          </a:solidFill>
                          <a:effectLst/>
                          <a:latin typeface="Cambria Math" panose="02040503050406030204" pitchFamily="18" charset="0"/>
                        </a:rPr>
                        <m:t>𝒃</m:t>
                      </m:r>
                      <m:r>
                        <a:rPr kumimoji="0" lang="en-US" altLang="en-US" sz="2000" b="1" i="1" u="none" strike="noStrike" cap="none" normalizeH="0" baseline="0" dirty="0">
                          <a:ln>
                            <a:noFill/>
                          </a:ln>
                          <a:solidFill>
                            <a:srgbClr val="000000"/>
                          </a:solidFill>
                          <a:effectLst/>
                          <a:latin typeface="Cambria Math" panose="02040503050406030204" pitchFamily="18" charset="0"/>
                        </a:rPr>
                        <m:t>) + </m:t>
                      </m:r>
                      <m:r>
                        <a:rPr kumimoji="0" lang="en-US" altLang="en-US" sz="2000" b="1" i="1" u="none" strike="noStrike" cap="none" normalizeH="0" baseline="0" dirty="0">
                          <a:ln>
                            <a:noFill/>
                          </a:ln>
                          <a:solidFill>
                            <a:srgbClr val="000000"/>
                          </a:solidFill>
                          <a:effectLst/>
                          <a:latin typeface="Cambria Math" panose="02040503050406030204" pitchFamily="18" charset="0"/>
                        </a:rPr>
                        <m:t>𝒇</m:t>
                      </m:r>
                      <m:r>
                        <a:rPr kumimoji="0" lang="en-US" altLang="en-US" sz="2000" b="1" i="1" u="none" strike="noStrike" cap="none" normalizeH="0" baseline="0" dirty="0">
                          <a:ln>
                            <a:noFill/>
                          </a:ln>
                          <a:solidFill>
                            <a:srgbClr val="000000"/>
                          </a:solidFill>
                          <a:effectLst/>
                          <a:latin typeface="Cambria Math" panose="02040503050406030204" pitchFamily="18" charset="0"/>
                        </a:rPr>
                        <m:t>(</m:t>
                      </m:r>
                      <m:r>
                        <a:rPr kumimoji="0" lang="en-US" altLang="en-US" sz="2000" b="1" i="1" u="none" strike="noStrike" cap="none" normalizeH="0" baseline="0" dirty="0">
                          <a:ln>
                            <a:noFill/>
                          </a:ln>
                          <a:solidFill>
                            <a:srgbClr val="000000"/>
                          </a:solidFill>
                          <a:effectLst/>
                          <a:latin typeface="Cambria Math" panose="02040503050406030204" pitchFamily="18" charset="0"/>
                        </a:rPr>
                        <m:t>𝒏</m:t>
                      </m:r>
                      <m:r>
                        <a:rPr kumimoji="0" lang="en-US" altLang="en-US" sz="2000" b="1" i="1" u="none" strike="noStrike" cap="none" normalizeH="0" baseline="0" dirty="0">
                          <a:ln>
                            <a:noFill/>
                          </a:ln>
                          <a:solidFill>
                            <a:srgbClr val="000000"/>
                          </a:solidFill>
                          <a:effectLst/>
                          <a:latin typeface="Cambria Math" panose="02040503050406030204" pitchFamily="18" charset="0"/>
                        </a:rPr>
                        <m:t>) </m:t>
                      </m:r>
                    </m:oMath>
                  </m:oMathPara>
                </a14:m>
                <a:endParaRPr kumimoji="0" lang="vi-VN" altLang="en-US" sz="2000" b="1" i="0" u="none" strike="noStrike" cap="none" normalizeH="0" baseline="0">
                  <a:ln>
                    <a:noFill/>
                  </a:ln>
                  <a:solidFill>
                    <a:srgbClr val="000000"/>
                  </a:solidFill>
                  <a:effectLst/>
                  <a:latin typeface="-apple-system"/>
                </a:endParaRPr>
              </a:p>
            </p:txBody>
          </p:sp>
        </mc:Choice>
        <mc:Fallback xmlns="">
          <p:sp>
            <p:nvSpPr>
              <p:cNvPr id="4" name="Rectangle: Rounded Corners 3">
                <a:extLst>
                  <a:ext uri="{FF2B5EF4-FFF2-40B4-BE49-F238E27FC236}">
                    <a16:creationId xmlns:a16="http://schemas.microsoft.com/office/drawing/2014/main" id="{281407AD-C8DA-6DE4-D94D-499C25AAB76B}"/>
                  </a:ext>
                </a:extLst>
              </p:cNvPr>
              <p:cNvSpPr>
                <a:spLocks noRot="1" noChangeAspect="1" noMove="1" noResize="1" noEditPoints="1" noAdjustHandles="1" noChangeArrowheads="1" noChangeShapeType="1" noTextEdit="1"/>
              </p:cNvSpPr>
              <p:nvPr/>
            </p:nvSpPr>
            <p:spPr>
              <a:xfrm>
                <a:off x="2865664" y="1592636"/>
                <a:ext cx="3412672" cy="572700"/>
              </a:xfrm>
              <a:prstGeom prst="roundRect">
                <a:avLst/>
              </a:prstGeom>
              <a:blipFill>
                <a:blip r:embed="rId3"/>
                <a:stretch>
                  <a:fillRect/>
                </a:stretch>
              </a:blipFill>
            </p:spPr>
            <p:txBody>
              <a:bodyPr/>
              <a:lstStyle/>
              <a:p>
                <a:r>
                  <a:rPr lang="en-US">
                    <a:noFill/>
                  </a:rPr>
                  <a:t> </a:t>
                </a:r>
              </a:p>
            </p:txBody>
          </p:sp>
        </mc:Fallback>
      </mc:AlternateContent>
      <p:sp>
        <p:nvSpPr>
          <p:cNvPr id="6" name="Text Placeholder 2">
            <a:extLst>
              <a:ext uri="{FF2B5EF4-FFF2-40B4-BE49-F238E27FC236}">
                <a16:creationId xmlns:a16="http://schemas.microsoft.com/office/drawing/2014/main" id="{1A828017-93D0-0685-D67F-A8E0F8309DE9}"/>
              </a:ext>
            </a:extLst>
          </p:cNvPr>
          <p:cNvSpPr>
            <a:spLocks noGrp="1"/>
          </p:cNvSpPr>
          <p:nvPr>
            <p:ph type="body" sz="quarter" idx="10" hasCustomPrompt="1"/>
          </p:nvPr>
        </p:nvSpPr>
        <p:spPr>
          <a:xfrm>
            <a:off x="7634216" y="257370"/>
            <a:ext cx="1257659" cy="356871"/>
          </a:xfrm>
        </p:spPr>
        <p:txBody>
          <a:bodyPr/>
          <a:lstStyle>
            <a:lvl1pPr marL="139700" indent="0">
              <a:buNone/>
              <a:defRPr sz="1000"/>
            </a:lvl1pPr>
          </a:lstStyle>
          <a:p>
            <a:pPr lvl="0"/>
            <a:fld id="{E7EC936A-77B2-428F-9A59-450890296C0A}" type="datetime1">
              <a:rPr lang="en-US" smtClean="0"/>
              <a:t>12/26/2023</a:t>
            </a:fld>
            <a:endParaRPr lang="en-US"/>
          </a:p>
        </p:txBody>
      </p:sp>
      <p:sp>
        <p:nvSpPr>
          <p:cNvPr id="5" name="Google Shape;758;p36">
            <a:extLst>
              <a:ext uri="{FF2B5EF4-FFF2-40B4-BE49-F238E27FC236}">
                <a16:creationId xmlns:a16="http://schemas.microsoft.com/office/drawing/2014/main" id="{3F1D2622-D855-231F-F5C6-864B54DB7999}"/>
              </a:ext>
            </a:extLst>
          </p:cNvPr>
          <p:cNvSpPr txBox="1">
            <a:spLocks/>
          </p:cNvSpPr>
          <p:nvPr/>
        </p:nvSpPr>
        <p:spPr>
          <a:xfrm>
            <a:off x="954934" y="291241"/>
            <a:ext cx="418765" cy="3311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en" sz="1200" b="1">
                <a:solidFill>
                  <a:schemeClr val="accent1"/>
                </a:solidFill>
                <a:latin typeface="Montserrat"/>
                <a:sym typeface="Montserrat"/>
              </a:rPr>
              <a:t>04</a:t>
            </a:r>
          </a:p>
        </p:txBody>
      </p:sp>
      <p:sp>
        <p:nvSpPr>
          <p:cNvPr id="7" name="Google Shape;756;p36">
            <a:extLst>
              <a:ext uri="{FF2B5EF4-FFF2-40B4-BE49-F238E27FC236}">
                <a16:creationId xmlns:a16="http://schemas.microsoft.com/office/drawing/2014/main" id="{BC75A5CE-B5F5-3BB0-3A20-BA2A0170C059}"/>
              </a:ext>
            </a:extLst>
          </p:cNvPr>
          <p:cNvSpPr txBox="1">
            <a:spLocks/>
          </p:cNvSpPr>
          <p:nvPr/>
        </p:nvSpPr>
        <p:spPr>
          <a:xfrm>
            <a:off x="1268051" y="270230"/>
            <a:ext cx="1642738" cy="3311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l"/>
            <a:r>
              <a:rPr lang="en-US" sz="1200"/>
              <a:t>COMPLEXITY</a:t>
            </a:r>
          </a:p>
        </p:txBody>
      </p:sp>
      <p:grpSp>
        <p:nvGrpSpPr>
          <p:cNvPr id="8" name="Group 7">
            <a:extLst>
              <a:ext uri="{FF2B5EF4-FFF2-40B4-BE49-F238E27FC236}">
                <a16:creationId xmlns:a16="http://schemas.microsoft.com/office/drawing/2014/main" id="{2B630114-8F60-4BFC-0E1C-F98DC13E83BE}"/>
              </a:ext>
            </a:extLst>
          </p:cNvPr>
          <p:cNvGrpSpPr/>
          <p:nvPr/>
        </p:nvGrpSpPr>
        <p:grpSpPr>
          <a:xfrm>
            <a:off x="3692525" y="4953808"/>
            <a:ext cx="1758950" cy="111892"/>
            <a:chOff x="481132" y="2390531"/>
            <a:chExt cx="5171657" cy="706837"/>
          </a:xfrm>
        </p:grpSpPr>
        <p:sp>
          <p:nvSpPr>
            <p:cNvPr id="9" name="Flowchart: Delay 8">
              <a:extLst>
                <a:ext uri="{FF2B5EF4-FFF2-40B4-BE49-F238E27FC236}">
                  <a16:creationId xmlns:a16="http://schemas.microsoft.com/office/drawing/2014/main" id="{A5D25D4D-479C-D7CC-3640-9BCB640ED935}"/>
                </a:ext>
              </a:extLst>
            </p:cNvPr>
            <p:cNvSpPr>
              <a:spLocks/>
            </p:cNvSpPr>
            <p:nvPr/>
          </p:nvSpPr>
          <p:spPr>
            <a:xfrm>
              <a:off x="4947557" y="2392136"/>
              <a:ext cx="705232" cy="705232"/>
            </a:xfrm>
            <a:prstGeom prst="flowChartDelay">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85BBCF-551F-AA21-2545-8BEE7CB3DE14}"/>
                </a:ext>
              </a:extLst>
            </p:cNvPr>
            <p:cNvSpPr>
              <a:spLocks/>
            </p:cNvSpPr>
            <p:nvPr/>
          </p:nvSpPr>
          <p:spPr>
            <a:xfrm>
              <a:off x="4054565" y="2392136"/>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15EF7C5-B37E-1ABB-AD2B-5C5263D90A84}"/>
                </a:ext>
              </a:extLst>
            </p:cNvPr>
            <p:cNvSpPr>
              <a:spLocks/>
            </p:cNvSpPr>
            <p:nvPr/>
          </p:nvSpPr>
          <p:spPr>
            <a:xfrm>
              <a:off x="3160596"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57242E0-42F2-0BE5-B12F-A98597C496AE}"/>
                </a:ext>
              </a:extLst>
            </p:cNvPr>
            <p:cNvSpPr>
              <a:spLocks/>
            </p:cNvSpPr>
            <p:nvPr/>
          </p:nvSpPr>
          <p:spPr>
            <a:xfrm>
              <a:off x="226760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A76EBB-7EB6-74D0-97B4-416C7D75BC9A}"/>
                </a:ext>
              </a:extLst>
            </p:cNvPr>
            <p:cNvSpPr>
              <a:spLocks/>
            </p:cNvSpPr>
            <p:nvPr/>
          </p:nvSpPr>
          <p:spPr>
            <a:xfrm>
              <a:off x="137412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Delay 13">
              <a:extLst>
                <a:ext uri="{FF2B5EF4-FFF2-40B4-BE49-F238E27FC236}">
                  <a16:creationId xmlns:a16="http://schemas.microsoft.com/office/drawing/2014/main" id="{B181DC21-1C9C-9E25-B6E7-2C808994D6D5}"/>
                </a:ext>
              </a:extLst>
            </p:cNvPr>
            <p:cNvSpPr>
              <a:spLocks/>
            </p:cNvSpPr>
            <p:nvPr/>
          </p:nvSpPr>
          <p:spPr>
            <a:xfrm rot="10800000">
              <a:off x="481132" y="2390531"/>
              <a:ext cx="705232" cy="705232"/>
            </a:xfrm>
            <a:prstGeom prst="flowChartDelay">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98294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687987" y="71071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CEO </a:t>
            </a:r>
            <a:endParaRPr/>
          </a:p>
        </p:txBody>
      </p:sp>
      <p:sp>
        <p:nvSpPr>
          <p:cNvPr id="869" name="Google Shape;869;p37"/>
          <p:cNvSpPr txBox="1">
            <a:spLocks noGrp="1"/>
          </p:cNvSpPr>
          <p:nvPr>
            <p:ph type="subTitle" idx="2"/>
          </p:nvPr>
        </p:nvSpPr>
        <p:spPr>
          <a:xfrm>
            <a:off x="231522" y="1755911"/>
            <a:ext cx="5969842" cy="2270876"/>
          </a:xfrm>
          <a:prstGeom prst="rect">
            <a:avLst/>
          </a:prstGeom>
        </p:spPr>
        <p:txBody>
          <a:bodyPr spcFirstLastPara="1" wrap="square" lIns="91425" tIns="91425" rIns="91425" bIns="91425" anchor="t" anchorCtr="0">
            <a:noAutofit/>
          </a:bodyPr>
          <a:lstStyle/>
          <a:p>
            <a:r>
              <a:rPr lang="en-US" sz="2000" b="0" i="0">
                <a:solidFill>
                  <a:srgbClr val="212529"/>
                </a:solidFill>
                <a:effectLst/>
                <a:latin typeface="-apple-system"/>
              </a:rPr>
              <a:t>	Suppose Nam is the CEO of a large company who wants to evaluate the performance of all employees in the company. The company has thousands of employees, so how will you evaluate the performance of all employees?</a:t>
            </a:r>
          </a:p>
        </p:txBody>
      </p:sp>
      <p:grpSp>
        <p:nvGrpSpPr>
          <p:cNvPr id="29" name="Group 28">
            <a:extLst>
              <a:ext uri="{FF2B5EF4-FFF2-40B4-BE49-F238E27FC236}">
                <a16:creationId xmlns:a16="http://schemas.microsoft.com/office/drawing/2014/main" id="{FC469CF9-FF41-DC84-05D9-7E1478E4C31B}"/>
              </a:ext>
            </a:extLst>
          </p:cNvPr>
          <p:cNvGrpSpPr/>
          <p:nvPr/>
        </p:nvGrpSpPr>
        <p:grpSpPr>
          <a:xfrm>
            <a:off x="3692525" y="4953808"/>
            <a:ext cx="1758950" cy="111892"/>
            <a:chOff x="481132" y="2390531"/>
            <a:chExt cx="5171657" cy="706837"/>
          </a:xfrm>
        </p:grpSpPr>
        <p:sp>
          <p:nvSpPr>
            <p:cNvPr id="30" name="Flowchart: Delay 29">
              <a:extLst>
                <a:ext uri="{FF2B5EF4-FFF2-40B4-BE49-F238E27FC236}">
                  <a16:creationId xmlns:a16="http://schemas.microsoft.com/office/drawing/2014/main" id="{9B84769C-FDA3-47E2-8BAF-A03B0C121348}"/>
                </a:ext>
              </a:extLst>
            </p:cNvPr>
            <p:cNvSpPr>
              <a:spLocks/>
            </p:cNvSpPr>
            <p:nvPr/>
          </p:nvSpPr>
          <p:spPr>
            <a:xfrm>
              <a:off x="4947557" y="2392136"/>
              <a:ext cx="705232" cy="705232"/>
            </a:xfrm>
            <a:prstGeom prst="flowChartDelay">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E6F2AEB-451A-BE07-58EA-95F8D7FE79A5}"/>
                </a:ext>
              </a:extLst>
            </p:cNvPr>
            <p:cNvSpPr>
              <a:spLocks/>
            </p:cNvSpPr>
            <p:nvPr/>
          </p:nvSpPr>
          <p:spPr>
            <a:xfrm>
              <a:off x="4054565" y="2392136"/>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9" name="Rectangle 1078">
              <a:extLst>
                <a:ext uri="{FF2B5EF4-FFF2-40B4-BE49-F238E27FC236}">
                  <a16:creationId xmlns:a16="http://schemas.microsoft.com/office/drawing/2014/main" id="{5FC1BB18-77EB-4D4E-BF02-C7DF6E76F268}"/>
                </a:ext>
              </a:extLst>
            </p:cNvPr>
            <p:cNvSpPr>
              <a:spLocks/>
            </p:cNvSpPr>
            <p:nvPr/>
          </p:nvSpPr>
          <p:spPr>
            <a:xfrm>
              <a:off x="3160596" y="2390531"/>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0" name="Rectangle 1079">
              <a:extLst>
                <a:ext uri="{FF2B5EF4-FFF2-40B4-BE49-F238E27FC236}">
                  <a16:creationId xmlns:a16="http://schemas.microsoft.com/office/drawing/2014/main" id="{284F66E9-4AB7-7424-A867-08D42DC973EE}"/>
                </a:ext>
              </a:extLst>
            </p:cNvPr>
            <p:cNvSpPr>
              <a:spLocks/>
            </p:cNvSpPr>
            <p:nvPr/>
          </p:nvSpPr>
          <p:spPr>
            <a:xfrm>
              <a:off x="2267604" y="2390531"/>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1" name="Rectangle 1080">
              <a:extLst>
                <a:ext uri="{FF2B5EF4-FFF2-40B4-BE49-F238E27FC236}">
                  <a16:creationId xmlns:a16="http://schemas.microsoft.com/office/drawing/2014/main" id="{3A2C5AD3-82DD-218E-4BD5-830B612577AC}"/>
                </a:ext>
              </a:extLst>
            </p:cNvPr>
            <p:cNvSpPr>
              <a:spLocks/>
            </p:cNvSpPr>
            <p:nvPr/>
          </p:nvSpPr>
          <p:spPr>
            <a:xfrm>
              <a:off x="1374124" y="2390531"/>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2" name="Flowchart: Delay 1081">
              <a:extLst>
                <a:ext uri="{FF2B5EF4-FFF2-40B4-BE49-F238E27FC236}">
                  <a16:creationId xmlns:a16="http://schemas.microsoft.com/office/drawing/2014/main" id="{9DA2A426-908E-4BF3-3209-74DE3D73BBEB}"/>
                </a:ext>
              </a:extLst>
            </p:cNvPr>
            <p:cNvSpPr>
              <a:spLocks/>
            </p:cNvSpPr>
            <p:nvPr/>
          </p:nvSpPr>
          <p:spPr>
            <a:xfrm rot="10800000">
              <a:off x="481132" y="2390531"/>
              <a:ext cx="705232" cy="705232"/>
            </a:xfrm>
            <a:prstGeom prst="flowChartDelay">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57" name="Text Placeholder 2">
            <a:extLst>
              <a:ext uri="{FF2B5EF4-FFF2-40B4-BE49-F238E27FC236}">
                <a16:creationId xmlns:a16="http://schemas.microsoft.com/office/drawing/2014/main" id="{9E5D73B7-1C82-214A-FB47-D1B085E5F74C}"/>
              </a:ext>
            </a:extLst>
          </p:cNvPr>
          <p:cNvSpPr>
            <a:spLocks noGrp="1"/>
          </p:cNvSpPr>
          <p:nvPr>
            <p:ph type="body" sz="quarter" idx="10" hasCustomPrompt="1"/>
          </p:nvPr>
        </p:nvSpPr>
        <p:spPr>
          <a:xfrm>
            <a:off x="7634216" y="257370"/>
            <a:ext cx="1257659" cy="356871"/>
          </a:xfrm>
        </p:spPr>
        <p:txBody>
          <a:bodyPr/>
          <a:lstStyle>
            <a:lvl1pPr marL="139700" indent="0">
              <a:buNone/>
              <a:defRPr sz="1000"/>
            </a:lvl1pPr>
          </a:lstStyle>
          <a:p>
            <a:pPr lvl="0"/>
            <a:fld id="{E7EC936A-77B2-428F-9A59-450890296C0A}" type="datetime1">
              <a:rPr lang="en-US" dirty="0" smtClean="0"/>
              <a:t>12/26/2023</a:t>
            </a:fld>
            <a:endParaRPr lang="en-US"/>
          </a:p>
        </p:txBody>
      </p:sp>
      <p:pic>
        <p:nvPicPr>
          <p:cNvPr id="1058" name="Graphic 1057">
            <a:extLst>
              <a:ext uri="{FF2B5EF4-FFF2-40B4-BE49-F238E27FC236}">
                <a16:creationId xmlns:a16="http://schemas.microsoft.com/office/drawing/2014/main" id="{FEA0FA02-A7AD-CEBC-3664-FDA5A2C5F0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27558" y="1649914"/>
            <a:ext cx="2719228" cy="2676740"/>
          </a:xfrm>
          <a:prstGeom prst="rect">
            <a:avLst/>
          </a:prstGeom>
        </p:spPr>
      </p:pic>
    </p:spTree>
    <p:extLst>
      <p:ext uri="{BB962C8B-B14F-4D97-AF65-F5344CB8AC3E}">
        <p14:creationId xmlns:p14="http://schemas.microsoft.com/office/powerpoint/2010/main" val="286250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17A8B7E-1D4A-3BC2-5B61-63455F34DDFF}"/>
              </a:ext>
            </a:extLst>
          </p:cNvPr>
          <p:cNvSpPr>
            <a:spLocks noGrp="1"/>
          </p:cNvSpPr>
          <p:nvPr>
            <p:ph type="title"/>
          </p:nvPr>
        </p:nvSpPr>
        <p:spPr/>
        <p:txBody>
          <a:bodyPr/>
          <a:lstStyle/>
          <a:p>
            <a:r>
              <a:rPr lang="vi-VN"/>
              <a:t>Master theorem</a:t>
            </a:r>
          </a:p>
        </p:txBody>
      </p:sp>
      <p:pic>
        <p:nvPicPr>
          <p:cNvPr id="3" name="Hình ảnh 2" descr="Ảnh có chứa Phông chữ, văn bản, chữ viết tay, màu trắng&#10;&#10;Mô tả được tự động tạo">
            <a:extLst>
              <a:ext uri="{FF2B5EF4-FFF2-40B4-BE49-F238E27FC236}">
                <a16:creationId xmlns:a16="http://schemas.microsoft.com/office/drawing/2014/main" id="{C99F45D2-9C6C-BB01-339D-1773762AC3F9}"/>
              </a:ext>
            </a:extLst>
          </p:cNvPr>
          <p:cNvPicPr>
            <a:picLocks noChangeAspect="1"/>
          </p:cNvPicPr>
          <p:nvPr/>
        </p:nvPicPr>
        <p:blipFill>
          <a:blip r:embed="rId2"/>
          <a:stretch>
            <a:fillRect/>
          </a:stretch>
        </p:blipFill>
        <p:spPr>
          <a:xfrm>
            <a:off x="3779977" y="2028204"/>
            <a:ext cx="4572000" cy="1497760"/>
          </a:xfrm>
          <a:prstGeom prst="rect">
            <a:avLst/>
          </a:prstGeom>
        </p:spPr>
      </p:pic>
      <p:pic>
        <p:nvPicPr>
          <p:cNvPr id="6" name="Graphic 5">
            <a:extLst>
              <a:ext uri="{FF2B5EF4-FFF2-40B4-BE49-F238E27FC236}">
                <a16:creationId xmlns:a16="http://schemas.microsoft.com/office/drawing/2014/main" id="{4AFB2940-B5EB-2A6A-92AE-656A56BDB2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0303" y="1656522"/>
            <a:ext cx="2960589" cy="2800557"/>
          </a:xfrm>
          <a:prstGeom prst="rect">
            <a:avLst/>
          </a:prstGeom>
        </p:spPr>
      </p:pic>
      <p:sp>
        <p:nvSpPr>
          <p:cNvPr id="7" name="Text Placeholder 2">
            <a:extLst>
              <a:ext uri="{FF2B5EF4-FFF2-40B4-BE49-F238E27FC236}">
                <a16:creationId xmlns:a16="http://schemas.microsoft.com/office/drawing/2014/main" id="{BDD2C093-0D68-AD2B-7ACB-22E47FC44306}"/>
              </a:ext>
            </a:extLst>
          </p:cNvPr>
          <p:cNvSpPr>
            <a:spLocks noGrp="1"/>
          </p:cNvSpPr>
          <p:nvPr>
            <p:ph type="body" sz="quarter" idx="10" hasCustomPrompt="1"/>
          </p:nvPr>
        </p:nvSpPr>
        <p:spPr>
          <a:xfrm>
            <a:off x="7634216" y="257370"/>
            <a:ext cx="1257659" cy="356871"/>
          </a:xfrm>
        </p:spPr>
        <p:txBody>
          <a:bodyPr/>
          <a:lstStyle>
            <a:lvl1pPr marL="139700" indent="0">
              <a:buNone/>
              <a:defRPr sz="1000"/>
            </a:lvl1pPr>
          </a:lstStyle>
          <a:p>
            <a:pPr lvl="0"/>
            <a:fld id="{E7EC936A-77B2-428F-9A59-450890296C0A}" type="datetime1">
              <a:rPr lang="en-US" smtClean="0"/>
              <a:t>12/26/2023</a:t>
            </a:fld>
            <a:endParaRPr lang="en-US"/>
          </a:p>
        </p:txBody>
      </p:sp>
      <p:grpSp>
        <p:nvGrpSpPr>
          <p:cNvPr id="10" name="Group 9">
            <a:extLst>
              <a:ext uri="{FF2B5EF4-FFF2-40B4-BE49-F238E27FC236}">
                <a16:creationId xmlns:a16="http://schemas.microsoft.com/office/drawing/2014/main" id="{E5D9699A-7424-A601-5776-D309A9B06419}"/>
              </a:ext>
            </a:extLst>
          </p:cNvPr>
          <p:cNvGrpSpPr/>
          <p:nvPr/>
        </p:nvGrpSpPr>
        <p:grpSpPr>
          <a:xfrm>
            <a:off x="3692525" y="4953808"/>
            <a:ext cx="1758950" cy="111892"/>
            <a:chOff x="481132" y="2390531"/>
            <a:chExt cx="5171657" cy="706837"/>
          </a:xfrm>
        </p:grpSpPr>
        <p:sp>
          <p:nvSpPr>
            <p:cNvPr id="11" name="Flowchart: Delay 10">
              <a:extLst>
                <a:ext uri="{FF2B5EF4-FFF2-40B4-BE49-F238E27FC236}">
                  <a16:creationId xmlns:a16="http://schemas.microsoft.com/office/drawing/2014/main" id="{832E3BE5-E810-CA37-AD92-F4CD4E134AE1}"/>
                </a:ext>
              </a:extLst>
            </p:cNvPr>
            <p:cNvSpPr>
              <a:spLocks/>
            </p:cNvSpPr>
            <p:nvPr/>
          </p:nvSpPr>
          <p:spPr>
            <a:xfrm>
              <a:off x="4947557" y="2392136"/>
              <a:ext cx="705232" cy="705232"/>
            </a:xfrm>
            <a:prstGeom prst="flowChartDelay">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0F66787-9489-D548-5FC8-629A7B8E7AA2}"/>
                </a:ext>
              </a:extLst>
            </p:cNvPr>
            <p:cNvSpPr>
              <a:spLocks/>
            </p:cNvSpPr>
            <p:nvPr/>
          </p:nvSpPr>
          <p:spPr>
            <a:xfrm>
              <a:off x="4054565" y="2392136"/>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734F675-D006-3D8C-E9F1-B5B9B4883851}"/>
                </a:ext>
              </a:extLst>
            </p:cNvPr>
            <p:cNvSpPr>
              <a:spLocks/>
            </p:cNvSpPr>
            <p:nvPr/>
          </p:nvSpPr>
          <p:spPr>
            <a:xfrm>
              <a:off x="3160596"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35DBBDA-DC04-AF84-9770-F1B25D561942}"/>
                </a:ext>
              </a:extLst>
            </p:cNvPr>
            <p:cNvSpPr>
              <a:spLocks/>
            </p:cNvSpPr>
            <p:nvPr/>
          </p:nvSpPr>
          <p:spPr>
            <a:xfrm>
              <a:off x="226760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49744D7-3323-E931-A163-36E6B0C1E50B}"/>
                </a:ext>
              </a:extLst>
            </p:cNvPr>
            <p:cNvSpPr>
              <a:spLocks/>
            </p:cNvSpPr>
            <p:nvPr/>
          </p:nvSpPr>
          <p:spPr>
            <a:xfrm>
              <a:off x="137412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Delay 15">
              <a:extLst>
                <a:ext uri="{FF2B5EF4-FFF2-40B4-BE49-F238E27FC236}">
                  <a16:creationId xmlns:a16="http://schemas.microsoft.com/office/drawing/2014/main" id="{1263E25E-012E-5533-B292-B1E25ABDFF65}"/>
                </a:ext>
              </a:extLst>
            </p:cNvPr>
            <p:cNvSpPr>
              <a:spLocks/>
            </p:cNvSpPr>
            <p:nvPr/>
          </p:nvSpPr>
          <p:spPr>
            <a:xfrm rot="10800000">
              <a:off x="481132" y="2390531"/>
              <a:ext cx="705232" cy="705232"/>
            </a:xfrm>
            <a:prstGeom prst="flowChartDelay">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Google Shape;758;p36">
            <a:extLst>
              <a:ext uri="{FF2B5EF4-FFF2-40B4-BE49-F238E27FC236}">
                <a16:creationId xmlns:a16="http://schemas.microsoft.com/office/drawing/2014/main" id="{E967FD51-DE08-4D50-141E-509F3FB0C9C6}"/>
              </a:ext>
            </a:extLst>
          </p:cNvPr>
          <p:cNvSpPr txBox="1">
            <a:spLocks/>
          </p:cNvSpPr>
          <p:nvPr/>
        </p:nvSpPr>
        <p:spPr>
          <a:xfrm>
            <a:off x="954934" y="291241"/>
            <a:ext cx="418765" cy="3311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en" sz="1200" b="1">
                <a:solidFill>
                  <a:schemeClr val="accent1"/>
                </a:solidFill>
                <a:latin typeface="Montserrat"/>
                <a:sym typeface="Montserrat"/>
              </a:rPr>
              <a:t>04</a:t>
            </a:r>
          </a:p>
        </p:txBody>
      </p:sp>
      <p:sp>
        <p:nvSpPr>
          <p:cNvPr id="18" name="Google Shape;756;p36">
            <a:extLst>
              <a:ext uri="{FF2B5EF4-FFF2-40B4-BE49-F238E27FC236}">
                <a16:creationId xmlns:a16="http://schemas.microsoft.com/office/drawing/2014/main" id="{1C347920-7914-9D18-71BF-01FC65211139}"/>
              </a:ext>
            </a:extLst>
          </p:cNvPr>
          <p:cNvSpPr txBox="1">
            <a:spLocks/>
          </p:cNvSpPr>
          <p:nvPr/>
        </p:nvSpPr>
        <p:spPr>
          <a:xfrm>
            <a:off x="1268051" y="270230"/>
            <a:ext cx="1642738" cy="3311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l"/>
            <a:r>
              <a:rPr lang="en-US" sz="1200"/>
              <a:t>COMPLEXITY</a:t>
            </a:r>
          </a:p>
        </p:txBody>
      </p:sp>
    </p:spTree>
    <p:extLst>
      <p:ext uri="{BB962C8B-B14F-4D97-AF65-F5344CB8AC3E}">
        <p14:creationId xmlns:p14="http://schemas.microsoft.com/office/powerpoint/2010/main" val="2605889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17A8B7E-1D4A-3BC2-5B61-63455F34DDFF}"/>
              </a:ext>
            </a:extLst>
          </p:cNvPr>
          <p:cNvSpPr>
            <a:spLocks noGrp="1"/>
          </p:cNvSpPr>
          <p:nvPr>
            <p:ph type="title"/>
          </p:nvPr>
        </p:nvSpPr>
        <p:spPr/>
        <p:txBody>
          <a:bodyPr/>
          <a:lstStyle/>
          <a:p>
            <a:r>
              <a:rPr lang="en"/>
              <a:t>Finding a closest pair of points</a:t>
            </a:r>
            <a:endParaRPr lang="vi-VN"/>
          </a:p>
        </p:txBody>
      </p:sp>
      <p:sp>
        <p:nvSpPr>
          <p:cNvPr id="6" name="TextBox 5">
            <a:extLst>
              <a:ext uri="{FF2B5EF4-FFF2-40B4-BE49-F238E27FC236}">
                <a16:creationId xmlns:a16="http://schemas.microsoft.com/office/drawing/2014/main" id="{A9360F79-1481-043E-D324-D6850CF6627E}"/>
              </a:ext>
            </a:extLst>
          </p:cNvPr>
          <p:cNvSpPr txBox="1"/>
          <p:nvPr/>
        </p:nvSpPr>
        <p:spPr>
          <a:xfrm>
            <a:off x="914400" y="1704007"/>
            <a:ext cx="4572000" cy="400110"/>
          </a:xfrm>
          <a:prstGeom prst="rect">
            <a:avLst/>
          </a:prstGeom>
          <a:noFill/>
        </p:spPr>
        <p:txBody>
          <a:bodyPr wrap="square">
            <a:spAutoFit/>
          </a:bodyPr>
          <a:lstStyle/>
          <a:p>
            <a:r>
              <a:rPr lang="en-US" sz="2000">
                <a:latin typeface="-apple-system"/>
              </a:rPr>
              <a:t>Classic divide and conquer recurrence: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E4C6B69-4D18-F13D-7484-998B0258EDB7}"/>
                  </a:ext>
                </a:extLst>
              </p:cNvPr>
              <p:cNvSpPr txBox="1"/>
              <p:nvPr/>
            </p:nvSpPr>
            <p:spPr>
              <a:xfrm>
                <a:off x="3200400" y="2314089"/>
                <a:ext cx="3306536" cy="40011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pt-BR" sz="2000" i="1" dirty="0" smtClean="0">
                          <a:latin typeface="Cambria Math" panose="02040503050406030204" pitchFamily="18" charset="0"/>
                        </a:rPr>
                        <m:t>𝑇</m:t>
                      </m:r>
                      <m:r>
                        <a:rPr lang="pt-BR" sz="2000" i="1" dirty="0" smtClean="0">
                          <a:latin typeface="Cambria Math" panose="02040503050406030204" pitchFamily="18" charset="0"/>
                        </a:rPr>
                        <m:t>(</m:t>
                      </m:r>
                      <m:r>
                        <a:rPr lang="pt-BR" sz="2000" i="1" dirty="0" smtClean="0">
                          <a:latin typeface="Cambria Math" panose="02040503050406030204" pitchFamily="18" charset="0"/>
                        </a:rPr>
                        <m:t>𝑛</m:t>
                      </m:r>
                      <m:r>
                        <a:rPr lang="pt-BR" sz="2000" i="1" dirty="0" smtClean="0">
                          <a:latin typeface="Cambria Math" panose="02040503050406030204" pitchFamily="18" charset="0"/>
                        </a:rPr>
                        <m:t>) = 2</m:t>
                      </m:r>
                      <m:r>
                        <a:rPr lang="pt-BR" sz="2000" i="1" dirty="0" smtClean="0">
                          <a:latin typeface="Cambria Math" panose="02040503050406030204" pitchFamily="18" charset="0"/>
                        </a:rPr>
                        <m:t>𝑇</m:t>
                      </m:r>
                      <m:r>
                        <a:rPr lang="pt-BR" sz="2000" i="1" dirty="0" smtClean="0">
                          <a:latin typeface="Cambria Math" panose="02040503050406030204" pitchFamily="18" charset="0"/>
                        </a:rPr>
                        <m:t>(</m:t>
                      </m:r>
                      <m:r>
                        <a:rPr lang="pt-BR" sz="2000" i="1" dirty="0" smtClean="0">
                          <a:latin typeface="Cambria Math" panose="02040503050406030204" pitchFamily="18" charset="0"/>
                        </a:rPr>
                        <m:t>𝑛</m:t>
                      </m:r>
                      <m:r>
                        <a:rPr lang="en-US" sz="2000" b="0" i="1" dirty="0" smtClean="0">
                          <a:latin typeface="Cambria Math" panose="02040503050406030204" pitchFamily="18" charset="0"/>
                        </a:rPr>
                        <m:t>/</m:t>
                      </m:r>
                      <m:r>
                        <a:rPr lang="pt-BR" sz="2000" i="1" dirty="0" smtClean="0">
                          <a:latin typeface="Cambria Math" panose="02040503050406030204" pitchFamily="18" charset="0"/>
                        </a:rPr>
                        <m:t>2)+</m:t>
                      </m:r>
                      <m:r>
                        <a:rPr lang="en-US" sz="2000" b="0" i="1" dirty="0" smtClean="0">
                          <a:latin typeface="Cambria Math" panose="02040503050406030204" pitchFamily="18" charset="0"/>
                        </a:rPr>
                        <m:t>𝑂</m:t>
                      </m:r>
                      <m:r>
                        <a:rPr lang="en-US" sz="2000" b="0" i="1" dirty="0" smtClean="0">
                          <a:latin typeface="Cambria Math" panose="02040503050406030204" pitchFamily="18" charset="0"/>
                        </a:rPr>
                        <m:t>(</m:t>
                      </m:r>
                      <m:r>
                        <a:rPr lang="pt-BR" sz="2000" i="1" dirty="0" smtClean="0">
                          <a:latin typeface="Cambria Math" panose="02040503050406030204" pitchFamily="18" charset="0"/>
                        </a:rPr>
                        <m:t>𝑛</m:t>
                      </m:r>
                      <m:r>
                        <a:rPr lang="en-US" sz="2000" b="0" i="1" dirty="0" smtClean="0">
                          <a:latin typeface="Cambria Math" panose="02040503050406030204" pitchFamily="18" charset="0"/>
                        </a:rPr>
                        <m:t>)</m:t>
                      </m:r>
                    </m:oMath>
                  </m:oMathPara>
                </a14:m>
                <a:endParaRPr lang="en-US" sz="2000"/>
              </a:p>
            </p:txBody>
          </p:sp>
        </mc:Choice>
        <mc:Fallback xmlns="">
          <p:sp>
            <p:nvSpPr>
              <p:cNvPr id="8" name="TextBox 7">
                <a:extLst>
                  <a:ext uri="{FF2B5EF4-FFF2-40B4-BE49-F238E27FC236}">
                    <a16:creationId xmlns:a16="http://schemas.microsoft.com/office/drawing/2014/main" id="{1E4C6B69-4D18-F13D-7484-998B0258EDB7}"/>
                  </a:ext>
                </a:extLst>
              </p:cNvPr>
              <p:cNvSpPr txBox="1">
                <a:spLocks noRot="1" noChangeAspect="1" noMove="1" noResize="1" noEditPoints="1" noAdjustHandles="1" noChangeArrowheads="1" noChangeShapeType="1" noTextEdit="1"/>
              </p:cNvSpPr>
              <p:nvPr/>
            </p:nvSpPr>
            <p:spPr>
              <a:xfrm>
                <a:off x="3200400" y="2314089"/>
                <a:ext cx="3306536" cy="400110"/>
              </a:xfrm>
              <a:prstGeom prst="rect">
                <a:avLst/>
              </a:prstGeom>
              <a:blipFill>
                <a:blip r:embed="rId3"/>
                <a:stretch>
                  <a:fillRect b="-1449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B5AE9D70-5BBA-3DFB-3EA0-27A1A3B23C72}"/>
              </a:ext>
            </a:extLst>
          </p:cNvPr>
          <p:cNvSpPr txBox="1"/>
          <p:nvPr/>
        </p:nvSpPr>
        <p:spPr>
          <a:xfrm>
            <a:off x="914400" y="3039384"/>
            <a:ext cx="5592536" cy="400110"/>
          </a:xfrm>
          <a:prstGeom prst="rect">
            <a:avLst/>
          </a:prstGeom>
          <a:noFill/>
        </p:spPr>
        <p:txBody>
          <a:bodyPr wrap="square">
            <a:spAutoFit/>
          </a:bodyPr>
          <a:lstStyle/>
          <a:p>
            <a:r>
              <a:rPr lang="en-US" sz="2000">
                <a:latin typeface="-apple-system"/>
              </a:rPr>
              <a:t>Apply Master Theorem, we have complexity is: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37D731D-7FBF-B903-786D-1864CA95B25A}"/>
                  </a:ext>
                </a:extLst>
              </p:cNvPr>
              <p:cNvSpPr txBox="1"/>
              <p:nvPr/>
            </p:nvSpPr>
            <p:spPr>
              <a:xfrm>
                <a:off x="3102430" y="3734308"/>
                <a:ext cx="3306536" cy="40011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𝑂</m:t>
                      </m:r>
                      <m:r>
                        <a:rPr lang="en-US" sz="2000" b="0" i="1" smtClean="0">
                          <a:latin typeface="Cambria Math" panose="02040503050406030204" pitchFamily="18" charset="0"/>
                        </a:rPr>
                        <m:t>(</m:t>
                      </m:r>
                      <m:r>
                        <a:rPr lang="en-US" sz="2000" b="0" i="1" smtClean="0">
                          <a:latin typeface="Cambria Math" panose="02040503050406030204" pitchFamily="18" charset="0"/>
                        </a:rPr>
                        <m:t>𝑛𝑙𝑜𝑔𝑛</m:t>
                      </m:r>
                      <m:r>
                        <a:rPr lang="en-US" sz="2000" b="0" i="1" smtClean="0">
                          <a:latin typeface="Cambria Math" panose="02040503050406030204" pitchFamily="18" charset="0"/>
                        </a:rPr>
                        <m:t>)</m:t>
                      </m:r>
                    </m:oMath>
                  </m:oMathPara>
                </a14:m>
                <a:endParaRPr lang="en-US" sz="2000"/>
              </a:p>
            </p:txBody>
          </p:sp>
        </mc:Choice>
        <mc:Fallback xmlns="">
          <p:sp>
            <p:nvSpPr>
              <p:cNvPr id="10" name="TextBox 9">
                <a:extLst>
                  <a:ext uri="{FF2B5EF4-FFF2-40B4-BE49-F238E27FC236}">
                    <a16:creationId xmlns:a16="http://schemas.microsoft.com/office/drawing/2014/main" id="{737D731D-7FBF-B903-786D-1864CA95B25A}"/>
                  </a:ext>
                </a:extLst>
              </p:cNvPr>
              <p:cNvSpPr txBox="1">
                <a:spLocks noRot="1" noChangeAspect="1" noMove="1" noResize="1" noEditPoints="1" noAdjustHandles="1" noChangeArrowheads="1" noChangeShapeType="1" noTextEdit="1"/>
              </p:cNvSpPr>
              <p:nvPr/>
            </p:nvSpPr>
            <p:spPr>
              <a:xfrm>
                <a:off x="3102430" y="3734308"/>
                <a:ext cx="3306536" cy="400110"/>
              </a:xfrm>
              <a:prstGeom prst="rect">
                <a:avLst/>
              </a:prstGeom>
              <a:blipFill>
                <a:blip r:embed="rId4"/>
                <a:stretch>
                  <a:fillRect b="-14493"/>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C0694FC4-D5F1-9AF7-2C01-472DC90A41D7}"/>
              </a:ext>
            </a:extLst>
          </p:cNvPr>
          <p:cNvSpPr>
            <a:spLocks noGrp="1"/>
          </p:cNvSpPr>
          <p:nvPr>
            <p:ph type="body" sz="quarter" idx="10" hasCustomPrompt="1"/>
          </p:nvPr>
        </p:nvSpPr>
        <p:spPr>
          <a:xfrm>
            <a:off x="7634216" y="257370"/>
            <a:ext cx="1257659" cy="356871"/>
          </a:xfrm>
        </p:spPr>
        <p:txBody>
          <a:bodyPr/>
          <a:lstStyle>
            <a:lvl1pPr marL="139700" indent="0">
              <a:buNone/>
              <a:defRPr sz="1000"/>
            </a:lvl1pPr>
          </a:lstStyle>
          <a:p>
            <a:pPr lvl="0"/>
            <a:fld id="{E7EC936A-77B2-428F-9A59-450890296C0A}" type="datetime1">
              <a:rPr lang="en-US" smtClean="0"/>
              <a:t>12/26/2023</a:t>
            </a:fld>
            <a:endParaRPr lang="en-US"/>
          </a:p>
        </p:txBody>
      </p:sp>
      <p:grpSp>
        <p:nvGrpSpPr>
          <p:cNvPr id="11" name="Group 10">
            <a:extLst>
              <a:ext uri="{FF2B5EF4-FFF2-40B4-BE49-F238E27FC236}">
                <a16:creationId xmlns:a16="http://schemas.microsoft.com/office/drawing/2014/main" id="{E4A85940-8525-9968-F116-A49BE3CF9D6B}"/>
              </a:ext>
            </a:extLst>
          </p:cNvPr>
          <p:cNvGrpSpPr/>
          <p:nvPr/>
        </p:nvGrpSpPr>
        <p:grpSpPr>
          <a:xfrm>
            <a:off x="3692525" y="4953808"/>
            <a:ext cx="1758950" cy="111892"/>
            <a:chOff x="481132" y="2390531"/>
            <a:chExt cx="5171657" cy="706837"/>
          </a:xfrm>
        </p:grpSpPr>
        <p:sp>
          <p:nvSpPr>
            <p:cNvPr id="12" name="Flowchart: Delay 11">
              <a:extLst>
                <a:ext uri="{FF2B5EF4-FFF2-40B4-BE49-F238E27FC236}">
                  <a16:creationId xmlns:a16="http://schemas.microsoft.com/office/drawing/2014/main" id="{3E434930-AD38-3C57-6138-BBD7D0C3C0EB}"/>
                </a:ext>
              </a:extLst>
            </p:cNvPr>
            <p:cNvSpPr>
              <a:spLocks/>
            </p:cNvSpPr>
            <p:nvPr/>
          </p:nvSpPr>
          <p:spPr>
            <a:xfrm>
              <a:off x="4947557" y="2392136"/>
              <a:ext cx="705232" cy="705232"/>
            </a:xfrm>
            <a:prstGeom prst="flowChartDelay">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F3CE7B3-EC6F-EA8C-A3A0-C2D365CC10FE}"/>
                </a:ext>
              </a:extLst>
            </p:cNvPr>
            <p:cNvSpPr>
              <a:spLocks/>
            </p:cNvSpPr>
            <p:nvPr/>
          </p:nvSpPr>
          <p:spPr>
            <a:xfrm>
              <a:off x="4054565" y="2392136"/>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1598862-F1F5-5FC9-3E9A-132F0822E40B}"/>
                </a:ext>
              </a:extLst>
            </p:cNvPr>
            <p:cNvSpPr>
              <a:spLocks/>
            </p:cNvSpPr>
            <p:nvPr/>
          </p:nvSpPr>
          <p:spPr>
            <a:xfrm>
              <a:off x="3160596"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C89B121-2884-3832-1B43-FE60B6B0BAD1}"/>
                </a:ext>
              </a:extLst>
            </p:cNvPr>
            <p:cNvSpPr>
              <a:spLocks/>
            </p:cNvSpPr>
            <p:nvPr/>
          </p:nvSpPr>
          <p:spPr>
            <a:xfrm>
              <a:off x="226760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CA0697-5BFC-58C8-9DCF-C377667B19D5}"/>
                </a:ext>
              </a:extLst>
            </p:cNvPr>
            <p:cNvSpPr>
              <a:spLocks/>
            </p:cNvSpPr>
            <p:nvPr/>
          </p:nvSpPr>
          <p:spPr>
            <a:xfrm>
              <a:off x="137412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Delay 16">
              <a:extLst>
                <a:ext uri="{FF2B5EF4-FFF2-40B4-BE49-F238E27FC236}">
                  <a16:creationId xmlns:a16="http://schemas.microsoft.com/office/drawing/2014/main" id="{7D72F6CB-8395-3289-81B3-8C34A0C17328}"/>
                </a:ext>
              </a:extLst>
            </p:cNvPr>
            <p:cNvSpPr>
              <a:spLocks/>
            </p:cNvSpPr>
            <p:nvPr/>
          </p:nvSpPr>
          <p:spPr>
            <a:xfrm rot="10800000">
              <a:off x="481132" y="2390531"/>
              <a:ext cx="705232" cy="705232"/>
            </a:xfrm>
            <a:prstGeom prst="flowChartDelay">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Google Shape;758;p36">
            <a:extLst>
              <a:ext uri="{FF2B5EF4-FFF2-40B4-BE49-F238E27FC236}">
                <a16:creationId xmlns:a16="http://schemas.microsoft.com/office/drawing/2014/main" id="{7CE2E820-16A2-C139-107E-74FDB79C28C2}"/>
              </a:ext>
            </a:extLst>
          </p:cNvPr>
          <p:cNvSpPr txBox="1">
            <a:spLocks/>
          </p:cNvSpPr>
          <p:nvPr/>
        </p:nvSpPr>
        <p:spPr>
          <a:xfrm>
            <a:off x="954934" y="291241"/>
            <a:ext cx="418765" cy="3311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en" sz="1200" b="1">
                <a:solidFill>
                  <a:schemeClr val="accent1"/>
                </a:solidFill>
                <a:latin typeface="Montserrat"/>
                <a:sym typeface="Montserrat"/>
              </a:rPr>
              <a:t>04</a:t>
            </a:r>
          </a:p>
        </p:txBody>
      </p:sp>
      <p:sp>
        <p:nvSpPr>
          <p:cNvPr id="19" name="Google Shape;756;p36">
            <a:extLst>
              <a:ext uri="{FF2B5EF4-FFF2-40B4-BE49-F238E27FC236}">
                <a16:creationId xmlns:a16="http://schemas.microsoft.com/office/drawing/2014/main" id="{AD24B508-8122-0F40-F68E-6C7FEC5C9DE7}"/>
              </a:ext>
            </a:extLst>
          </p:cNvPr>
          <p:cNvSpPr txBox="1">
            <a:spLocks/>
          </p:cNvSpPr>
          <p:nvPr/>
        </p:nvSpPr>
        <p:spPr>
          <a:xfrm>
            <a:off x="1268051" y="270230"/>
            <a:ext cx="1642738" cy="3311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l"/>
            <a:r>
              <a:rPr lang="en-US" sz="1200"/>
              <a:t>COMPLEXITY</a:t>
            </a:r>
          </a:p>
        </p:txBody>
      </p:sp>
    </p:spTree>
    <p:extLst>
      <p:ext uri="{BB962C8B-B14F-4D97-AF65-F5344CB8AC3E}">
        <p14:creationId xmlns:p14="http://schemas.microsoft.com/office/powerpoint/2010/main" val="31043506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7502E49-2C9C-0DB0-4917-63262A61C8EC}"/>
              </a:ext>
            </a:extLst>
          </p:cNvPr>
          <p:cNvSpPr>
            <a:spLocks noGrp="1"/>
          </p:cNvSpPr>
          <p:nvPr>
            <p:ph type="title"/>
          </p:nvPr>
        </p:nvSpPr>
        <p:spPr/>
        <p:txBody>
          <a:bodyPr/>
          <a:lstStyle/>
          <a:p>
            <a:r>
              <a:rPr lang="en-US"/>
              <a:t>Application</a:t>
            </a:r>
            <a:endParaRPr lang="vi-VN"/>
          </a:p>
        </p:txBody>
      </p:sp>
      <p:sp>
        <p:nvSpPr>
          <p:cNvPr id="6" name="Text Placeholder 2">
            <a:extLst>
              <a:ext uri="{FF2B5EF4-FFF2-40B4-BE49-F238E27FC236}">
                <a16:creationId xmlns:a16="http://schemas.microsoft.com/office/drawing/2014/main" id="{EE080115-5D71-65CE-00D1-CD6DC76A6872}"/>
              </a:ext>
            </a:extLst>
          </p:cNvPr>
          <p:cNvSpPr>
            <a:spLocks noGrp="1"/>
          </p:cNvSpPr>
          <p:nvPr>
            <p:ph type="body" sz="quarter" idx="10" hasCustomPrompt="1"/>
          </p:nvPr>
        </p:nvSpPr>
        <p:spPr>
          <a:xfrm>
            <a:off x="7634216" y="257370"/>
            <a:ext cx="1257659" cy="356871"/>
          </a:xfrm>
        </p:spPr>
        <p:txBody>
          <a:bodyPr/>
          <a:lstStyle>
            <a:lvl1pPr marL="139700" indent="0">
              <a:buNone/>
              <a:defRPr sz="1000"/>
            </a:lvl1pPr>
          </a:lstStyle>
          <a:p>
            <a:pPr lvl="0"/>
            <a:fld id="{E7EC936A-77B2-428F-9A59-450890296C0A}" type="datetime1">
              <a:rPr lang="en-US" smtClean="0"/>
              <a:t>12/26/2023</a:t>
            </a:fld>
            <a:endParaRPr lang="en-US"/>
          </a:p>
        </p:txBody>
      </p:sp>
      <p:sp>
        <p:nvSpPr>
          <p:cNvPr id="5" name="TextBox 4">
            <a:extLst>
              <a:ext uri="{FF2B5EF4-FFF2-40B4-BE49-F238E27FC236}">
                <a16:creationId xmlns:a16="http://schemas.microsoft.com/office/drawing/2014/main" id="{D7BE3FA7-5D9E-7BBA-AFC0-868C3DAC1141}"/>
              </a:ext>
            </a:extLst>
          </p:cNvPr>
          <p:cNvSpPr txBox="1"/>
          <p:nvPr/>
        </p:nvSpPr>
        <p:spPr>
          <a:xfrm>
            <a:off x="358475" y="1910030"/>
            <a:ext cx="5749380" cy="1323439"/>
          </a:xfrm>
          <a:prstGeom prst="rect">
            <a:avLst/>
          </a:prstGeom>
          <a:noFill/>
        </p:spPr>
        <p:txBody>
          <a:bodyPr wrap="square">
            <a:spAutoFit/>
          </a:bodyPr>
          <a:lstStyle/>
          <a:p>
            <a:r>
              <a:rPr lang="en-US" sz="2000">
                <a:latin typeface="-apple-system"/>
                <a:ea typeface="Cambria" panose="02040503050406030204" pitchFamily="18" charset="0"/>
              </a:rPr>
              <a:t>Sorting (Merge Sort, Quick Sort)</a:t>
            </a:r>
          </a:p>
          <a:p>
            <a:r>
              <a:rPr lang="en-US" sz="2000">
                <a:latin typeface="-apple-system"/>
              </a:rPr>
              <a:t>Large Integer Multiplication - </a:t>
            </a:r>
            <a:r>
              <a:rPr lang="en-US" sz="2000" kern="1200">
                <a:effectLst/>
                <a:latin typeface="-apple-system"/>
                <a:ea typeface="Cambria" panose="02040503050406030204" pitchFamily="18" charset="0"/>
                <a:cs typeface="+mn-cs"/>
              </a:rPr>
              <a:t>Karatsuba Algorithm</a:t>
            </a:r>
          </a:p>
          <a:p>
            <a:r>
              <a:rPr lang="en-US" sz="2000" kern="1200">
                <a:latin typeface="-apple-system"/>
                <a:ea typeface="Cambria" panose="02040503050406030204" pitchFamily="18" charset="0"/>
                <a:cs typeface="+mn-cs"/>
              </a:rPr>
              <a:t>Matrix Multiplication - </a:t>
            </a:r>
            <a:r>
              <a:rPr lang="it-IT" sz="2000" b="0" i="0">
                <a:effectLst/>
                <a:latin typeface="-apple-system"/>
                <a:ea typeface="Cambria" panose="02040503050406030204" pitchFamily="18" charset="0"/>
              </a:rPr>
              <a:t>Strassen’s algorithm</a:t>
            </a:r>
            <a:endParaRPr lang="en-US" sz="2000">
              <a:latin typeface="-apple-system"/>
              <a:ea typeface="Cambria" panose="02040503050406030204" pitchFamily="18" charset="0"/>
            </a:endParaRPr>
          </a:p>
          <a:p>
            <a:r>
              <a:rPr lang="en-US" sz="2000">
                <a:latin typeface="-apple-system"/>
              </a:rPr>
              <a:t>Finding a closest pair of points</a:t>
            </a:r>
          </a:p>
        </p:txBody>
      </p:sp>
      <p:grpSp>
        <p:nvGrpSpPr>
          <p:cNvPr id="3" name="Group 2">
            <a:extLst>
              <a:ext uri="{FF2B5EF4-FFF2-40B4-BE49-F238E27FC236}">
                <a16:creationId xmlns:a16="http://schemas.microsoft.com/office/drawing/2014/main" id="{8800603F-3439-5908-7A1A-CC131F85474E}"/>
              </a:ext>
            </a:extLst>
          </p:cNvPr>
          <p:cNvGrpSpPr/>
          <p:nvPr/>
        </p:nvGrpSpPr>
        <p:grpSpPr>
          <a:xfrm>
            <a:off x="3692525" y="4953808"/>
            <a:ext cx="1758950" cy="111892"/>
            <a:chOff x="481132" y="2390531"/>
            <a:chExt cx="5171657" cy="706837"/>
          </a:xfrm>
        </p:grpSpPr>
        <p:sp>
          <p:nvSpPr>
            <p:cNvPr id="4" name="Flowchart: Delay 3">
              <a:extLst>
                <a:ext uri="{FF2B5EF4-FFF2-40B4-BE49-F238E27FC236}">
                  <a16:creationId xmlns:a16="http://schemas.microsoft.com/office/drawing/2014/main" id="{DE78F763-32AC-F511-A31C-F67438DE6AD8}"/>
                </a:ext>
              </a:extLst>
            </p:cNvPr>
            <p:cNvSpPr>
              <a:spLocks/>
            </p:cNvSpPr>
            <p:nvPr/>
          </p:nvSpPr>
          <p:spPr>
            <a:xfrm>
              <a:off x="4947557" y="2392136"/>
              <a:ext cx="705232" cy="705232"/>
            </a:xfrm>
            <a:prstGeom prst="flowChartDelay">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7EEDC6F-20FB-5EF7-D12D-00390C675D8F}"/>
                </a:ext>
              </a:extLst>
            </p:cNvPr>
            <p:cNvSpPr>
              <a:spLocks/>
            </p:cNvSpPr>
            <p:nvPr/>
          </p:nvSpPr>
          <p:spPr>
            <a:xfrm>
              <a:off x="4054565" y="2392136"/>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496F046-F023-6109-B305-43CDF40CF3C1}"/>
                </a:ext>
              </a:extLst>
            </p:cNvPr>
            <p:cNvSpPr>
              <a:spLocks/>
            </p:cNvSpPr>
            <p:nvPr/>
          </p:nvSpPr>
          <p:spPr>
            <a:xfrm>
              <a:off x="3160596"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5E71AF9-CD98-B150-4B77-DD158841F618}"/>
                </a:ext>
              </a:extLst>
            </p:cNvPr>
            <p:cNvSpPr>
              <a:spLocks/>
            </p:cNvSpPr>
            <p:nvPr/>
          </p:nvSpPr>
          <p:spPr>
            <a:xfrm>
              <a:off x="226760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A12DCDF-78C1-4B80-67BF-02F711F480AF}"/>
                </a:ext>
              </a:extLst>
            </p:cNvPr>
            <p:cNvSpPr>
              <a:spLocks/>
            </p:cNvSpPr>
            <p:nvPr/>
          </p:nvSpPr>
          <p:spPr>
            <a:xfrm>
              <a:off x="137412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Delay 10">
              <a:extLst>
                <a:ext uri="{FF2B5EF4-FFF2-40B4-BE49-F238E27FC236}">
                  <a16:creationId xmlns:a16="http://schemas.microsoft.com/office/drawing/2014/main" id="{0351BC2C-D420-4FD3-FD85-BB092F5F811F}"/>
                </a:ext>
              </a:extLst>
            </p:cNvPr>
            <p:cNvSpPr>
              <a:spLocks/>
            </p:cNvSpPr>
            <p:nvPr/>
          </p:nvSpPr>
          <p:spPr>
            <a:xfrm rot="10800000">
              <a:off x="481132" y="2390531"/>
              <a:ext cx="705232" cy="705232"/>
            </a:xfrm>
            <a:prstGeom prst="flowChartDelay">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Google Shape;758;p36">
            <a:extLst>
              <a:ext uri="{FF2B5EF4-FFF2-40B4-BE49-F238E27FC236}">
                <a16:creationId xmlns:a16="http://schemas.microsoft.com/office/drawing/2014/main" id="{B2423104-1EB4-9D3E-2267-EF36588731E0}"/>
              </a:ext>
            </a:extLst>
          </p:cNvPr>
          <p:cNvSpPr txBox="1">
            <a:spLocks/>
          </p:cNvSpPr>
          <p:nvPr/>
        </p:nvSpPr>
        <p:spPr>
          <a:xfrm>
            <a:off x="986867" y="153622"/>
            <a:ext cx="626200" cy="46166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00000"/>
              </a:lnSpc>
              <a:buSzPts val="6000"/>
            </a:pPr>
            <a:r>
              <a:rPr lang="en" sz="1200" b="1">
                <a:solidFill>
                  <a:schemeClr val="accent1"/>
                </a:solidFill>
                <a:latin typeface="Montserrat"/>
                <a:sym typeface="Montserrat"/>
              </a:rPr>
              <a:t>05</a:t>
            </a:r>
          </a:p>
        </p:txBody>
      </p:sp>
      <p:sp>
        <p:nvSpPr>
          <p:cNvPr id="14" name="Google Shape;756;p36">
            <a:extLst>
              <a:ext uri="{FF2B5EF4-FFF2-40B4-BE49-F238E27FC236}">
                <a16:creationId xmlns:a16="http://schemas.microsoft.com/office/drawing/2014/main" id="{8AFB46D2-5F35-700B-ABA4-56E17FF74F8F}"/>
              </a:ext>
            </a:extLst>
          </p:cNvPr>
          <p:cNvSpPr txBox="1">
            <a:spLocks/>
          </p:cNvSpPr>
          <p:nvPr/>
        </p:nvSpPr>
        <p:spPr>
          <a:xfrm>
            <a:off x="1299967" y="153622"/>
            <a:ext cx="1422067" cy="4616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l"/>
            <a:r>
              <a:rPr lang="en-US" sz="1200"/>
              <a:t>EXAMPLE</a:t>
            </a:r>
          </a:p>
        </p:txBody>
      </p:sp>
      <p:pic>
        <p:nvPicPr>
          <p:cNvPr id="15" name="Graphic 14">
            <a:extLst>
              <a:ext uri="{FF2B5EF4-FFF2-40B4-BE49-F238E27FC236}">
                <a16:creationId xmlns:a16="http://schemas.microsoft.com/office/drawing/2014/main" id="{A3EA7991-53F1-AD94-0D3F-3788630241D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88648" y="1880520"/>
            <a:ext cx="3922569" cy="2473692"/>
          </a:xfrm>
          <a:prstGeom prst="rect">
            <a:avLst/>
          </a:prstGeom>
        </p:spPr>
      </p:pic>
    </p:spTree>
    <p:extLst>
      <p:ext uri="{BB962C8B-B14F-4D97-AF65-F5344CB8AC3E}">
        <p14:creationId xmlns:p14="http://schemas.microsoft.com/office/powerpoint/2010/main" val="368662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7502E49-2C9C-0DB0-4917-63262A61C8EC}"/>
              </a:ext>
            </a:extLst>
          </p:cNvPr>
          <p:cNvSpPr>
            <a:spLocks noGrp="1"/>
          </p:cNvSpPr>
          <p:nvPr>
            <p:ph type="title"/>
          </p:nvPr>
        </p:nvSpPr>
        <p:spPr/>
        <p:txBody>
          <a:bodyPr/>
          <a:lstStyle/>
          <a:p>
            <a:r>
              <a:rPr lang="en-US"/>
              <a:t>Merge Sort</a:t>
            </a:r>
            <a:endParaRPr lang="vi-VN"/>
          </a:p>
        </p:txBody>
      </p:sp>
      <p:sp>
        <p:nvSpPr>
          <p:cNvPr id="6" name="Text Placeholder 2">
            <a:extLst>
              <a:ext uri="{FF2B5EF4-FFF2-40B4-BE49-F238E27FC236}">
                <a16:creationId xmlns:a16="http://schemas.microsoft.com/office/drawing/2014/main" id="{EE080115-5D71-65CE-00D1-CD6DC76A6872}"/>
              </a:ext>
            </a:extLst>
          </p:cNvPr>
          <p:cNvSpPr>
            <a:spLocks noGrp="1"/>
          </p:cNvSpPr>
          <p:nvPr>
            <p:ph type="body" sz="quarter" idx="10" hasCustomPrompt="1"/>
          </p:nvPr>
        </p:nvSpPr>
        <p:spPr>
          <a:xfrm>
            <a:off x="7634216" y="257370"/>
            <a:ext cx="1257659" cy="356871"/>
          </a:xfrm>
        </p:spPr>
        <p:txBody>
          <a:bodyPr/>
          <a:lstStyle>
            <a:lvl1pPr marL="139700" indent="0">
              <a:buNone/>
              <a:defRPr sz="1000"/>
            </a:lvl1pPr>
          </a:lstStyle>
          <a:p>
            <a:pPr lvl="0"/>
            <a:fld id="{E7EC936A-77B2-428F-9A59-450890296C0A}" type="datetime1">
              <a:rPr lang="en-US" smtClean="0"/>
              <a:t>12/26/2023</a:t>
            </a:fld>
            <a:endParaRPr lang="en-US"/>
          </a:p>
        </p:txBody>
      </p:sp>
      <p:sp>
        <p:nvSpPr>
          <p:cNvPr id="5" name="TextBox 4">
            <a:extLst>
              <a:ext uri="{FF2B5EF4-FFF2-40B4-BE49-F238E27FC236}">
                <a16:creationId xmlns:a16="http://schemas.microsoft.com/office/drawing/2014/main" id="{D7BE3FA7-5D9E-7BBA-AFC0-868C3DAC1141}"/>
              </a:ext>
            </a:extLst>
          </p:cNvPr>
          <p:cNvSpPr txBox="1"/>
          <p:nvPr/>
        </p:nvSpPr>
        <p:spPr>
          <a:xfrm>
            <a:off x="834300" y="1502717"/>
            <a:ext cx="4572000" cy="461665"/>
          </a:xfrm>
          <a:prstGeom prst="rect">
            <a:avLst/>
          </a:prstGeom>
          <a:noFill/>
        </p:spPr>
        <p:txBody>
          <a:bodyPr wrap="square">
            <a:spAutoFit/>
          </a:bodyPr>
          <a:lstStyle/>
          <a:p>
            <a:r>
              <a:rPr lang="en-US" sz="2400" b="0" i="0">
                <a:latin typeface="-apple-system"/>
              </a:rPr>
              <a:t>1. Let the given array be:</a:t>
            </a:r>
            <a:endParaRPr lang="en-US" sz="2400">
              <a:latin typeface="-apple-system"/>
            </a:endParaRPr>
          </a:p>
        </p:txBody>
      </p:sp>
      <p:pic>
        <p:nvPicPr>
          <p:cNvPr id="1026" name="Picture 2" descr="initial array for merge sort">
            <a:extLst>
              <a:ext uri="{FF2B5EF4-FFF2-40B4-BE49-F238E27FC236}">
                <a16:creationId xmlns:a16="http://schemas.microsoft.com/office/drawing/2014/main" id="{FB5934FA-F9D0-ED15-4FEB-CE639541BF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3718" y="1930608"/>
            <a:ext cx="4196563" cy="128228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8800603F-3439-5908-7A1A-CC131F85474E}"/>
              </a:ext>
            </a:extLst>
          </p:cNvPr>
          <p:cNvGrpSpPr/>
          <p:nvPr/>
        </p:nvGrpSpPr>
        <p:grpSpPr>
          <a:xfrm>
            <a:off x="3692525" y="4953808"/>
            <a:ext cx="1758950" cy="111892"/>
            <a:chOff x="481132" y="2390531"/>
            <a:chExt cx="5171657" cy="706837"/>
          </a:xfrm>
        </p:grpSpPr>
        <p:sp>
          <p:nvSpPr>
            <p:cNvPr id="4" name="Flowchart: Delay 3">
              <a:extLst>
                <a:ext uri="{FF2B5EF4-FFF2-40B4-BE49-F238E27FC236}">
                  <a16:creationId xmlns:a16="http://schemas.microsoft.com/office/drawing/2014/main" id="{DE78F763-32AC-F511-A31C-F67438DE6AD8}"/>
                </a:ext>
              </a:extLst>
            </p:cNvPr>
            <p:cNvSpPr>
              <a:spLocks/>
            </p:cNvSpPr>
            <p:nvPr/>
          </p:nvSpPr>
          <p:spPr>
            <a:xfrm>
              <a:off x="4947557" y="2392136"/>
              <a:ext cx="705232" cy="705232"/>
            </a:xfrm>
            <a:prstGeom prst="flowChartDelay">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7EEDC6F-20FB-5EF7-D12D-00390C675D8F}"/>
                </a:ext>
              </a:extLst>
            </p:cNvPr>
            <p:cNvSpPr>
              <a:spLocks/>
            </p:cNvSpPr>
            <p:nvPr/>
          </p:nvSpPr>
          <p:spPr>
            <a:xfrm>
              <a:off x="4054565" y="2392136"/>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496F046-F023-6109-B305-43CDF40CF3C1}"/>
                </a:ext>
              </a:extLst>
            </p:cNvPr>
            <p:cNvSpPr>
              <a:spLocks/>
            </p:cNvSpPr>
            <p:nvPr/>
          </p:nvSpPr>
          <p:spPr>
            <a:xfrm>
              <a:off x="3160596"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5E71AF9-CD98-B150-4B77-DD158841F618}"/>
                </a:ext>
              </a:extLst>
            </p:cNvPr>
            <p:cNvSpPr>
              <a:spLocks/>
            </p:cNvSpPr>
            <p:nvPr/>
          </p:nvSpPr>
          <p:spPr>
            <a:xfrm>
              <a:off x="226760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A12DCDF-78C1-4B80-67BF-02F711F480AF}"/>
                </a:ext>
              </a:extLst>
            </p:cNvPr>
            <p:cNvSpPr>
              <a:spLocks/>
            </p:cNvSpPr>
            <p:nvPr/>
          </p:nvSpPr>
          <p:spPr>
            <a:xfrm>
              <a:off x="137412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Delay 10">
              <a:extLst>
                <a:ext uri="{FF2B5EF4-FFF2-40B4-BE49-F238E27FC236}">
                  <a16:creationId xmlns:a16="http://schemas.microsoft.com/office/drawing/2014/main" id="{0351BC2C-D420-4FD3-FD85-BB092F5F811F}"/>
                </a:ext>
              </a:extLst>
            </p:cNvPr>
            <p:cNvSpPr>
              <a:spLocks/>
            </p:cNvSpPr>
            <p:nvPr/>
          </p:nvSpPr>
          <p:spPr>
            <a:xfrm rot="10800000">
              <a:off x="481132" y="2390531"/>
              <a:ext cx="705232" cy="705232"/>
            </a:xfrm>
            <a:prstGeom prst="flowChartDelay">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Google Shape;758;p36">
            <a:extLst>
              <a:ext uri="{FF2B5EF4-FFF2-40B4-BE49-F238E27FC236}">
                <a16:creationId xmlns:a16="http://schemas.microsoft.com/office/drawing/2014/main" id="{B2423104-1EB4-9D3E-2267-EF36588731E0}"/>
              </a:ext>
            </a:extLst>
          </p:cNvPr>
          <p:cNvSpPr txBox="1">
            <a:spLocks/>
          </p:cNvSpPr>
          <p:nvPr/>
        </p:nvSpPr>
        <p:spPr>
          <a:xfrm>
            <a:off x="986867" y="153622"/>
            <a:ext cx="626200" cy="46166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00000"/>
              </a:lnSpc>
              <a:buSzPts val="6000"/>
            </a:pPr>
            <a:r>
              <a:rPr lang="en" sz="1200" b="1">
                <a:solidFill>
                  <a:schemeClr val="accent1"/>
                </a:solidFill>
                <a:latin typeface="Montserrat"/>
                <a:sym typeface="Montserrat"/>
              </a:rPr>
              <a:t>05</a:t>
            </a:r>
          </a:p>
        </p:txBody>
      </p:sp>
      <p:sp>
        <p:nvSpPr>
          <p:cNvPr id="14" name="Google Shape;756;p36">
            <a:extLst>
              <a:ext uri="{FF2B5EF4-FFF2-40B4-BE49-F238E27FC236}">
                <a16:creationId xmlns:a16="http://schemas.microsoft.com/office/drawing/2014/main" id="{8AFB46D2-5F35-700B-ABA4-56E17FF74F8F}"/>
              </a:ext>
            </a:extLst>
          </p:cNvPr>
          <p:cNvSpPr txBox="1">
            <a:spLocks/>
          </p:cNvSpPr>
          <p:nvPr/>
        </p:nvSpPr>
        <p:spPr>
          <a:xfrm>
            <a:off x="1299967" y="153622"/>
            <a:ext cx="1422067" cy="4616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l"/>
            <a:r>
              <a:rPr lang="en-US" sz="1200"/>
              <a:t>EXAMPLE</a:t>
            </a:r>
          </a:p>
        </p:txBody>
      </p:sp>
    </p:spTree>
    <p:extLst>
      <p:ext uri="{BB962C8B-B14F-4D97-AF65-F5344CB8AC3E}">
        <p14:creationId xmlns:p14="http://schemas.microsoft.com/office/powerpoint/2010/main" val="874334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7502E49-2C9C-0DB0-4917-63262A61C8EC}"/>
              </a:ext>
            </a:extLst>
          </p:cNvPr>
          <p:cNvSpPr>
            <a:spLocks noGrp="1"/>
          </p:cNvSpPr>
          <p:nvPr>
            <p:ph type="title"/>
          </p:nvPr>
        </p:nvSpPr>
        <p:spPr/>
        <p:txBody>
          <a:bodyPr/>
          <a:lstStyle/>
          <a:p>
            <a:r>
              <a:rPr lang="en-US"/>
              <a:t>Merge Sort</a:t>
            </a:r>
            <a:endParaRPr lang="vi-VN"/>
          </a:p>
        </p:txBody>
      </p:sp>
      <p:sp>
        <p:nvSpPr>
          <p:cNvPr id="6" name="Text Placeholder 2">
            <a:extLst>
              <a:ext uri="{FF2B5EF4-FFF2-40B4-BE49-F238E27FC236}">
                <a16:creationId xmlns:a16="http://schemas.microsoft.com/office/drawing/2014/main" id="{EE080115-5D71-65CE-00D1-CD6DC76A6872}"/>
              </a:ext>
            </a:extLst>
          </p:cNvPr>
          <p:cNvSpPr>
            <a:spLocks noGrp="1"/>
          </p:cNvSpPr>
          <p:nvPr>
            <p:ph type="body" sz="quarter" idx="10" hasCustomPrompt="1"/>
          </p:nvPr>
        </p:nvSpPr>
        <p:spPr>
          <a:xfrm>
            <a:off x="7634216" y="257370"/>
            <a:ext cx="1257659" cy="356871"/>
          </a:xfrm>
        </p:spPr>
        <p:txBody>
          <a:bodyPr/>
          <a:lstStyle>
            <a:lvl1pPr marL="139700" indent="0">
              <a:buNone/>
              <a:defRPr sz="1000"/>
            </a:lvl1pPr>
          </a:lstStyle>
          <a:p>
            <a:pPr lvl="0"/>
            <a:fld id="{E7EC936A-77B2-428F-9A59-450890296C0A}" type="datetime1">
              <a:rPr lang="en-US" smtClean="0"/>
              <a:t>12/26/2023</a:t>
            </a:fld>
            <a:endParaRPr lang="en-US"/>
          </a:p>
        </p:txBody>
      </p:sp>
      <p:sp>
        <p:nvSpPr>
          <p:cNvPr id="5" name="TextBox 4">
            <a:extLst>
              <a:ext uri="{FF2B5EF4-FFF2-40B4-BE49-F238E27FC236}">
                <a16:creationId xmlns:a16="http://schemas.microsoft.com/office/drawing/2014/main" id="{D7BE3FA7-5D9E-7BBA-AFC0-868C3DAC1141}"/>
              </a:ext>
            </a:extLst>
          </p:cNvPr>
          <p:cNvSpPr txBox="1"/>
          <p:nvPr/>
        </p:nvSpPr>
        <p:spPr>
          <a:xfrm>
            <a:off x="834300" y="1502717"/>
            <a:ext cx="4572000" cy="738664"/>
          </a:xfrm>
          <a:prstGeom prst="rect">
            <a:avLst/>
          </a:prstGeom>
          <a:noFill/>
        </p:spPr>
        <p:txBody>
          <a:bodyPr wrap="square">
            <a:spAutoFit/>
          </a:bodyPr>
          <a:lstStyle/>
          <a:p>
            <a:r>
              <a:rPr lang="en-US" sz="2400">
                <a:latin typeface="euclid_circular_a"/>
              </a:rPr>
              <a:t>2. </a:t>
            </a:r>
            <a:r>
              <a:rPr lang="en-US" sz="2400" b="1" i="0">
                <a:effectLst/>
                <a:latin typeface="euclid_circular_a"/>
              </a:rPr>
              <a:t>Divide</a:t>
            </a:r>
            <a:r>
              <a:rPr lang="en-US" sz="2400" b="0" i="0">
                <a:effectLst/>
                <a:latin typeface="euclid_circular_a"/>
              </a:rPr>
              <a:t> the array into two halves.</a:t>
            </a:r>
            <a:br>
              <a:rPr lang="en-US" sz="2400"/>
            </a:br>
            <a:endParaRPr lang="en-US" sz="1800">
              <a:latin typeface="-apple-system"/>
            </a:endParaRPr>
          </a:p>
        </p:txBody>
      </p:sp>
      <p:pic>
        <p:nvPicPr>
          <p:cNvPr id="5122" name="Picture 2" descr="Divide the array into two subparts">
            <a:extLst>
              <a:ext uri="{FF2B5EF4-FFF2-40B4-BE49-F238E27FC236}">
                <a16:creationId xmlns:a16="http://schemas.microsoft.com/office/drawing/2014/main" id="{F8E1BB19-2C10-C004-5941-F928C1A5B1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7248" y="1872049"/>
            <a:ext cx="5189503" cy="216110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000A6CDD-5C65-D645-528C-FAD786A04429}"/>
              </a:ext>
            </a:extLst>
          </p:cNvPr>
          <p:cNvGrpSpPr/>
          <p:nvPr/>
        </p:nvGrpSpPr>
        <p:grpSpPr>
          <a:xfrm>
            <a:off x="3692525" y="4953808"/>
            <a:ext cx="1758950" cy="111892"/>
            <a:chOff x="481132" y="2390531"/>
            <a:chExt cx="5171657" cy="706837"/>
          </a:xfrm>
        </p:grpSpPr>
        <p:sp>
          <p:nvSpPr>
            <p:cNvPr id="4" name="Flowchart: Delay 3">
              <a:extLst>
                <a:ext uri="{FF2B5EF4-FFF2-40B4-BE49-F238E27FC236}">
                  <a16:creationId xmlns:a16="http://schemas.microsoft.com/office/drawing/2014/main" id="{A9D5D3B2-3289-7A12-43CA-E5992D578571}"/>
                </a:ext>
              </a:extLst>
            </p:cNvPr>
            <p:cNvSpPr>
              <a:spLocks/>
            </p:cNvSpPr>
            <p:nvPr/>
          </p:nvSpPr>
          <p:spPr>
            <a:xfrm>
              <a:off x="4947557" y="2392136"/>
              <a:ext cx="705232" cy="705232"/>
            </a:xfrm>
            <a:prstGeom prst="flowChartDelay">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404D6CA-DD66-5DB7-33CE-7CFD3A593120}"/>
                </a:ext>
              </a:extLst>
            </p:cNvPr>
            <p:cNvSpPr>
              <a:spLocks/>
            </p:cNvSpPr>
            <p:nvPr/>
          </p:nvSpPr>
          <p:spPr>
            <a:xfrm>
              <a:off x="4054565" y="2392136"/>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9D5B678-0717-7841-CAE6-78912FC6CD2D}"/>
                </a:ext>
              </a:extLst>
            </p:cNvPr>
            <p:cNvSpPr>
              <a:spLocks/>
            </p:cNvSpPr>
            <p:nvPr/>
          </p:nvSpPr>
          <p:spPr>
            <a:xfrm>
              <a:off x="3160596"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8A0CA80-4C85-75DE-37DA-55F8B2219A60}"/>
                </a:ext>
              </a:extLst>
            </p:cNvPr>
            <p:cNvSpPr>
              <a:spLocks/>
            </p:cNvSpPr>
            <p:nvPr/>
          </p:nvSpPr>
          <p:spPr>
            <a:xfrm>
              <a:off x="226760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7EB4EAE-F5E6-363C-09C3-CA0AE485F21E}"/>
                </a:ext>
              </a:extLst>
            </p:cNvPr>
            <p:cNvSpPr>
              <a:spLocks/>
            </p:cNvSpPr>
            <p:nvPr/>
          </p:nvSpPr>
          <p:spPr>
            <a:xfrm>
              <a:off x="137412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Delay 10">
              <a:extLst>
                <a:ext uri="{FF2B5EF4-FFF2-40B4-BE49-F238E27FC236}">
                  <a16:creationId xmlns:a16="http://schemas.microsoft.com/office/drawing/2014/main" id="{1EB41616-45F0-3666-BB37-AF9351EEC30B}"/>
                </a:ext>
              </a:extLst>
            </p:cNvPr>
            <p:cNvSpPr>
              <a:spLocks/>
            </p:cNvSpPr>
            <p:nvPr/>
          </p:nvSpPr>
          <p:spPr>
            <a:xfrm rot="10800000">
              <a:off x="481132" y="2390531"/>
              <a:ext cx="705232" cy="705232"/>
            </a:xfrm>
            <a:prstGeom prst="flowChartDelay">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Google Shape;758;p36">
            <a:extLst>
              <a:ext uri="{FF2B5EF4-FFF2-40B4-BE49-F238E27FC236}">
                <a16:creationId xmlns:a16="http://schemas.microsoft.com/office/drawing/2014/main" id="{61E4CD3B-80DE-4FF9-D53F-67E764509550}"/>
              </a:ext>
            </a:extLst>
          </p:cNvPr>
          <p:cNvSpPr txBox="1">
            <a:spLocks/>
          </p:cNvSpPr>
          <p:nvPr/>
        </p:nvSpPr>
        <p:spPr>
          <a:xfrm>
            <a:off x="986867" y="153622"/>
            <a:ext cx="626200" cy="46166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00000"/>
              </a:lnSpc>
              <a:buSzPts val="6000"/>
            </a:pPr>
            <a:r>
              <a:rPr lang="en" sz="1200" b="1">
                <a:solidFill>
                  <a:schemeClr val="accent1"/>
                </a:solidFill>
                <a:latin typeface="Montserrat"/>
                <a:sym typeface="Montserrat"/>
              </a:rPr>
              <a:t>05</a:t>
            </a:r>
          </a:p>
        </p:txBody>
      </p:sp>
      <p:sp>
        <p:nvSpPr>
          <p:cNvPr id="15" name="Google Shape;756;p36">
            <a:extLst>
              <a:ext uri="{FF2B5EF4-FFF2-40B4-BE49-F238E27FC236}">
                <a16:creationId xmlns:a16="http://schemas.microsoft.com/office/drawing/2014/main" id="{CBE2331D-7069-9CF5-4D87-07544B9FE34E}"/>
              </a:ext>
            </a:extLst>
          </p:cNvPr>
          <p:cNvSpPr txBox="1">
            <a:spLocks/>
          </p:cNvSpPr>
          <p:nvPr/>
        </p:nvSpPr>
        <p:spPr>
          <a:xfrm>
            <a:off x="1299967" y="153622"/>
            <a:ext cx="1422067" cy="4616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l"/>
            <a:r>
              <a:rPr lang="en-US" sz="1200"/>
              <a:t>EXAMPLE</a:t>
            </a:r>
          </a:p>
        </p:txBody>
      </p:sp>
    </p:spTree>
    <p:extLst>
      <p:ext uri="{BB962C8B-B14F-4D97-AF65-F5344CB8AC3E}">
        <p14:creationId xmlns:p14="http://schemas.microsoft.com/office/powerpoint/2010/main" val="4169624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7502E49-2C9C-0DB0-4917-63262A61C8EC}"/>
              </a:ext>
            </a:extLst>
          </p:cNvPr>
          <p:cNvSpPr>
            <a:spLocks noGrp="1"/>
          </p:cNvSpPr>
          <p:nvPr>
            <p:ph type="title"/>
          </p:nvPr>
        </p:nvSpPr>
        <p:spPr/>
        <p:txBody>
          <a:bodyPr/>
          <a:lstStyle/>
          <a:p>
            <a:r>
              <a:rPr lang="en-US"/>
              <a:t>Merge Sort</a:t>
            </a:r>
            <a:endParaRPr lang="vi-VN"/>
          </a:p>
        </p:txBody>
      </p:sp>
      <p:sp>
        <p:nvSpPr>
          <p:cNvPr id="6" name="Text Placeholder 2">
            <a:extLst>
              <a:ext uri="{FF2B5EF4-FFF2-40B4-BE49-F238E27FC236}">
                <a16:creationId xmlns:a16="http://schemas.microsoft.com/office/drawing/2014/main" id="{EE080115-5D71-65CE-00D1-CD6DC76A6872}"/>
              </a:ext>
            </a:extLst>
          </p:cNvPr>
          <p:cNvSpPr>
            <a:spLocks noGrp="1"/>
          </p:cNvSpPr>
          <p:nvPr>
            <p:ph type="body" sz="quarter" idx="10" hasCustomPrompt="1"/>
          </p:nvPr>
        </p:nvSpPr>
        <p:spPr>
          <a:xfrm>
            <a:off x="7634216" y="257370"/>
            <a:ext cx="1257659" cy="356871"/>
          </a:xfrm>
        </p:spPr>
        <p:txBody>
          <a:bodyPr/>
          <a:lstStyle>
            <a:lvl1pPr marL="139700" indent="0">
              <a:buNone/>
              <a:defRPr sz="1000"/>
            </a:lvl1pPr>
          </a:lstStyle>
          <a:p>
            <a:pPr lvl="0"/>
            <a:fld id="{E7EC936A-77B2-428F-9A59-450890296C0A}" type="datetime1">
              <a:rPr lang="en-US" smtClean="0"/>
              <a:t>12/26/2023</a:t>
            </a:fld>
            <a:endParaRPr lang="en-US"/>
          </a:p>
        </p:txBody>
      </p:sp>
      <p:sp>
        <p:nvSpPr>
          <p:cNvPr id="5" name="TextBox 4">
            <a:extLst>
              <a:ext uri="{FF2B5EF4-FFF2-40B4-BE49-F238E27FC236}">
                <a16:creationId xmlns:a16="http://schemas.microsoft.com/office/drawing/2014/main" id="{D7BE3FA7-5D9E-7BBA-AFC0-868C3DAC1141}"/>
              </a:ext>
            </a:extLst>
          </p:cNvPr>
          <p:cNvSpPr txBox="1"/>
          <p:nvPr/>
        </p:nvSpPr>
        <p:spPr>
          <a:xfrm>
            <a:off x="1398244" y="1192474"/>
            <a:ext cx="6235972" cy="984885"/>
          </a:xfrm>
          <a:prstGeom prst="rect">
            <a:avLst/>
          </a:prstGeom>
          <a:noFill/>
        </p:spPr>
        <p:txBody>
          <a:bodyPr wrap="square">
            <a:spAutoFit/>
          </a:bodyPr>
          <a:lstStyle/>
          <a:p>
            <a:r>
              <a:rPr lang="en-US" sz="2000" b="0" i="0">
                <a:effectLst/>
                <a:latin typeface="-apple-system"/>
              </a:rPr>
              <a:t>Again, divide each subpart recursively into two halves until you get individual elements.</a:t>
            </a:r>
            <a:br>
              <a:rPr lang="en-US" sz="2000">
                <a:latin typeface="-apple-system"/>
              </a:rPr>
            </a:br>
            <a:endParaRPr lang="en-US" sz="1600">
              <a:latin typeface="-apple-system"/>
            </a:endParaRPr>
          </a:p>
        </p:txBody>
      </p:sp>
      <p:pic>
        <p:nvPicPr>
          <p:cNvPr id="4098" name="Picture 2" descr="Divide the array into smaller subparts">
            <a:extLst>
              <a:ext uri="{FF2B5EF4-FFF2-40B4-BE49-F238E27FC236}">
                <a16:creationId xmlns:a16="http://schemas.microsoft.com/office/drawing/2014/main" id="{38D7A23E-5F10-294B-0A05-361FEA2C8D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4907" y="1883679"/>
            <a:ext cx="5154158" cy="299434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DEA7720C-C74D-5AC1-D053-62FCC5F7ABBF}"/>
              </a:ext>
            </a:extLst>
          </p:cNvPr>
          <p:cNvGrpSpPr/>
          <p:nvPr/>
        </p:nvGrpSpPr>
        <p:grpSpPr>
          <a:xfrm>
            <a:off x="3692525" y="4953808"/>
            <a:ext cx="1758950" cy="111892"/>
            <a:chOff x="481132" y="2390531"/>
            <a:chExt cx="5171657" cy="706837"/>
          </a:xfrm>
        </p:grpSpPr>
        <p:sp>
          <p:nvSpPr>
            <p:cNvPr id="4" name="Flowchart: Delay 3">
              <a:extLst>
                <a:ext uri="{FF2B5EF4-FFF2-40B4-BE49-F238E27FC236}">
                  <a16:creationId xmlns:a16="http://schemas.microsoft.com/office/drawing/2014/main" id="{87B3EAFB-93F6-37BB-CFB0-C4289C3E179D}"/>
                </a:ext>
              </a:extLst>
            </p:cNvPr>
            <p:cNvSpPr>
              <a:spLocks/>
            </p:cNvSpPr>
            <p:nvPr/>
          </p:nvSpPr>
          <p:spPr>
            <a:xfrm>
              <a:off x="4947557" y="2392136"/>
              <a:ext cx="705232" cy="705232"/>
            </a:xfrm>
            <a:prstGeom prst="flowChartDelay">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7C6685F-00C4-AA75-1AAF-30F259B5912A}"/>
                </a:ext>
              </a:extLst>
            </p:cNvPr>
            <p:cNvSpPr>
              <a:spLocks/>
            </p:cNvSpPr>
            <p:nvPr/>
          </p:nvSpPr>
          <p:spPr>
            <a:xfrm>
              <a:off x="4054565" y="2392136"/>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DA88F60-C9BA-CFC1-F43C-B797EEC3BDAD}"/>
                </a:ext>
              </a:extLst>
            </p:cNvPr>
            <p:cNvSpPr>
              <a:spLocks/>
            </p:cNvSpPr>
            <p:nvPr/>
          </p:nvSpPr>
          <p:spPr>
            <a:xfrm>
              <a:off x="3160596"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5AAEFB3-DD66-C05F-90E5-CD0C8A25C5DC}"/>
                </a:ext>
              </a:extLst>
            </p:cNvPr>
            <p:cNvSpPr>
              <a:spLocks/>
            </p:cNvSpPr>
            <p:nvPr/>
          </p:nvSpPr>
          <p:spPr>
            <a:xfrm>
              <a:off x="226760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9E81CAF-A914-F25F-6140-8FA912A98803}"/>
                </a:ext>
              </a:extLst>
            </p:cNvPr>
            <p:cNvSpPr>
              <a:spLocks/>
            </p:cNvSpPr>
            <p:nvPr/>
          </p:nvSpPr>
          <p:spPr>
            <a:xfrm>
              <a:off x="137412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Delay 10">
              <a:extLst>
                <a:ext uri="{FF2B5EF4-FFF2-40B4-BE49-F238E27FC236}">
                  <a16:creationId xmlns:a16="http://schemas.microsoft.com/office/drawing/2014/main" id="{0FAEAF85-CB97-6D11-201A-44A2D2626CD1}"/>
                </a:ext>
              </a:extLst>
            </p:cNvPr>
            <p:cNvSpPr>
              <a:spLocks/>
            </p:cNvSpPr>
            <p:nvPr/>
          </p:nvSpPr>
          <p:spPr>
            <a:xfrm rot="10800000">
              <a:off x="481132" y="2390531"/>
              <a:ext cx="705232" cy="705232"/>
            </a:xfrm>
            <a:prstGeom prst="flowChartDelay">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Google Shape;758;p36">
            <a:extLst>
              <a:ext uri="{FF2B5EF4-FFF2-40B4-BE49-F238E27FC236}">
                <a16:creationId xmlns:a16="http://schemas.microsoft.com/office/drawing/2014/main" id="{8B590EF0-E09F-7642-765D-975FE4294886}"/>
              </a:ext>
            </a:extLst>
          </p:cNvPr>
          <p:cNvSpPr txBox="1">
            <a:spLocks/>
          </p:cNvSpPr>
          <p:nvPr/>
        </p:nvSpPr>
        <p:spPr>
          <a:xfrm>
            <a:off x="986867" y="153622"/>
            <a:ext cx="626200" cy="46166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00000"/>
              </a:lnSpc>
              <a:buSzPts val="6000"/>
            </a:pPr>
            <a:r>
              <a:rPr lang="en" sz="1200" b="1">
                <a:solidFill>
                  <a:schemeClr val="accent1"/>
                </a:solidFill>
                <a:latin typeface="Montserrat"/>
                <a:sym typeface="Montserrat"/>
              </a:rPr>
              <a:t>05</a:t>
            </a:r>
          </a:p>
        </p:txBody>
      </p:sp>
      <p:sp>
        <p:nvSpPr>
          <p:cNvPr id="15" name="Google Shape;756;p36">
            <a:extLst>
              <a:ext uri="{FF2B5EF4-FFF2-40B4-BE49-F238E27FC236}">
                <a16:creationId xmlns:a16="http://schemas.microsoft.com/office/drawing/2014/main" id="{90FBA021-597D-E021-68A9-D23B0FD67B12}"/>
              </a:ext>
            </a:extLst>
          </p:cNvPr>
          <p:cNvSpPr txBox="1">
            <a:spLocks/>
          </p:cNvSpPr>
          <p:nvPr/>
        </p:nvSpPr>
        <p:spPr>
          <a:xfrm>
            <a:off x="1299967" y="153622"/>
            <a:ext cx="1422067" cy="4616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l"/>
            <a:r>
              <a:rPr lang="en-US" sz="1200"/>
              <a:t>EXAMPLE</a:t>
            </a:r>
          </a:p>
        </p:txBody>
      </p:sp>
    </p:spTree>
    <p:extLst>
      <p:ext uri="{BB962C8B-B14F-4D97-AF65-F5344CB8AC3E}">
        <p14:creationId xmlns:p14="http://schemas.microsoft.com/office/powerpoint/2010/main" val="32582920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7502E49-2C9C-0DB0-4917-63262A61C8EC}"/>
              </a:ext>
            </a:extLst>
          </p:cNvPr>
          <p:cNvSpPr>
            <a:spLocks noGrp="1"/>
          </p:cNvSpPr>
          <p:nvPr>
            <p:ph type="title"/>
          </p:nvPr>
        </p:nvSpPr>
        <p:spPr/>
        <p:txBody>
          <a:bodyPr/>
          <a:lstStyle/>
          <a:p>
            <a:r>
              <a:rPr lang="en-US"/>
              <a:t>Merge Sort</a:t>
            </a:r>
            <a:endParaRPr lang="vi-VN"/>
          </a:p>
        </p:txBody>
      </p:sp>
      <p:sp>
        <p:nvSpPr>
          <p:cNvPr id="6" name="Text Placeholder 2">
            <a:extLst>
              <a:ext uri="{FF2B5EF4-FFF2-40B4-BE49-F238E27FC236}">
                <a16:creationId xmlns:a16="http://schemas.microsoft.com/office/drawing/2014/main" id="{EE080115-5D71-65CE-00D1-CD6DC76A6872}"/>
              </a:ext>
            </a:extLst>
          </p:cNvPr>
          <p:cNvSpPr>
            <a:spLocks noGrp="1"/>
          </p:cNvSpPr>
          <p:nvPr>
            <p:ph type="body" sz="quarter" idx="10" hasCustomPrompt="1"/>
          </p:nvPr>
        </p:nvSpPr>
        <p:spPr>
          <a:xfrm>
            <a:off x="7634216" y="257370"/>
            <a:ext cx="1257659" cy="356871"/>
          </a:xfrm>
        </p:spPr>
        <p:txBody>
          <a:bodyPr/>
          <a:lstStyle>
            <a:lvl1pPr marL="139700" indent="0">
              <a:buNone/>
              <a:defRPr sz="1000"/>
            </a:lvl1pPr>
          </a:lstStyle>
          <a:p>
            <a:pPr lvl="0"/>
            <a:fld id="{E7EC936A-77B2-428F-9A59-450890296C0A}" type="datetime1">
              <a:rPr lang="en-US" smtClean="0"/>
              <a:t>12/26/2023</a:t>
            </a:fld>
            <a:endParaRPr lang="en-US"/>
          </a:p>
        </p:txBody>
      </p:sp>
      <p:sp>
        <p:nvSpPr>
          <p:cNvPr id="5" name="TextBox 4">
            <a:extLst>
              <a:ext uri="{FF2B5EF4-FFF2-40B4-BE49-F238E27FC236}">
                <a16:creationId xmlns:a16="http://schemas.microsoft.com/office/drawing/2014/main" id="{D7BE3FA7-5D9E-7BBA-AFC0-868C3DAC1141}"/>
              </a:ext>
            </a:extLst>
          </p:cNvPr>
          <p:cNvSpPr txBox="1"/>
          <p:nvPr/>
        </p:nvSpPr>
        <p:spPr>
          <a:xfrm>
            <a:off x="809033" y="1216358"/>
            <a:ext cx="7525929" cy="954107"/>
          </a:xfrm>
          <a:prstGeom prst="rect">
            <a:avLst/>
          </a:prstGeom>
          <a:noFill/>
        </p:spPr>
        <p:txBody>
          <a:bodyPr wrap="square">
            <a:spAutoFit/>
          </a:bodyPr>
          <a:lstStyle/>
          <a:p>
            <a:r>
              <a:rPr lang="en-US" sz="2000" b="0" i="0">
                <a:effectLst/>
                <a:latin typeface="euclid_circular_a"/>
              </a:rPr>
              <a:t>3. Now, combine the individual elements in a sorted manner. Here, </a:t>
            </a:r>
            <a:r>
              <a:rPr lang="en-US" sz="2000" b="1" i="0">
                <a:effectLst/>
                <a:latin typeface="euclid_circular_a"/>
              </a:rPr>
              <a:t>conquer</a:t>
            </a:r>
            <a:r>
              <a:rPr lang="en-US" sz="2000" b="0" i="0">
                <a:effectLst/>
                <a:latin typeface="euclid_circular_a"/>
              </a:rPr>
              <a:t> and </a:t>
            </a:r>
            <a:r>
              <a:rPr lang="en-US" sz="2000" b="1" i="0">
                <a:effectLst/>
                <a:latin typeface="euclid_circular_a"/>
              </a:rPr>
              <a:t>combine</a:t>
            </a:r>
            <a:r>
              <a:rPr lang="en-US" sz="2000" b="0" i="0">
                <a:effectLst/>
                <a:latin typeface="euclid_circular_a"/>
              </a:rPr>
              <a:t> steps go side by side.</a:t>
            </a:r>
            <a:br>
              <a:rPr lang="en-US" sz="2000"/>
            </a:br>
            <a:endParaRPr lang="en-US" sz="1600">
              <a:latin typeface="-apple-system"/>
            </a:endParaRPr>
          </a:p>
        </p:txBody>
      </p:sp>
      <p:pic>
        <p:nvPicPr>
          <p:cNvPr id="3074" name="Picture 2" descr="Combine the subparts">
            <a:extLst>
              <a:ext uri="{FF2B5EF4-FFF2-40B4-BE49-F238E27FC236}">
                <a16:creationId xmlns:a16="http://schemas.microsoft.com/office/drawing/2014/main" id="{8F8DB41C-8296-2891-DBFF-5AD54F1A50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8002" y="1920003"/>
            <a:ext cx="5167993" cy="281278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97F25D6C-195F-46C3-BAD9-B7D3D2898541}"/>
              </a:ext>
            </a:extLst>
          </p:cNvPr>
          <p:cNvGrpSpPr/>
          <p:nvPr/>
        </p:nvGrpSpPr>
        <p:grpSpPr>
          <a:xfrm>
            <a:off x="3692525" y="4953808"/>
            <a:ext cx="1758950" cy="111892"/>
            <a:chOff x="481132" y="2390531"/>
            <a:chExt cx="5171657" cy="706837"/>
          </a:xfrm>
        </p:grpSpPr>
        <p:sp>
          <p:nvSpPr>
            <p:cNvPr id="4" name="Flowchart: Delay 3">
              <a:extLst>
                <a:ext uri="{FF2B5EF4-FFF2-40B4-BE49-F238E27FC236}">
                  <a16:creationId xmlns:a16="http://schemas.microsoft.com/office/drawing/2014/main" id="{352A13FD-9020-1E73-A625-1FD4A4AF0B52}"/>
                </a:ext>
              </a:extLst>
            </p:cNvPr>
            <p:cNvSpPr>
              <a:spLocks/>
            </p:cNvSpPr>
            <p:nvPr/>
          </p:nvSpPr>
          <p:spPr>
            <a:xfrm>
              <a:off x="4947557" y="2392136"/>
              <a:ext cx="705232" cy="705232"/>
            </a:xfrm>
            <a:prstGeom prst="flowChartDelay">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7FB8ACA-773E-D3BC-C0FF-2D9601189621}"/>
                </a:ext>
              </a:extLst>
            </p:cNvPr>
            <p:cNvSpPr>
              <a:spLocks/>
            </p:cNvSpPr>
            <p:nvPr/>
          </p:nvSpPr>
          <p:spPr>
            <a:xfrm>
              <a:off x="4054565" y="2392136"/>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3EAAE6D-0969-3E29-9057-68629590E732}"/>
                </a:ext>
              </a:extLst>
            </p:cNvPr>
            <p:cNvSpPr>
              <a:spLocks/>
            </p:cNvSpPr>
            <p:nvPr/>
          </p:nvSpPr>
          <p:spPr>
            <a:xfrm>
              <a:off x="3160596"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4189E64-8C99-3916-B598-BCB15E944CA4}"/>
                </a:ext>
              </a:extLst>
            </p:cNvPr>
            <p:cNvSpPr>
              <a:spLocks/>
            </p:cNvSpPr>
            <p:nvPr/>
          </p:nvSpPr>
          <p:spPr>
            <a:xfrm>
              <a:off x="226760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1D4523A-EE3E-8F67-E880-A09DFEA5C3D5}"/>
                </a:ext>
              </a:extLst>
            </p:cNvPr>
            <p:cNvSpPr>
              <a:spLocks/>
            </p:cNvSpPr>
            <p:nvPr/>
          </p:nvSpPr>
          <p:spPr>
            <a:xfrm>
              <a:off x="137412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Delay 10">
              <a:extLst>
                <a:ext uri="{FF2B5EF4-FFF2-40B4-BE49-F238E27FC236}">
                  <a16:creationId xmlns:a16="http://schemas.microsoft.com/office/drawing/2014/main" id="{A58219E3-7116-9C46-3A31-5CBC46B59F11}"/>
                </a:ext>
              </a:extLst>
            </p:cNvPr>
            <p:cNvSpPr>
              <a:spLocks/>
            </p:cNvSpPr>
            <p:nvPr/>
          </p:nvSpPr>
          <p:spPr>
            <a:xfrm rot="10800000">
              <a:off x="481132" y="2390531"/>
              <a:ext cx="705232" cy="705232"/>
            </a:xfrm>
            <a:prstGeom prst="flowChartDelay">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Google Shape;758;p36">
            <a:extLst>
              <a:ext uri="{FF2B5EF4-FFF2-40B4-BE49-F238E27FC236}">
                <a16:creationId xmlns:a16="http://schemas.microsoft.com/office/drawing/2014/main" id="{CEA22BC5-F17D-95F1-7BCB-98895D323164}"/>
              </a:ext>
            </a:extLst>
          </p:cNvPr>
          <p:cNvSpPr txBox="1">
            <a:spLocks/>
          </p:cNvSpPr>
          <p:nvPr/>
        </p:nvSpPr>
        <p:spPr>
          <a:xfrm>
            <a:off x="986867" y="153622"/>
            <a:ext cx="626200" cy="46166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00000"/>
              </a:lnSpc>
              <a:buSzPts val="6000"/>
            </a:pPr>
            <a:r>
              <a:rPr lang="en" sz="1200" b="1">
                <a:solidFill>
                  <a:schemeClr val="accent1"/>
                </a:solidFill>
                <a:latin typeface="Montserrat"/>
                <a:sym typeface="Montserrat"/>
              </a:rPr>
              <a:t>05</a:t>
            </a:r>
          </a:p>
        </p:txBody>
      </p:sp>
      <p:sp>
        <p:nvSpPr>
          <p:cNvPr id="17" name="Google Shape;756;p36">
            <a:extLst>
              <a:ext uri="{FF2B5EF4-FFF2-40B4-BE49-F238E27FC236}">
                <a16:creationId xmlns:a16="http://schemas.microsoft.com/office/drawing/2014/main" id="{A8ADD762-7091-ED42-F2A0-F17FE940EFD5}"/>
              </a:ext>
            </a:extLst>
          </p:cNvPr>
          <p:cNvSpPr txBox="1">
            <a:spLocks/>
          </p:cNvSpPr>
          <p:nvPr/>
        </p:nvSpPr>
        <p:spPr>
          <a:xfrm>
            <a:off x="1299967" y="153622"/>
            <a:ext cx="1422067" cy="4616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l"/>
            <a:r>
              <a:rPr lang="en-US" sz="1200"/>
              <a:t>EXAMPLE</a:t>
            </a:r>
          </a:p>
        </p:txBody>
      </p:sp>
      <p:sp>
        <p:nvSpPr>
          <p:cNvPr id="12" name="Oval 11">
            <a:hlinkClick r:id="rId3" action="ppaction://hlinksldjump"/>
            <a:extLst>
              <a:ext uri="{FF2B5EF4-FFF2-40B4-BE49-F238E27FC236}">
                <a16:creationId xmlns:a16="http://schemas.microsoft.com/office/drawing/2014/main" id="{F707B0B7-4439-7A91-3EC0-628F35B32D4E}"/>
              </a:ext>
            </a:extLst>
          </p:cNvPr>
          <p:cNvSpPr/>
          <p:nvPr/>
        </p:nvSpPr>
        <p:spPr>
          <a:xfrm>
            <a:off x="8537487" y="4519132"/>
            <a:ext cx="236765" cy="23676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36637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7502E49-2C9C-0DB0-4917-63262A61C8EC}"/>
              </a:ext>
            </a:extLst>
          </p:cNvPr>
          <p:cNvSpPr>
            <a:spLocks noGrp="1"/>
          </p:cNvSpPr>
          <p:nvPr>
            <p:ph type="title"/>
          </p:nvPr>
        </p:nvSpPr>
        <p:spPr/>
        <p:txBody>
          <a:bodyPr/>
          <a:lstStyle/>
          <a:p>
            <a:r>
              <a:rPr lang="en-US"/>
              <a:t>Large Integer Multiplication</a:t>
            </a:r>
            <a:endParaRPr lang="vi-VN"/>
          </a:p>
        </p:txBody>
      </p:sp>
      <p:sp>
        <p:nvSpPr>
          <p:cNvPr id="6" name="Text Placeholder 2">
            <a:extLst>
              <a:ext uri="{FF2B5EF4-FFF2-40B4-BE49-F238E27FC236}">
                <a16:creationId xmlns:a16="http://schemas.microsoft.com/office/drawing/2014/main" id="{EE080115-5D71-65CE-00D1-CD6DC76A6872}"/>
              </a:ext>
            </a:extLst>
          </p:cNvPr>
          <p:cNvSpPr>
            <a:spLocks noGrp="1"/>
          </p:cNvSpPr>
          <p:nvPr>
            <p:ph type="body" sz="quarter" idx="10" hasCustomPrompt="1"/>
          </p:nvPr>
        </p:nvSpPr>
        <p:spPr>
          <a:xfrm>
            <a:off x="7634216" y="257370"/>
            <a:ext cx="1257659" cy="356871"/>
          </a:xfrm>
        </p:spPr>
        <p:txBody>
          <a:bodyPr/>
          <a:lstStyle>
            <a:lvl1pPr marL="139700" indent="0">
              <a:buNone/>
              <a:defRPr sz="1000"/>
            </a:lvl1pPr>
          </a:lstStyle>
          <a:p>
            <a:pPr lvl="0"/>
            <a:fld id="{E7EC936A-77B2-428F-9A59-450890296C0A}" type="datetime1">
              <a:rPr lang="en-US" smtClean="0"/>
              <a:t>12/26/2023</a:t>
            </a:fld>
            <a:endParaRPr lang="en-US"/>
          </a:p>
        </p:txBody>
      </p:sp>
      <p:sp>
        <p:nvSpPr>
          <p:cNvPr id="7" name="TextBox 6">
            <a:extLst>
              <a:ext uri="{FF2B5EF4-FFF2-40B4-BE49-F238E27FC236}">
                <a16:creationId xmlns:a16="http://schemas.microsoft.com/office/drawing/2014/main" id="{A4EDDAF7-3A51-8CE7-FC54-CD4AE5F90FF4}"/>
              </a:ext>
            </a:extLst>
          </p:cNvPr>
          <p:cNvSpPr txBox="1"/>
          <p:nvPr/>
        </p:nvSpPr>
        <p:spPr>
          <a:xfrm>
            <a:off x="759279" y="1308873"/>
            <a:ext cx="7625442" cy="1200329"/>
          </a:xfrm>
          <a:prstGeom prst="rect">
            <a:avLst/>
          </a:prstGeom>
          <a:noFill/>
        </p:spPr>
        <p:txBody>
          <a:bodyPr wrap="square">
            <a:spAutoFit/>
          </a:bodyPr>
          <a:lstStyle/>
          <a:p>
            <a:r>
              <a:rPr lang="en-US" sz="2400">
                <a:latin typeface="Average Sans"/>
              </a:rPr>
              <a:t>- C</a:t>
            </a:r>
            <a:r>
              <a:rPr lang="en-US" sz="2400" b="0" i="0">
                <a:effectLst/>
                <a:latin typeface="Average Sans"/>
              </a:rPr>
              <a:t>ommon procedure in computer-assisted problem solving.  </a:t>
            </a:r>
            <a:br>
              <a:rPr lang="en-US" sz="2400" b="0" i="0">
                <a:effectLst/>
                <a:latin typeface="Average Sans"/>
              </a:rPr>
            </a:br>
            <a:r>
              <a:rPr lang="en-US" sz="2400" b="0" i="0">
                <a:effectLst/>
                <a:latin typeface="Average Sans"/>
              </a:rPr>
              <a:t>- Multiplying big numbers is not only difficult, but also time-consuming and error-prone.</a:t>
            </a:r>
            <a:endParaRPr lang="en-US" sz="2400"/>
          </a:p>
        </p:txBody>
      </p:sp>
      <p:sp>
        <p:nvSpPr>
          <p:cNvPr id="8" name="AutoShape 2" descr="Large Integer Multiplication">
            <a:extLst>
              <a:ext uri="{FF2B5EF4-FFF2-40B4-BE49-F238E27FC236}">
                <a16:creationId xmlns:a16="http://schemas.microsoft.com/office/drawing/2014/main" id="{DC0C8749-D3F5-4D35-DB55-2952B4AE7890}"/>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Large Integer Multiplication">
            <a:extLst>
              <a:ext uri="{FF2B5EF4-FFF2-40B4-BE49-F238E27FC236}">
                <a16:creationId xmlns:a16="http://schemas.microsoft.com/office/drawing/2014/main" id="{8652C462-2944-7E22-B367-9A3096D63CB3}"/>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6D411707-C6D2-1151-F527-6B0A43CCBA04}"/>
              </a:ext>
            </a:extLst>
          </p:cNvPr>
          <p:cNvPicPr>
            <a:picLocks noChangeAspect="1"/>
          </p:cNvPicPr>
          <p:nvPr/>
        </p:nvPicPr>
        <p:blipFill>
          <a:blip r:embed="rId2"/>
          <a:stretch>
            <a:fillRect/>
          </a:stretch>
        </p:blipFill>
        <p:spPr>
          <a:xfrm>
            <a:off x="2272010" y="2634299"/>
            <a:ext cx="4295180" cy="2116644"/>
          </a:xfrm>
          <a:prstGeom prst="rect">
            <a:avLst/>
          </a:prstGeom>
        </p:spPr>
      </p:pic>
      <p:grpSp>
        <p:nvGrpSpPr>
          <p:cNvPr id="3" name="Group 2">
            <a:extLst>
              <a:ext uri="{FF2B5EF4-FFF2-40B4-BE49-F238E27FC236}">
                <a16:creationId xmlns:a16="http://schemas.microsoft.com/office/drawing/2014/main" id="{2FED8BC3-0D49-820D-83AF-C2F4531144ED}"/>
              </a:ext>
            </a:extLst>
          </p:cNvPr>
          <p:cNvGrpSpPr/>
          <p:nvPr/>
        </p:nvGrpSpPr>
        <p:grpSpPr>
          <a:xfrm>
            <a:off x="3692525" y="4953808"/>
            <a:ext cx="1758950" cy="111892"/>
            <a:chOff x="481132" y="2390531"/>
            <a:chExt cx="5171657" cy="706837"/>
          </a:xfrm>
        </p:grpSpPr>
        <p:sp>
          <p:nvSpPr>
            <p:cNvPr id="4" name="Flowchart: Delay 3">
              <a:extLst>
                <a:ext uri="{FF2B5EF4-FFF2-40B4-BE49-F238E27FC236}">
                  <a16:creationId xmlns:a16="http://schemas.microsoft.com/office/drawing/2014/main" id="{D7C73F4E-408F-4D93-00AD-0F14E86C38B5}"/>
                </a:ext>
              </a:extLst>
            </p:cNvPr>
            <p:cNvSpPr>
              <a:spLocks/>
            </p:cNvSpPr>
            <p:nvPr/>
          </p:nvSpPr>
          <p:spPr>
            <a:xfrm>
              <a:off x="4947557" y="2392136"/>
              <a:ext cx="705232" cy="705232"/>
            </a:xfrm>
            <a:prstGeom prst="flowChartDelay">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A278514-01CF-DEA9-5085-576B749DE901}"/>
                </a:ext>
              </a:extLst>
            </p:cNvPr>
            <p:cNvSpPr>
              <a:spLocks/>
            </p:cNvSpPr>
            <p:nvPr/>
          </p:nvSpPr>
          <p:spPr>
            <a:xfrm>
              <a:off x="4054565" y="2392136"/>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43788D-2E0A-568D-FCAB-DCC9FA08C31D}"/>
                </a:ext>
              </a:extLst>
            </p:cNvPr>
            <p:cNvSpPr>
              <a:spLocks/>
            </p:cNvSpPr>
            <p:nvPr/>
          </p:nvSpPr>
          <p:spPr>
            <a:xfrm>
              <a:off x="3160596"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87FBD12-1904-EAB5-C7EB-A468B6C084BD}"/>
                </a:ext>
              </a:extLst>
            </p:cNvPr>
            <p:cNvSpPr>
              <a:spLocks/>
            </p:cNvSpPr>
            <p:nvPr/>
          </p:nvSpPr>
          <p:spPr>
            <a:xfrm>
              <a:off x="226760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CF72E07-EFC9-D14A-36D1-1A18BFCCB81D}"/>
                </a:ext>
              </a:extLst>
            </p:cNvPr>
            <p:cNvSpPr>
              <a:spLocks/>
            </p:cNvSpPr>
            <p:nvPr/>
          </p:nvSpPr>
          <p:spPr>
            <a:xfrm>
              <a:off x="137412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Delay 13">
              <a:extLst>
                <a:ext uri="{FF2B5EF4-FFF2-40B4-BE49-F238E27FC236}">
                  <a16:creationId xmlns:a16="http://schemas.microsoft.com/office/drawing/2014/main" id="{6B54AF25-64B0-8E2C-ADD5-1334C71FE729}"/>
                </a:ext>
              </a:extLst>
            </p:cNvPr>
            <p:cNvSpPr>
              <a:spLocks/>
            </p:cNvSpPr>
            <p:nvPr/>
          </p:nvSpPr>
          <p:spPr>
            <a:xfrm rot="10800000">
              <a:off x="481132" y="2390531"/>
              <a:ext cx="705232" cy="705232"/>
            </a:xfrm>
            <a:prstGeom prst="flowChartDelay">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Google Shape;758;p36">
            <a:extLst>
              <a:ext uri="{FF2B5EF4-FFF2-40B4-BE49-F238E27FC236}">
                <a16:creationId xmlns:a16="http://schemas.microsoft.com/office/drawing/2014/main" id="{3060F81B-DBE3-BC1D-4ADA-7E483C988338}"/>
              </a:ext>
            </a:extLst>
          </p:cNvPr>
          <p:cNvSpPr txBox="1">
            <a:spLocks/>
          </p:cNvSpPr>
          <p:nvPr/>
        </p:nvSpPr>
        <p:spPr>
          <a:xfrm>
            <a:off x="986867" y="153622"/>
            <a:ext cx="626200" cy="46166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00000"/>
              </a:lnSpc>
              <a:buSzPts val="6000"/>
            </a:pPr>
            <a:r>
              <a:rPr lang="en" sz="1200" b="1">
                <a:solidFill>
                  <a:schemeClr val="accent1"/>
                </a:solidFill>
                <a:latin typeface="Montserrat"/>
                <a:sym typeface="Montserrat"/>
              </a:rPr>
              <a:t>05</a:t>
            </a:r>
          </a:p>
        </p:txBody>
      </p:sp>
      <p:sp>
        <p:nvSpPr>
          <p:cNvPr id="18" name="Google Shape;756;p36">
            <a:extLst>
              <a:ext uri="{FF2B5EF4-FFF2-40B4-BE49-F238E27FC236}">
                <a16:creationId xmlns:a16="http://schemas.microsoft.com/office/drawing/2014/main" id="{DA0E9058-4C61-A599-81E2-06D295713758}"/>
              </a:ext>
            </a:extLst>
          </p:cNvPr>
          <p:cNvSpPr txBox="1">
            <a:spLocks/>
          </p:cNvSpPr>
          <p:nvPr/>
        </p:nvSpPr>
        <p:spPr>
          <a:xfrm>
            <a:off x="1299967" y="153622"/>
            <a:ext cx="1422067" cy="4616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l"/>
            <a:r>
              <a:rPr lang="en-US" sz="1200"/>
              <a:t>EXAMPLE</a:t>
            </a:r>
          </a:p>
        </p:txBody>
      </p:sp>
    </p:spTree>
    <p:extLst>
      <p:ext uri="{BB962C8B-B14F-4D97-AF65-F5344CB8AC3E}">
        <p14:creationId xmlns:p14="http://schemas.microsoft.com/office/powerpoint/2010/main" val="28010758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962069D6-B408-4037-7AF2-288EB15F21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2849" y="1390257"/>
            <a:ext cx="7828007" cy="3143250"/>
          </a:xfrm>
          <a:prstGeom prst="rect">
            <a:avLst/>
          </a:prstGeom>
        </p:spPr>
      </p:pic>
      <p:sp>
        <p:nvSpPr>
          <p:cNvPr id="2" name="Tiêu đề 1">
            <a:extLst>
              <a:ext uri="{FF2B5EF4-FFF2-40B4-BE49-F238E27FC236}">
                <a16:creationId xmlns:a16="http://schemas.microsoft.com/office/drawing/2014/main" id="{07502E49-2C9C-0DB0-4917-63262A61C8EC}"/>
              </a:ext>
            </a:extLst>
          </p:cNvPr>
          <p:cNvSpPr>
            <a:spLocks noGrp="1"/>
          </p:cNvSpPr>
          <p:nvPr>
            <p:ph type="title"/>
          </p:nvPr>
        </p:nvSpPr>
        <p:spPr>
          <a:xfrm>
            <a:off x="720000" y="537464"/>
            <a:ext cx="7704000" cy="572700"/>
          </a:xfrm>
        </p:spPr>
        <p:txBody>
          <a:bodyPr/>
          <a:lstStyle/>
          <a:p>
            <a:r>
              <a:rPr lang="en-US" b="1" i="0">
                <a:solidFill>
                  <a:srgbClr val="000000"/>
                </a:solidFill>
                <a:effectLst/>
                <a:latin typeface="Average Sans"/>
              </a:rPr>
              <a:t>Traditional Multiplication Method</a:t>
            </a:r>
            <a:r>
              <a:rPr lang="en-US" b="0" i="0">
                <a:solidFill>
                  <a:srgbClr val="000000"/>
                </a:solidFill>
                <a:effectLst/>
                <a:latin typeface="Average Sans"/>
              </a:rPr>
              <a:t>.</a:t>
            </a:r>
            <a:endParaRPr lang="vi-VN">
              <a:solidFill>
                <a:srgbClr val="000000"/>
              </a:solidFill>
            </a:endParaRPr>
          </a:p>
        </p:txBody>
      </p:sp>
      <p:sp>
        <p:nvSpPr>
          <p:cNvPr id="6" name="Text Placeholder 2">
            <a:extLst>
              <a:ext uri="{FF2B5EF4-FFF2-40B4-BE49-F238E27FC236}">
                <a16:creationId xmlns:a16="http://schemas.microsoft.com/office/drawing/2014/main" id="{EE080115-5D71-65CE-00D1-CD6DC76A6872}"/>
              </a:ext>
            </a:extLst>
          </p:cNvPr>
          <p:cNvSpPr>
            <a:spLocks noGrp="1"/>
          </p:cNvSpPr>
          <p:nvPr>
            <p:ph type="body" sz="quarter" idx="10" hasCustomPrompt="1"/>
          </p:nvPr>
        </p:nvSpPr>
        <p:spPr>
          <a:xfrm>
            <a:off x="7634216" y="257370"/>
            <a:ext cx="1257659" cy="356871"/>
          </a:xfrm>
        </p:spPr>
        <p:txBody>
          <a:bodyPr/>
          <a:lstStyle>
            <a:lvl1pPr marL="139700" indent="0">
              <a:buNone/>
              <a:defRPr sz="1000"/>
            </a:lvl1pPr>
          </a:lstStyle>
          <a:p>
            <a:pPr lvl="0"/>
            <a:fld id="{E7EC936A-77B2-428F-9A59-450890296C0A}" type="datetime1">
              <a:rPr lang="en-US" smtClean="0"/>
              <a:t>12/26/2023</a:t>
            </a:fld>
            <a:endParaRPr lang="en-US"/>
          </a:p>
        </p:txBody>
      </p:sp>
      <p:pic>
        <p:nvPicPr>
          <p:cNvPr id="10" name="Graphic 9">
            <a:extLst>
              <a:ext uri="{FF2B5EF4-FFF2-40B4-BE49-F238E27FC236}">
                <a16:creationId xmlns:a16="http://schemas.microsoft.com/office/drawing/2014/main" id="{54B65435-0189-A98A-C686-55F9A96D28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28964" y="1197598"/>
            <a:ext cx="1473431" cy="959805"/>
          </a:xfrm>
          <a:prstGeom prst="rect">
            <a:avLst/>
          </a:prstGeom>
        </p:spPr>
      </p:pic>
      <p:pic>
        <p:nvPicPr>
          <p:cNvPr id="5" name="Picture 4">
            <a:extLst>
              <a:ext uri="{FF2B5EF4-FFF2-40B4-BE49-F238E27FC236}">
                <a16:creationId xmlns:a16="http://schemas.microsoft.com/office/drawing/2014/main" id="{9243E09D-7011-189F-247F-9030F439297D}"/>
              </a:ext>
            </a:extLst>
          </p:cNvPr>
          <p:cNvPicPr>
            <a:picLocks noChangeAspect="1"/>
          </p:cNvPicPr>
          <p:nvPr/>
        </p:nvPicPr>
        <p:blipFill>
          <a:blip r:embed="rId6"/>
          <a:stretch>
            <a:fillRect/>
          </a:stretch>
        </p:blipFill>
        <p:spPr>
          <a:xfrm>
            <a:off x="2729550" y="1272969"/>
            <a:ext cx="3684900" cy="3377825"/>
          </a:xfrm>
          <a:prstGeom prst="rect">
            <a:avLst/>
          </a:prstGeom>
          <a:ln>
            <a:noFill/>
          </a:ln>
          <a:effectLst>
            <a:softEdge rad="112500"/>
          </a:effectLst>
        </p:spPr>
      </p:pic>
      <p:pic>
        <p:nvPicPr>
          <p:cNvPr id="12" name="Graphic 11">
            <a:extLst>
              <a:ext uri="{FF2B5EF4-FFF2-40B4-BE49-F238E27FC236}">
                <a16:creationId xmlns:a16="http://schemas.microsoft.com/office/drawing/2014/main" id="{56DF78FD-8885-E6DE-9B4F-520A6DE0226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03636" y="3100132"/>
            <a:ext cx="1206858" cy="1323463"/>
          </a:xfrm>
          <a:prstGeom prst="rect">
            <a:avLst/>
          </a:prstGeom>
        </p:spPr>
      </p:pic>
      <p:grpSp>
        <p:nvGrpSpPr>
          <p:cNvPr id="3" name="Group 2">
            <a:extLst>
              <a:ext uri="{FF2B5EF4-FFF2-40B4-BE49-F238E27FC236}">
                <a16:creationId xmlns:a16="http://schemas.microsoft.com/office/drawing/2014/main" id="{63D792CF-9049-0047-C4FA-AF79650B1EB7}"/>
              </a:ext>
            </a:extLst>
          </p:cNvPr>
          <p:cNvGrpSpPr/>
          <p:nvPr/>
        </p:nvGrpSpPr>
        <p:grpSpPr>
          <a:xfrm>
            <a:off x="3692525" y="4953808"/>
            <a:ext cx="1758950" cy="111892"/>
            <a:chOff x="481132" y="2390531"/>
            <a:chExt cx="5171657" cy="706837"/>
          </a:xfrm>
        </p:grpSpPr>
        <p:sp>
          <p:nvSpPr>
            <p:cNvPr id="4" name="Flowchart: Delay 3">
              <a:extLst>
                <a:ext uri="{FF2B5EF4-FFF2-40B4-BE49-F238E27FC236}">
                  <a16:creationId xmlns:a16="http://schemas.microsoft.com/office/drawing/2014/main" id="{564FCB0D-21ED-7347-0DE6-0C903875A7C5}"/>
                </a:ext>
              </a:extLst>
            </p:cNvPr>
            <p:cNvSpPr>
              <a:spLocks/>
            </p:cNvSpPr>
            <p:nvPr/>
          </p:nvSpPr>
          <p:spPr>
            <a:xfrm>
              <a:off x="4947557" y="2392136"/>
              <a:ext cx="705232" cy="705232"/>
            </a:xfrm>
            <a:prstGeom prst="flowChartDelay">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1C1F769-2BCC-6675-47C8-03AD7DEE8171}"/>
                </a:ext>
              </a:extLst>
            </p:cNvPr>
            <p:cNvSpPr>
              <a:spLocks/>
            </p:cNvSpPr>
            <p:nvPr/>
          </p:nvSpPr>
          <p:spPr>
            <a:xfrm>
              <a:off x="4054565" y="2392136"/>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F92AC23-39B3-5A4D-EA13-CB43073D3133}"/>
                </a:ext>
              </a:extLst>
            </p:cNvPr>
            <p:cNvSpPr>
              <a:spLocks/>
            </p:cNvSpPr>
            <p:nvPr/>
          </p:nvSpPr>
          <p:spPr>
            <a:xfrm>
              <a:off x="3160596"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A6DC74-D6BE-E2E9-067B-DD8060191769}"/>
                </a:ext>
              </a:extLst>
            </p:cNvPr>
            <p:cNvSpPr>
              <a:spLocks/>
            </p:cNvSpPr>
            <p:nvPr/>
          </p:nvSpPr>
          <p:spPr>
            <a:xfrm>
              <a:off x="226760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3EE6883-D27B-9996-28E5-BE1E9D2AD746}"/>
                </a:ext>
              </a:extLst>
            </p:cNvPr>
            <p:cNvSpPr>
              <a:spLocks/>
            </p:cNvSpPr>
            <p:nvPr/>
          </p:nvSpPr>
          <p:spPr>
            <a:xfrm>
              <a:off x="137412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Delay 13">
              <a:extLst>
                <a:ext uri="{FF2B5EF4-FFF2-40B4-BE49-F238E27FC236}">
                  <a16:creationId xmlns:a16="http://schemas.microsoft.com/office/drawing/2014/main" id="{87504DF3-97AA-B939-09F1-FD0D119CB25C}"/>
                </a:ext>
              </a:extLst>
            </p:cNvPr>
            <p:cNvSpPr>
              <a:spLocks/>
            </p:cNvSpPr>
            <p:nvPr/>
          </p:nvSpPr>
          <p:spPr>
            <a:xfrm rot="10800000">
              <a:off x="481132" y="2390531"/>
              <a:ext cx="705232" cy="705232"/>
            </a:xfrm>
            <a:prstGeom prst="flowChartDelay">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Google Shape;758;p36">
            <a:extLst>
              <a:ext uri="{FF2B5EF4-FFF2-40B4-BE49-F238E27FC236}">
                <a16:creationId xmlns:a16="http://schemas.microsoft.com/office/drawing/2014/main" id="{B119277A-4483-B8F5-1718-347ED6469351}"/>
              </a:ext>
            </a:extLst>
          </p:cNvPr>
          <p:cNvSpPr txBox="1">
            <a:spLocks/>
          </p:cNvSpPr>
          <p:nvPr/>
        </p:nvSpPr>
        <p:spPr>
          <a:xfrm>
            <a:off x="986867" y="153622"/>
            <a:ext cx="626200" cy="46166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00000"/>
              </a:lnSpc>
              <a:buSzPts val="6000"/>
            </a:pPr>
            <a:r>
              <a:rPr lang="en" sz="1200" b="1">
                <a:solidFill>
                  <a:schemeClr val="accent1"/>
                </a:solidFill>
                <a:latin typeface="Montserrat"/>
                <a:sym typeface="Montserrat"/>
              </a:rPr>
              <a:t>05</a:t>
            </a:r>
          </a:p>
        </p:txBody>
      </p:sp>
      <p:sp>
        <p:nvSpPr>
          <p:cNvPr id="18" name="Google Shape;756;p36">
            <a:extLst>
              <a:ext uri="{FF2B5EF4-FFF2-40B4-BE49-F238E27FC236}">
                <a16:creationId xmlns:a16="http://schemas.microsoft.com/office/drawing/2014/main" id="{3AF19A54-B14E-24A4-8EE3-52873FFBC329}"/>
              </a:ext>
            </a:extLst>
          </p:cNvPr>
          <p:cNvSpPr txBox="1">
            <a:spLocks/>
          </p:cNvSpPr>
          <p:nvPr/>
        </p:nvSpPr>
        <p:spPr>
          <a:xfrm>
            <a:off x="1299967" y="153622"/>
            <a:ext cx="1422067" cy="4616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l"/>
            <a:r>
              <a:rPr lang="en-US" sz="1200"/>
              <a:t>EXAMPLE</a:t>
            </a:r>
          </a:p>
        </p:txBody>
      </p:sp>
    </p:spTree>
    <p:extLst>
      <p:ext uri="{BB962C8B-B14F-4D97-AF65-F5344CB8AC3E}">
        <p14:creationId xmlns:p14="http://schemas.microsoft.com/office/powerpoint/2010/main" val="42860054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7502E49-2C9C-0DB0-4917-63262A61C8EC}"/>
              </a:ext>
            </a:extLst>
          </p:cNvPr>
          <p:cNvSpPr>
            <a:spLocks noGrp="1"/>
          </p:cNvSpPr>
          <p:nvPr>
            <p:ph type="title"/>
          </p:nvPr>
        </p:nvSpPr>
        <p:spPr/>
        <p:txBody>
          <a:bodyPr/>
          <a:lstStyle/>
          <a:p>
            <a:r>
              <a:rPr lang="en-US" b="1" i="0">
                <a:solidFill>
                  <a:srgbClr val="000000"/>
                </a:solidFill>
                <a:effectLst/>
                <a:latin typeface="Average Sans"/>
              </a:rPr>
              <a:t>Traditional Multiplication Method</a:t>
            </a:r>
            <a:r>
              <a:rPr lang="en-US" b="0" i="0">
                <a:solidFill>
                  <a:srgbClr val="000000"/>
                </a:solidFill>
                <a:effectLst/>
                <a:latin typeface="Average Sans"/>
              </a:rPr>
              <a:t>.</a:t>
            </a:r>
            <a:endParaRPr lang="vi-VN">
              <a:solidFill>
                <a:srgbClr val="000000"/>
              </a:solidFill>
            </a:endParaRPr>
          </a:p>
        </p:txBody>
      </p:sp>
      <p:sp>
        <p:nvSpPr>
          <p:cNvPr id="6" name="Text Placeholder 2">
            <a:extLst>
              <a:ext uri="{FF2B5EF4-FFF2-40B4-BE49-F238E27FC236}">
                <a16:creationId xmlns:a16="http://schemas.microsoft.com/office/drawing/2014/main" id="{EE080115-5D71-65CE-00D1-CD6DC76A6872}"/>
              </a:ext>
            </a:extLst>
          </p:cNvPr>
          <p:cNvSpPr>
            <a:spLocks noGrp="1"/>
          </p:cNvSpPr>
          <p:nvPr>
            <p:ph type="body" sz="quarter" idx="10" hasCustomPrompt="1"/>
          </p:nvPr>
        </p:nvSpPr>
        <p:spPr>
          <a:xfrm>
            <a:off x="7634216" y="257370"/>
            <a:ext cx="1257659" cy="356871"/>
          </a:xfrm>
        </p:spPr>
        <p:txBody>
          <a:bodyPr/>
          <a:lstStyle>
            <a:lvl1pPr marL="139700" indent="0">
              <a:buNone/>
              <a:defRPr sz="1000"/>
            </a:lvl1pPr>
          </a:lstStyle>
          <a:p>
            <a:pPr lvl="0"/>
            <a:fld id="{E7EC936A-77B2-428F-9A59-450890296C0A}" type="datetime1">
              <a:rPr lang="en-US" smtClean="0"/>
              <a:t>12/26/2023</a:t>
            </a:fld>
            <a:endParaRPr lang="en-US"/>
          </a:p>
        </p:txBody>
      </p:sp>
      <p:sp>
        <p:nvSpPr>
          <p:cNvPr id="4" name="TextBox 3">
            <a:extLst>
              <a:ext uri="{FF2B5EF4-FFF2-40B4-BE49-F238E27FC236}">
                <a16:creationId xmlns:a16="http://schemas.microsoft.com/office/drawing/2014/main" id="{80DD9987-90A8-FF31-0625-8AD0B340D765}"/>
              </a:ext>
            </a:extLst>
          </p:cNvPr>
          <p:cNvSpPr txBox="1"/>
          <p:nvPr/>
        </p:nvSpPr>
        <p:spPr>
          <a:xfrm>
            <a:off x="4969332" y="2069556"/>
            <a:ext cx="2894240" cy="1200329"/>
          </a:xfrm>
          <a:prstGeom prst="rect">
            <a:avLst/>
          </a:prstGeom>
          <a:noFill/>
        </p:spPr>
        <p:txBody>
          <a:bodyPr wrap="square">
            <a:spAutoFit/>
          </a:bodyPr>
          <a:lstStyle/>
          <a:p>
            <a:r>
              <a:rPr lang="en-US" sz="2400" b="0" i="0">
                <a:effectLst/>
                <a:latin typeface="-apple-system"/>
              </a:rPr>
              <a:t>- time-consuming</a:t>
            </a:r>
          </a:p>
          <a:p>
            <a:r>
              <a:rPr lang="en-US" sz="2400">
                <a:latin typeface="-apple-system"/>
              </a:rPr>
              <a:t>- </a:t>
            </a:r>
            <a:r>
              <a:rPr lang="en-US" sz="2400" b="0" i="0">
                <a:effectLst/>
                <a:latin typeface="-apple-system"/>
              </a:rPr>
              <a:t>inefficient. </a:t>
            </a:r>
          </a:p>
          <a:p>
            <a:r>
              <a:rPr lang="en-US" sz="2400">
                <a:latin typeface="-apple-system"/>
              </a:rPr>
              <a:t>Complexity: O(</a:t>
            </a:r>
            <a:r>
              <a:rPr lang="en-US" sz="2400" err="1">
                <a:latin typeface="-apple-system"/>
              </a:rPr>
              <a:t>mn</a:t>
            </a:r>
            <a:r>
              <a:rPr lang="en-US" sz="2400">
                <a:latin typeface="-apple-system"/>
              </a:rPr>
              <a:t>)</a:t>
            </a:r>
            <a:endParaRPr lang="en-US" sz="2400" b="0" i="0">
              <a:effectLst/>
              <a:latin typeface="-apple-system"/>
            </a:endParaRPr>
          </a:p>
        </p:txBody>
      </p:sp>
      <p:pic>
        <p:nvPicPr>
          <p:cNvPr id="7" name="Graphic 6">
            <a:extLst>
              <a:ext uri="{FF2B5EF4-FFF2-40B4-BE49-F238E27FC236}">
                <a16:creationId xmlns:a16="http://schemas.microsoft.com/office/drawing/2014/main" id="{CE360282-8769-71B0-E0F8-B4F673E0569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80428" y="1400055"/>
            <a:ext cx="3243943" cy="3222220"/>
          </a:xfrm>
          <a:prstGeom prst="rect">
            <a:avLst/>
          </a:prstGeom>
        </p:spPr>
      </p:pic>
      <p:grpSp>
        <p:nvGrpSpPr>
          <p:cNvPr id="3" name="Group 2">
            <a:extLst>
              <a:ext uri="{FF2B5EF4-FFF2-40B4-BE49-F238E27FC236}">
                <a16:creationId xmlns:a16="http://schemas.microsoft.com/office/drawing/2014/main" id="{2D6C0681-C2F2-D1FE-4553-5183E36B3479}"/>
              </a:ext>
            </a:extLst>
          </p:cNvPr>
          <p:cNvGrpSpPr/>
          <p:nvPr/>
        </p:nvGrpSpPr>
        <p:grpSpPr>
          <a:xfrm>
            <a:off x="3692525" y="4953808"/>
            <a:ext cx="1758950" cy="111892"/>
            <a:chOff x="481132" y="2390531"/>
            <a:chExt cx="5171657" cy="706837"/>
          </a:xfrm>
        </p:grpSpPr>
        <p:sp>
          <p:nvSpPr>
            <p:cNvPr id="5" name="Flowchart: Delay 4">
              <a:extLst>
                <a:ext uri="{FF2B5EF4-FFF2-40B4-BE49-F238E27FC236}">
                  <a16:creationId xmlns:a16="http://schemas.microsoft.com/office/drawing/2014/main" id="{961B2BD7-3F56-4A93-57B0-2DC37B9BD6AA}"/>
                </a:ext>
              </a:extLst>
            </p:cNvPr>
            <p:cNvSpPr>
              <a:spLocks/>
            </p:cNvSpPr>
            <p:nvPr/>
          </p:nvSpPr>
          <p:spPr>
            <a:xfrm>
              <a:off x="4947557" y="2392136"/>
              <a:ext cx="705232" cy="705232"/>
            </a:xfrm>
            <a:prstGeom prst="flowChartDelay">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5BA7AC5-B9B1-75C4-7E98-2ECFD520931A}"/>
                </a:ext>
              </a:extLst>
            </p:cNvPr>
            <p:cNvSpPr>
              <a:spLocks/>
            </p:cNvSpPr>
            <p:nvPr/>
          </p:nvSpPr>
          <p:spPr>
            <a:xfrm>
              <a:off x="4054565" y="2392136"/>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80DEB95-93F1-5CCC-81D5-EEAFCDC84199}"/>
                </a:ext>
              </a:extLst>
            </p:cNvPr>
            <p:cNvSpPr>
              <a:spLocks/>
            </p:cNvSpPr>
            <p:nvPr/>
          </p:nvSpPr>
          <p:spPr>
            <a:xfrm>
              <a:off x="3160596"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40EDD00-3B2F-0D9C-87D6-BCBCCB6AF42B}"/>
                </a:ext>
              </a:extLst>
            </p:cNvPr>
            <p:cNvSpPr>
              <a:spLocks/>
            </p:cNvSpPr>
            <p:nvPr/>
          </p:nvSpPr>
          <p:spPr>
            <a:xfrm>
              <a:off x="226760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F31126F-6389-4077-E3D5-F3E5D44D877A}"/>
                </a:ext>
              </a:extLst>
            </p:cNvPr>
            <p:cNvSpPr>
              <a:spLocks/>
            </p:cNvSpPr>
            <p:nvPr/>
          </p:nvSpPr>
          <p:spPr>
            <a:xfrm>
              <a:off x="137412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Delay 11">
              <a:extLst>
                <a:ext uri="{FF2B5EF4-FFF2-40B4-BE49-F238E27FC236}">
                  <a16:creationId xmlns:a16="http://schemas.microsoft.com/office/drawing/2014/main" id="{E069277B-96A4-AF82-4BE2-9BC43F185272}"/>
                </a:ext>
              </a:extLst>
            </p:cNvPr>
            <p:cNvSpPr>
              <a:spLocks/>
            </p:cNvSpPr>
            <p:nvPr/>
          </p:nvSpPr>
          <p:spPr>
            <a:xfrm rot="10800000">
              <a:off x="481132" y="2390531"/>
              <a:ext cx="705232" cy="705232"/>
            </a:xfrm>
            <a:prstGeom prst="flowChartDelay">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Google Shape;758;p36">
            <a:extLst>
              <a:ext uri="{FF2B5EF4-FFF2-40B4-BE49-F238E27FC236}">
                <a16:creationId xmlns:a16="http://schemas.microsoft.com/office/drawing/2014/main" id="{15511EAB-695F-C28F-EADF-7F193CE6BA67}"/>
              </a:ext>
            </a:extLst>
          </p:cNvPr>
          <p:cNvSpPr txBox="1">
            <a:spLocks/>
          </p:cNvSpPr>
          <p:nvPr/>
        </p:nvSpPr>
        <p:spPr>
          <a:xfrm>
            <a:off x="986867" y="153622"/>
            <a:ext cx="626200" cy="46166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00000"/>
              </a:lnSpc>
              <a:buSzPts val="6000"/>
            </a:pPr>
            <a:r>
              <a:rPr lang="en" sz="1200" b="1">
                <a:solidFill>
                  <a:schemeClr val="accent1"/>
                </a:solidFill>
                <a:latin typeface="Montserrat"/>
                <a:sym typeface="Montserrat"/>
              </a:rPr>
              <a:t>05</a:t>
            </a:r>
          </a:p>
        </p:txBody>
      </p:sp>
      <p:sp>
        <p:nvSpPr>
          <p:cNvPr id="16" name="Google Shape;756;p36">
            <a:extLst>
              <a:ext uri="{FF2B5EF4-FFF2-40B4-BE49-F238E27FC236}">
                <a16:creationId xmlns:a16="http://schemas.microsoft.com/office/drawing/2014/main" id="{827673A7-F8B9-F170-44DB-BF54E6A289E4}"/>
              </a:ext>
            </a:extLst>
          </p:cNvPr>
          <p:cNvSpPr txBox="1">
            <a:spLocks/>
          </p:cNvSpPr>
          <p:nvPr/>
        </p:nvSpPr>
        <p:spPr>
          <a:xfrm>
            <a:off x="1299967" y="153622"/>
            <a:ext cx="1422067" cy="4616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l"/>
            <a:r>
              <a:rPr lang="en-US" sz="1200"/>
              <a:t>EXAMPLE</a:t>
            </a:r>
          </a:p>
        </p:txBody>
      </p:sp>
    </p:spTree>
    <p:extLst>
      <p:ext uri="{BB962C8B-B14F-4D97-AF65-F5344CB8AC3E}">
        <p14:creationId xmlns:p14="http://schemas.microsoft.com/office/powerpoint/2010/main" val="3330280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26" name="Flowchart: Terminator 25">
            <a:extLst>
              <a:ext uri="{FF2B5EF4-FFF2-40B4-BE49-F238E27FC236}">
                <a16:creationId xmlns:a16="http://schemas.microsoft.com/office/drawing/2014/main" id="{B611154E-0827-9362-01B5-3F48D29F925A}"/>
              </a:ext>
            </a:extLst>
          </p:cNvPr>
          <p:cNvSpPr/>
          <p:nvPr/>
        </p:nvSpPr>
        <p:spPr>
          <a:xfrm>
            <a:off x="1249136" y="1322614"/>
            <a:ext cx="2351314" cy="999579"/>
          </a:xfrm>
          <a:prstGeom prst="flowChartTerminator">
            <a:avLst/>
          </a:prstGeom>
          <a:solidFill>
            <a:schemeClr val="accent1">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39" name="Google Shape;739;p35"/>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744" name="Google Shape;744;p35"/>
          <p:cNvSpPr txBox="1">
            <a:spLocks noGrp="1"/>
          </p:cNvSpPr>
          <p:nvPr>
            <p:ph type="title" idx="5"/>
          </p:nvPr>
        </p:nvSpPr>
        <p:spPr>
          <a:xfrm>
            <a:off x="1513539" y="1402993"/>
            <a:ext cx="954600" cy="47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745" name="Google Shape;745;p35"/>
          <p:cNvSpPr txBox="1">
            <a:spLocks noGrp="1"/>
          </p:cNvSpPr>
          <p:nvPr>
            <p:ph type="title" idx="7"/>
          </p:nvPr>
        </p:nvSpPr>
        <p:spPr>
          <a:xfrm>
            <a:off x="5184689" y="1402993"/>
            <a:ext cx="954600" cy="47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748" name="Google Shape;748;p35"/>
          <p:cNvSpPr txBox="1">
            <a:spLocks noGrp="1"/>
          </p:cNvSpPr>
          <p:nvPr>
            <p:ph type="subTitle" idx="9"/>
          </p:nvPr>
        </p:nvSpPr>
        <p:spPr>
          <a:xfrm>
            <a:off x="1513539" y="1873693"/>
            <a:ext cx="3144000" cy="448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PROBLEM</a:t>
            </a:r>
          </a:p>
        </p:txBody>
      </p:sp>
      <p:sp>
        <p:nvSpPr>
          <p:cNvPr id="749" name="Google Shape;749;p35"/>
          <p:cNvSpPr txBox="1">
            <a:spLocks noGrp="1"/>
          </p:cNvSpPr>
          <p:nvPr>
            <p:ph type="subTitle" idx="13"/>
          </p:nvPr>
        </p:nvSpPr>
        <p:spPr>
          <a:xfrm>
            <a:off x="5184690" y="1873693"/>
            <a:ext cx="3144000" cy="448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GENERAL IDEA</a:t>
            </a:r>
            <a:endParaRPr/>
          </a:p>
        </p:txBody>
      </p:sp>
      <p:sp>
        <p:nvSpPr>
          <p:cNvPr id="2" name="Text Placeholder 2">
            <a:extLst>
              <a:ext uri="{FF2B5EF4-FFF2-40B4-BE49-F238E27FC236}">
                <a16:creationId xmlns:a16="http://schemas.microsoft.com/office/drawing/2014/main" id="{6DF0BE52-7258-71D2-98AA-A6ADA37F0632}"/>
              </a:ext>
            </a:extLst>
          </p:cNvPr>
          <p:cNvSpPr>
            <a:spLocks noGrp="1"/>
          </p:cNvSpPr>
          <p:nvPr>
            <p:ph type="body" sz="quarter" idx="10" hasCustomPrompt="1"/>
          </p:nvPr>
        </p:nvSpPr>
        <p:spPr>
          <a:xfrm>
            <a:off x="7634216" y="257370"/>
            <a:ext cx="1257659" cy="356871"/>
          </a:xfrm>
        </p:spPr>
        <p:txBody>
          <a:bodyPr/>
          <a:lstStyle>
            <a:lvl1pPr marL="139700" indent="0">
              <a:buNone/>
              <a:defRPr sz="1000"/>
            </a:lvl1pPr>
          </a:lstStyle>
          <a:p>
            <a:pPr lvl="0"/>
            <a:fld id="{E7EC936A-77B2-428F-9A59-450890296C0A}" type="datetime1">
              <a:rPr lang="en-US" smtClean="0"/>
              <a:t>12/26/2023</a:t>
            </a:fld>
            <a:endParaRPr lang="en-US"/>
          </a:p>
        </p:txBody>
      </p:sp>
      <p:sp>
        <p:nvSpPr>
          <p:cNvPr id="11" name="Google Shape;746;p35">
            <a:extLst>
              <a:ext uri="{FF2B5EF4-FFF2-40B4-BE49-F238E27FC236}">
                <a16:creationId xmlns:a16="http://schemas.microsoft.com/office/drawing/2014/main" id="{8A942401-77C3-E6EC-7CA4-8B50244D922F}"/>
              </a:ext>
            </a:extLst>
          </p:cNvPr>
          <p:cNvSpPr txBox="1">
            <a:spLocks/>
          </p:cNvSpPr>
          <p:nvPr/>
        </p:nvSpPr>
        <p:spPr>
          <a:xfrm>
            <a:off x="5184689" y="2520468"/>
            <a:ext cx="954600" cy="47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a:t>04</a:t>
            </a:r>
          </a:p>
        </p:txBody>
      </p:sp>
      <p:sp>
        <p:nvSpPr>
          <p:cNvPr id="12" name="Google Shape;747;p35">
            <a:extLst>
              <a:ext uri="{FF2B5EF4-FFF2-40B4-BE49-F238E27FC236}">
                <a16:creationId xmlns:a16="http://schemas.microsoft.com/office/drawing/2014/main" id="{553C74A9-BF05-17ED-0BD0-936C181950AB}"/>
              </a:ext>
            </a:extLst>
          </p:cNvPr>
          <p:cNvSpPr txBox="1">
            <a:spLocks noGrp="1"/>
          </p:cNvSpPr>
          <p:nvPr>
            <p:ph type="title" idx="6"/>
          </p:nvPr>
        </p:nvSpPr>
        <p:spPr>
          <a:xfrm>
            <a:off x="1513539" y="2520468"/>
            <a:ext cx="954600" cy="47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3" name="Google Shape;750;p35">
            <a:extLst>
              <a:ext uri="{FF2B5EF4-FFF2-40B4-BE49-F238E27FC236}">
                <a16:creationId xmlns:a16="http://schemas.microsoft.com/office/drawing/2014/main" id="{7984935B-3A04-AE33-23C5-DE696B77BD65}"/>
              </a:ext>
            </a:extLst>
          </p:cNvPr>
          <p:cNvSpPr txBox="1">
            <a:spLocks/>
          </p:cNvSpPr>
          <p:nvPr/>
        </p:nvSpPr>
        <p:spPr>
          <a:xfrm>
            <a:off x="1513539" y="2990944"/>
            <a:ext cx="3144000" cy="448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t>WHY?</a:t>
            </a:r>
          </a:p>
        </p:txBody>
      </p:sp>
      <p:sp>
        <p:nvSpPr>
          <p:cNvPr id="14" name="Google Shape;751;p35">
            <a:extLst>
              <a:ext uri="{FF2B5EF4-FFF2-40B4-BE49-F238E27FC236}">
                <a16:creationId xmlns:a16="http://schemas.microsoft.com/office/drawing/2014/main" id="{FE9D168A-2A17-23D9-3769-E35D2CADF7E0}"/>
              </a:ext>
            </a:extLst>
          </p:cNvPr>
          <p:cNvSpPr txBox="1">
            <a:spLocks/>
          </p:cNvSpPr>
          <p:nvPr/>
        </p:nvSpPr>
        <p:spPr>
          <a:xfrm>
            <a:off x="5184690" y="2990944"/>
            <a:ext cx="3144000" cy="448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t>COMPLEXITY</a:t>
            </a:r>
          </a:p>
        </p:txBody>
      </p:sp>
      <p:sp>
        <p:nvSpPr>
          <p:cNvPr id="27" name="Google Shape;746;p35">
            <a:extLst>
              <a:ext uri="{FF2B5EF4-FFF2-40B4-BE49-F238E27FC236}">
                <a16:creationId xmlns:a16="http://schemas.microsoft.com/office/drawing/2014/main" id="{61480F35-203C-12C5-DD3B-04D533165F6D}"/>
              </a:ext>
            </a:extLst>
          </p:cNvPr>
          <p:cNvSpPr txBox="1">
            <a:spLocks/>
          </p:cNvSpPr>
          <p:nvPr/>
        </p:nvSpPr>
        <p:spPr>
          <a:xfrm>
            <a:off x="5184689" y="3703299"/>
            <a:ext cx="954600" cy="47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a:t>06</a:t>
            </a:r>
          </a:p>
        </p:txBody>
      </p:sp>
      <p:sp>
        <p:nvSpPr>
          <p:cNvPr id="28" name="Google Shape;747;p35">
            <a:extLst>
              <a:ext uri="{FF2B5EF4-FFF2-40B4-BE49-F238E27FC236}">
                <a16:creationId xmlns:a16="http://schemas.microsoft.com/office/drawing/2014/main" id="{6C194F71-53E3-C009-3F6E-16453F59DA28}"/>
              </a:ext>
            </a:extLst>
          </p:cNvPr>
          <p:cNvSpPr txBox="1">
            <a:spLocks/>
          </p:cNvSpPr>
          <p:nvPr/>
        </p:nvSpPr>
        <p:spPr>
          <a:xfrm>
            <a:off x="1513539" y="3703299"/>
            <a:ext cx="954600" cy="47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a:t>05</a:t>
            </a:r>
          </a:p>
        </p:txBody>
      </p:sp>
      <p:sp>
        <p:nvSpPr>
          <p:cNvPr id="29" name="Google Shape;750;p35">
            <a:extLst>
              <a:ext uri="{FF2B5EF4-FFF2-40B4-BE49-F238E27FC236}">
                <a16:creationId xmlns:a16="http://schemas.microsoft.com/office/drawing/2014/main" id="{1D6AC09E-29E5-D246-E175-FA534DC3410C}"/>
              </a:ext>
            </a:extLst>
          </p:cNvPr>
          <p:cNvSpPr txBox="1">
            <a:spLocks/>
          </p:cNvSpPr>
          <p:nvPr/>
        </p:nvSpPr>
        <p:spPr>
          <a:xfrm>
            <a:off x="1513539" y="4173775"/>
            <a:ext cx="3144000" cy="448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t>EXAMPLE</a:t>
            </a:r>
          </a:p>
        </p:txBody>
      </p:sp>
      <p:sp>
        <p:nvSpPr>
          <p:cNvPr id="30" name="Google Shape;751;p35">
            <a:extLst>
              <a:ext uri="{FF2B5EF4-FFF2-40B4-BE49-F238E27FC236}">
                <a16:creationId xmlns:a16="http://schemas.microsoft.com/office/drawing/2014/main" id="{FD48502F-3785-B1D3-EE00-3DE4A677BFD6}"/>
              </a:ext>
            </a:extLst>
          </p:cNvPr>
          <p:cNvSpPr txBox="1">
            <a:spLocks/>
          </p:cNvSpPr>
          <p:nvPr/>
        </p:nvSpPr>
        <p:spPr>
          <a:xfrm>
            <a:off x="5184690" y="4173775"/>
            <a:ext cx="3144000" cy="448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a:t>Q&amp;A</a:t>
            </a:r>
          </a:p>
        </p:txBody>
      </p:sp>
      <p:grpSp>
        <p:nvGrpSpPr>
          <p:cNvPr id="31" name="Group 30">
            <a:extLst>
              <a:ext uri="{FF2B5EF4-FFF2-40B4-BE49-F238E27FC236}">
                <a16:creationId xmlns:a16="http://schemas.microsoft.com/office/drawing/2014/main" id="{A333ED56-4E30-34EA-F098-191F22D479BA}"/>
              </a:ext>
            </a:extLst>
          </p:cNvPr>
          <p:cNvGrpSpPr/>
          <p:nvPr/>
        </p:nvGrpSpPr>
        <p:grpSpPr>
          <a:xfrm>
            <a:off x="3692525" y="4953808"/>
            <a:ext cx="1758950" cy="111892"/>
            <a:chOff x="481132" y="2390531"/>
            <a:chExt cx="5171657" cy="706837"/>
          </a:xfrm>
        </p:grpSpPr>
        <p:sp>
          <p:nvSpPr>
            <p:cNvPr id="736" name="Flowchart: Delay 735">
              <a:extLst>
                <a:ext uri="{FF2B5EF4-FFF2-40B4-BE49-F238E27FC236}">
                  <a16:creationId xmlns:a16="http://schemas.microsoft.com/office/drawing/2014/main" id="{C5BD4ABD-F92B-C1AD-982D-4D03EBB508EE}"/>
                </a:ext>
              </a:extLst>
            </p:cNvPr>
            <p:cNvSpPr>
              <a:spLocks/>
            </p:cNvSpPr>
            <p:nvPr/>
          </p:nvSpPr>
          <p:spPr>
            <a:xfrm>
              <a:off x="4947557" y="2392136"/>
              <a:ext cx="705232" cy="705232"/>
            </a:xfrm>
            <a:prstGeom prst="flowChartDelay">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7" name="Rectangle 736">
              <a:extLst>
                <a:ext uri="{FF2B5EF4-FFF2-40B4-BE49-F238E27FC236}">
                  <a16:creationId xmlns:a16="http://schemas.microsoft.com/office/drawing/2014/main" id="{348E8FC6-2BAB-EEDC-6A7B-A01C3BEFE273}"/>
                </a:ext>
              </a:extLst>
            </p:cNvPr>
            <p:cNvSpPr>
              <a:spLocks/>
            </p:cNvSpPr>
            <p:nvPr/>
          </p:nvSpPr>
          <p:spPr>
            <a:xfrm>
              <a:off x="4054565" y="2392136"/>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8" name="Rectangle 737">
              <a:extLst>
                <a:ext uri="{FF2B5EF4-FFF2-40B4-BE49-F238E27FC236}">
                  <a16:creationId xmlns:a16="http://schemas.microsoft.com/office/drawing/2014/main" id="{E656984C-B62C-64A0-7FE1-84F357C3A66E}"/>
                </a:ext>
              </a:extLst>
            </p:cNvPr>
            <p:cNvSpPr>
              <a:spLocks/>
            </p:cNvSpPr>
            <p:nvPr/>
          </p:nvSpPr>
          <p:spPr>
            <a:xfrm>
              <a:off x="3160596" y="2390531"/>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0" name="Rectangle 739">
              <a:extLst>
                <a:ext uri="{FF2B5EF4-FFF2-40B4-BE49-F238E27FC236}">
                  <a16:creationId xmlns:a16="http://schemas.microsoft.com/office/drawing/2014/main" id="{43A6D45C-AF62-1001-C2E2-BE1805EC91E2}"/>
                </a:ext>
              </a:extLst>
            </p:cNvPr>
            <p:cNvSpPr>
              <a:spLocks/>
            </p:cNvSpPr>
            <p:nvPr/>
          </p:nvSpPr>
          <p:spPr>
            <a:xfrm>
              <a:off x="2267604" y="2390531"/>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1" name="Rectangle 740">
              <a:extLst>
                <a:ext uri="{FF2B5EF4-FFF2-40B4-BE49-F238E27FC236}">
                  <a16:creationId xmlns:a16="http://schemas.microsoft.com/office/drawing/2014/main" id="{EB755A3B-7C2D-DE32-EE5F-C4CDF30FDDB5}"/>
                </a:ext>
              </a:extLst>
            </p:cNvPr>
            <p:cNvSpPr>
              <a:spLocks/>
            </p:cNvSpPr>
            <p:nvPr/>
          </p:nvSpPr>
          <p:spPr>
            <a:xfrm>
              <a:off x="1374124" y="2390531"/>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2" name="Flowchart: Delay 741">
              <a:extLst>
                <a:ext uri="{FF2B5EF4-FFF2-40B4-BE49-F238E27FC236}">
                  <a16:creationId xmlns:a16="http://schemas.microsoft.com/office/drawing/2014/main" id="{2D789749-D16E-A409-30ED-199B6F9C9BC9}"/>
                </a:ext>
              </a:extLst>
            </p:cNvPr>
            <p:cNvSpPr>
              <a:spLocks/>
            </p:cNvSpPr>
            <p:nvPr/>
          </p:nvSpPr>
          <p:spPr>
            <a:xfrm rot="10800000">
              <a:off x="481132" y="2390531"/>
              <a:ext cx="705232" cy="705232"/>
            </a:xfrm>
            <a:prstGeom prst="flowChartDelay">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31859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7502E49-2C9C-0DB0-4917-63262A61C8EC}"/>
              </a:ext>
            </a:extLst>
          </p:cNvPr>
          <p:cNvSpPr>
            <a:spLocks noGrp="1"/>
          </p:cNvSpPr>
          <p:nvPr>
            <p:ph type="title"/>
          </p:nvPr>
        </p:nvSpPr>
        <p:spPr/>
        <p:txBody>
          <a:bodyPr/>
          <a:lstStyle/>
          <a:p>
            <a:pPr fontAlgn="base"/>
            <a:r>
              <a:rPr lang="en-US" b="1" i="0" dirty="0">
                <a:solidFill>
                  <a:srgbClr val="444444"/>
                </a:solidFill>
                <a:effectLst/>
                <a:latin typeface="Abyssinica SIL"/>
              </a:rPr>
              <a:t>Divide and Conquer Approach</a:t>
            </a:r>
          </a:p>
        </p:txBody>
      </p:sp>
      <p:sp>
        <p:nvSpPr>
          <p:cNvPr id="6" name="Text Placeholder 2">
            <a:extLst>
              <a:ext uri="{FF2B5EF4-FFF2-40B4-BE49-F238E27FC236}">
                <a16:creationId xmlns:a16="http://schemas.microsoft.com/office/drawing/2014/main" id="{EE080115-5D71-65CE-00D1-CD6DC76A6872}"/>
              </a:ext>
            </a:extLst>
          </p:cNvPr>
          <p:cNvSpPr>
            <a:spLocks noGrp="1"/>
          </p:cNvSpPr>
          <p:nvPr>
            <p:ph type="body" sz="quarter" idx="10" hasCustomPrompt="1"/>
          </p:nvPr>
        </p:nvSpPr>
        <p:spPr>
          <a:xfrm>
            <a:off x="7634216" y="257370"/>
            <a:ext cx="1257659" cy="356871"/>
          </a:xfrm>
        </p:spPr>
        <p:txBody>
          <a:bodyPr/>
          <a:lstStyle>
            <a:lvl1pPr marL="139700" indent="0">
              <a:buNone/>
              <a:defRPr sz="1000"/>
            </a:lvl1pPr>
          </a:lstStyle>
          <a:p>
            <a:pPr lvl="0"/>
            <a:fld id="{E7EC936A-77B2-428F-9A59-450890296C0A}" type="datetime1">
              <a:rPr lang="en-US" smtClean="0"/>
              <a:t>12/26/2023</a:t>
            </a:fld>
            <a:endParaRPr lang="en-US"/>
          </a:p>
        </p:txBody>
      </p:sp>
      <p:sp>
        <p:nvSpPr>
          <p:cNvPr id="4" name="TextBox 3">
            <a:extLst>
              <a:ext uri="{FF2B5EF4-FFF2-40B4-BE49-F238E27FC236}">
                <a16:creationId xmlns:a16="http://schemas.microsoft.com/office/drawing/2014/main" id="{577EACE8-BF39-F66C-EA55-9D1F7C34B2B9}"/>
              </a:ext>
            </a:extLst>
          </p:cNvPr>
          <p:cNvSpPr txBox="1"/>
          <p:nvPr/>
        </p:nvSpPr>
        <p:spPr>
          <a:xfrm>
            <a:off x="720000" y="1357780"/>
            <a:ext cx="7704000" cy="707886"/>
          </a:xfrm>
          <a:prstGeom prst="rect">
            <a:avLst/>
          </a:prstGeom>
          <a:noFill/>
        </p:spPr>
        <p:txBody>
          <a:bodyPr wrap="square">
            <a:spAutoFit/>
          </a:bodyPr>
          <a:lstStyle/>
          <a:p>
            <a:r>
              <a:rPr lang="en-US" sz="2000" dirty="0">
                <a:latin typeface="-apple-system"/>
              </a:rPr>
              <a:t>Suppose we have to multiply 2 integers of size 2n decimal places</a:t>
            </a:r>
          </a:p>
          <a:p>
            <a:r>
              <a:rPr lang="en-US" sz="2000" dirty="0">
                <a:latin typeface="-apple-system"/>
              </a:rPr>
              <a:t>By dividing a and b we can write a and b in the form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DFF8E75-315E-1BDA-5F7A-54FB6CD575DE}"/>
                  </a:ext>
                </a:extLst>
              </p:cNvPr>
              <p:cNvSpPr txBox="1"/>
              <p:nvPr/>
            </p:nvSpPr>
            <p:spPr>
              <a:xfrm>
                <a:off x="2286000" y="2160515"/>
                <a:ext cx="4572000" cy="8224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2400" i="1" dirty="0" smtClean="0">
                          <a:latin typeface="Cambria Math" panose="02040503050406030204" pitchFamily="18" charset="0"/>
                        </a:rPr>
                        <m:t>𝑎</m:t>
                      </m:r>
                      <m:r>
                        <a:rPr lang="pt-BR" sz="2400" i="1" dirty="0" smtClean="0">
                          <a:latin typeface="Cambria Math" panose="02040503050406030204" pitchFamily="18" charset="0"/>
                        </a:rPr>
                        <m:t> = </m:t>
                      </m:r>
                      <m:r>
                        <a:rPr lang="pt-BR" sz="2400" i="1" dirty="0" smtClean="0">
                          <a:latin typeface="Cambria Math" panose="02040503050406030204" pitchFamily="18" charset="0"/>
                        </a:rPr>
                        <m:t>𝑎</m:t>
                      </m:r>
                      <m:r>
                        <a:rPr lang="pt-BR" sz="2400" i="1" baseline="-25000" dirty="0" smtClean="0">
                          <a:latin typeface="Cambria Math" panose="02040503050406030204" pitchFamily="18" charset="0"/>
                        </a:rPr>
                        <m:t>1</m:t>
                      </m:r>
                      <m:r>
                        <a:rPr lang="en-US" sz="2400" b="0" i="1" dirty="0" smtClean="0">
                          <a:latin typeface="Cambria Math" panose="02040503050406030204" pitchFamily="18" charset="0"/>
                        </a:rPr>
                        <m:t>.</m:t>
                      </m:r>
                      <m:r>
                        <a:rPr lang="pt-BR" sz="2400" i="1" dirty="0" smtClean="0">
                          <a:latin typeface="Cambria Math" panose="02040503050406030204" pitchFamily="18" charset="0"/>
                        </a:rPr>
                        <m:t>10</m:t>
                      </m:r>
                      <m:r>
                        <a:rPr lang="en-US" sz="2400" b="0" i="1" baseline="30000" dirty="0" smtClean="0">
                          <a:latin typeface="Cambria Math" panose="02040503050406030204" pitchFamily="18" charset="0"/>
                        </a:rPr>
                        <m:t>𝑛</m:t>
                      </m:r>
                      <m:r>
                        <a:rPr lang="pt-BR" sz="2400" i="1" dirty="0" smtClean="0">
                          <a:latin typeface="Cambria Math" panose="02040503050406030204" pitchFamily="18" charset="0"/>
                        </a:rPr>
                        <m:t> + </m:t>
                      </m:r>
                      <m:r>
                        <a:rPr lang="pt-BR" sz="2400" i="1" dirty="0" smtClean="0">
                          <a:latin typeface="Cambria Math" panose="02040503050406030204" pitchFamily="18" charset="0"/>
                        </a:rPr>
                        <m:t>𝑎</m:t>
                      </m:r>
                      <m:r>
                        <a:rPr lang="en-US" sz="2400" b="0" i="1" baseline="-25000" dirty="0" smtClean="0">
                          <a:latin typeface="Cambria Math" panose="02040503050406030204" pitchFamily="18" charset="0"/>
                        </a:rPr>
                        <m:t>2</m:t>
                      </m:r>
                      <m:r>
                        <a:rPr lang="pt-BR" sz="2400" i="1" dirty="0" smtClean="0">
                          <a:latin typeface="Cambria Math" panose="02040503050406030204" pitchFamily="18" charset="0"/>
                        </a:rPr>
                        <m:t>, </m:t>
                      </m:r>
                    </m:oMath>
                  </m:oMathPara>
                </a14:m>
                <a:endParaRPr lang="pt-BR" sz="2400" dirty="0"/>
              </a:p>
              <a:p>
                <a:pPr/>
                <a14:m>
                  <m:oMathPara xmlns:m="http://schemas.openxmlformats.org/officeDocument/2006/math">
                    <m:oMathParaPr>
                      <m:jc m:val="centerGroup"/>
                    </m:oMathParaPr>
                    <m:oMath xmlns:m="http://schemas.openxmlformats.org/officeDocument/2006/math">
                      <m:r>
                        <a:rPr lang="pt-BR" sz="2400" i="1" dirty="0" smtClean="0">
                          <a:latin typeface="Cambria Math" panose="02040503050406030204" pitchFamily="18" charset="0"/>
                        </a:rPr>
                        <m:t>𝑏</m:t>
                      </m:r>
                      <m:r>
                        <a:rPr lang="pt-BR" sz="2400" i="1" dirty="0" smtClean="0">
                          <a:latin typeface="Cambria Math" panose="02040503050406030204" pitchFamily="18" charset="0"/>
                        </a:rPr>
                        <m:t> = </m:t>
                      </m:r>
                      <m:r>
                        <a:rPr lang="pt-BR" sz="2400" i="1" dirty="0">
                          <a:latin typeface="Cambria Math" panose="02040503050406030204" pitchFamily="18" charset="0"/>
                        </a:rPr>
                        <m:t>𝑏</m:t>
                      </m:r>
                      <m:r>
                        <a:rPr lang="pt-BR" sz="2400" i="1" baseline="-25000" dirty="0">
                          <a:latin typeface="Cambria Math" panose="02040503050406030204" pitchFamily="18" charset="0"/>
                        </a:rPr>
                        <m:t>1</m:t>
                      </m:r>
                      <m:r>
                        <a:rPr lang="en-US" sz="2400" b="0" i="1" dirty="0" smtClean="0">
                          <a:latin typeface="Cambria Math" panose="02040503050406030204" pitchFamily="18" charset="0"/>
                        </a:rPr>
                        <m:t>.</m:t>
                      </m:r>
                      <m:r>
                        <a:rPr lang="pt-BR" sz="2400" i="1" dirty="0">
                          <a:latin typeface="Cambria Math" panose="02040503050406030204" pitchFamily="18" charset="0"/>
                        </a:rPr>
                        <m:t>10</m:t>
                      </m:r>
                      <m:r>
                        <a:rPr lang="pt-BR" sz="2400" i="1" baseline="30000" dirty="0">
                          <a:latin typeface="Cambria Math" panose="02040503050406030204" pitchFamily="18" charset="0"/>
                        </a:rPr>
                        <m:t>𝑛</m:t>
                      </m:r>
                      <m:r>
                        <a:rPr lang="pt-BR" sz="2400" i="1" dirty="0">
                          <a:latin typeface="Cambria Math" panose="02040503050406030204" pitchFamily="18" charset="0"/>
                        </a:rPr>
                        <m:t> +</m:t>
                      </m:r>
                      <m:r>
                        <a:rPr lang="pt-BR" sz="2400" i="1" dirty="0">
                          <a:latin typeface="Cambria Math" panose="02040503050406030204" pitchFamily="18" charset="0"/>
                        </a:rPr>
                        <m:t>𝑏</m:t>
                      </m:r>
                      <m:r>
                        <a:rPr lang="pt-BR" sz="2400" i="1" baseline="-25000" dirty="0">
                          <a:latin typeface="Cambria Math" panose="02040503050406030204" pitchFamily="18" charset="0"/>
                        </a:rPr>
                        <m:t>2</m:t>
                      </m:r>
                    </m:oMath>
                  </m:oMathPara>
                </a14:m>
                <a:endParaRPr lang="en-US" sz="2400" baseline="-25000" dirty="0"/>
              </a:p>
            </p:txBody>
          </p:sp>
        </mc:Choice>
        <mc:Fallback xmlns="">
          <p:sp>
            <p:nvSpPr>
              <p:cNvPr id="7" name="TextBox 6">
                <a:extLst>
                  <a:ext uri="{FF2B5EF4-FFF2-40B4-BE49-F238E27FC236}">
                    <a16:creationId xmlns:a16="http://schemas.microsoft.com/office/drawing/2014/main" id="{7DFF8E75-315E-1BDA-5F7A-54FB6CD575DE}"/>
                  </a:ext>
                </a:extLst>
              </p:cNvPr>
              <p:cNvSpPr txBox="1">
                <a:spLocks noRot="1" noChangeAspect="1" noMove="1" noResize="1" noEditPoints="1" noAdjustHandles="1" noChangeArrowheads="1" noChangeShapeType="1" noTextEdit="1"/>
              </p:cNvSpPr>
              <p:nvPr/>
            </p:nvSpPr>
            <p:spPr>
              <a:xfrm>
                <a:off x="2286000" y="2160515"/>
                <a:ext cx="4572000" cy="822469"/>
              </a:xfrm>
              <a:prstGeom prst="rect">
                <a:avLst/>
              </a:prstGeom>
              <a:blipFill>
                <a:blip r:embed="rId3"/>
                <a:stretch>
                  <a:fillRect b="-296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D605A53C-5B88-F172-88C5-E21BE5AD0C57}"/>
              </a:ext>
            </a:extLst>
          </p:cNvPr>
          <p:cNvSpPr txBox="1"/>
          <p:nvPr/>
        </p:nvSpPr>
        <p:spPr>
          <a:xfrm>
            <a:off x="777206" y="2942477"/>
            <a:ext cx="7507872" cy="1323439"/>
          </a:xfrm>
          <a:prstGeom prst="rect">
            <a:avLst/>
          </a:prstGeom>
          <a:noFill/>
        </p:spPr>
        <p:txBody>
          <a:bodyPr wrap="square" lIns="91440" tIns="45720" rIns="91440" bIns="45720" anchor="t">
            <a:spAutoFit/>
          </a:bodyPr>
          <a:lstStyle/>
          <a:p>
            <a:r>
              <a:rPr lang="en-US" sz="2000">
                <a:latin typeface="-apple-system"/>
              </a:rPr>
              <a:t>in there</a:t>
            </a:r>
          </a:p>
          <a:p>
            <a:r>
              <a:rPr lang="en-US" sz="2000">
                <a:latin typeface="-apple-system"/>
              </a:rPr>
              <a:t>a</a:t>
            </a:r>
            <a:r>
              <a:rPr lang="en-US" sz="2000" baseline="-25000">
                <a:latin typeface="-apple-system"/>
              </a:rPr>
              <a:t>1</a:t>
            </a:r>
            <a:r>
              <a:rPr lang="en-US" sz="2000">
                <a:latin typeface="-apple-system"/>
              </a:rPr>
              <a:t>, a</a:t>
            </a:r>
            <a:r>
              <a:rPr lang="en-US" sz="2000" baseline="-25000">
                <a:latin typeface="-apple-system"/>
              </a:rPr>
              <a:t>2</a:t>
            </a:r>
            <a:r>
              <a:rPr lang="en-US" sz="2000">
                <a:latin typeface="-apple-system"/>
              </a:rPr>
              <a:t>, b</a:t>
            </a:r>
            <a:r>
              <a:rPr lang="en-US" sz="2000" baseline="-25000">
                <a:latin typeface="-apple-system"/>
              </a:rPr>
              <a:t>1</a:t>
            </a:r>
            <a:r>
              <a:rPr lang="en-US" sz="2000">
                <a:latin typeface="-apple-system"/>
              </a:rPr>
              <a:t>, b</a:t>
            </a:r>
            <a:r>
              <a:rPr lang="en-US" sz="2000" baseline="-25000">
                <a:latin typeface="-apple-system"/>
              </a:rPr>
              <a:t>2</a:t>
            </a:r>
            <a:r>
              <a:rPr lang="en-US" sz="2000">
                <a:latin typeface="-apple-system"/>
              </a:rPr>
              <a:t> are n-digit numbers</a:t>
            </a:r>
          </a:p>
          <a:p>
            <a:r>
              <a:rPr lang="en-US" sz="2000">
                <a:latin typeface="-apple-system"/>
              </a:rPr>
              <a:t>Apply to the Karatsuba formula:</a:t>
            </a:r>
          </a:p>
          <a:p>
            <a:r>
              <a:rPr lang="en-US" sz="2000">
                <a:solidFill>
                  <a:srgbClr val="0F0F0F"/>
                </a:solidFill>
              </a:rPr>
              <a:t>ab = </a:t>
            </a:r>
            <a:r>
              <a:rPr lang="en-US" sz="2000" err="1">
                <a:solidFill>
                  <a:srgbClr val="0F0F0F"/>
                </a:solidFill>
              </a:rPr>
              <a:t>a₁b</a:t>
            </a:r>
            <a:r>
              <a:rPr lang="en-US" sz="2000">
                <a:solidFill>
                  <a:srgbClr val="0F0F0F"/>
                </a:solidFill>
              </a:rPr>
              <a:t>₁ * 10^2n + [(a₁ + a₂)(b₁ + b₂) - </a:t>
            </a:r>
            <a:r>
              <a:rPr lang="en-US" sz="2000" err="1">
                <a:solidFill>
                  <a:srgbClr val="0F0F0F"/>
                </a:solidFill>
              </a:rPr>
              <a:t>a₁b</a:t>
            </a:r>
            <a:r>
              <a:rPr lang="en-US" sz="2000">
                <a:solidFill>
                  <a:srgbClr val="0F0F0F"/>
                </a:solidFill>
              </a:rPr>
              <a:t>₁ - </a:t>
            </a:r>
            <a:r>
              <a:rPr lang="en-US" sz="2000" err="1">
                <a:solidFill>
                  <a:srgbClr val="0F0F0F"/>
                </a:solidFill>
              </a:rPr>
              <a:t>a₂b</a:t>
            </a:r>
            <a:r>
              <a:rPr lang="en-US" sz="2000">
                <a:solidFill>
                  <a:srgbClr val="0F0F0F"/>
                </a:solidFill>
              </a:rPr>
              <a:t>₂] * 10^n + </a:t>
            </a:r>
            <a:r>
              <a:rPr lang="en-US" sz="2000" err="1">
                <a:solidFill>
                  <a:srgbClr val="0F0F0F"/>
                </a:solidFill>
              </a:rPr>
              <a:t>a₂b</a:t>
            </a:r>
            <a:r>
              <a:rPr lang="en-US" sz="2000">
                <a:solidFill>
                  <a:srgbClr val="0F0F0F"/>
                </a:solidFill>
              </a:rPr>
              <a:t>₂</a:t>
            </a:r>
            <a:endParaRPr lang="en-US"/>
          </a:p>
        </p:txBody>
      </p:sp>
      <p:grpSp>
        <p:nvGrpSpPr>
          <p:cNvPr id="3" name="Group 2">
            <a:extLst>
              <a:ext uri="{FF2B5EF4-FFF2-40B4-BE49-F238E27FC236}">
                <a16:creationId xmlns:a16="http://schemas.microsoft.com/office/drawing/2014/main" id="{9EA0D690-0FFB-1DEB-0974-18BF506CB3FB}"/>
              </a:ext>
            </a:extLst>
          </p:cNvPr>
          <p:cNvGrpSpPr/>
          <p:nvPr/>
        </p:nvGrpSpPr>
        <p:grpSpPr>
          <a:xfrm>
            <a:off x="3692525" y="4953808"/>
            <a:ext cx="1758950" cy="111892"/>
            <a:chOff x="481132" y="2390531"/>
            <a:chExt cx="5171657" cy="706837"/>
          </a:xfrm>
        </p:grpSpPr>
        <p:sp>
          <p:nvSpPr>
            <p:cNvPr id="5" name="Flowchart: Delay 4">
              <a:extLst>
                <a:ext uri="{FF2B5EF4-FFF2-40B4-BE49-F238E27FC236}">
                  <a16:creationId xmlns:a16="http://schemas.microsoft.com/office/drawing/2014/main" id="{7514CF24-FFF2-6941-C5E5-1F39556ACECD}"/>
                </a:ext>
              </a:extLst>
            </p:cNvPr>
            <p:cNvSpPr>
              <a:spLocks/>
            </p:cNvSpPr>
            <p:nvPr/>
          </p:nvSpPr>
          <p:spPr>
            <a:xfrm>
              <a:off x="4947557" y="2392136"/>
              <a:ext cx="705232" cy="705232"/>
            </a:xfrm>
            <a:prstGeom prst="flowChartDelay">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6341044-8716-A296-D654-3DD902F65166}"/>
                </a:ext>
              </a:extLst>
            </p:cNvPr>
            <p:cNvSpPr>
              <a:spLocks/>
            </p:cNvSpPr>
            <p:nvPr/>
          </p:nvSpPr>
          <p:spPr>
            <a:xfrm>
              <a:off x="4054565" y="2392136"/>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94A1E97-62CD-F02B-3600-67B1CE68ECFF}"/>
                </a:ext>
              </a:extLst>
            </p:cNvPr>
            <p:cNvSpPr>
              <a:spLocks/>
            </p:cNvSpPr>
            <p:nvPr/>
          </p:nvSpPr>
          <p:spPr>
            <a:xfrm>
              <a:off x="3160596"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A698C9A-0A96-9568-D793-0789F5B24059}"/>
                </a:ext>
              </a:extLst>
            </p:cNvPr>
            <p:cNvSpPr>
              <a:spLocks/>
            </p:cNvSpPr>
            <p:nvPr/>
          </p:nvSpPr>
          <p:spPr>
            <a:xfrm>
              <a:off x="226760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174921F-546F-2197-8FAE-2CF030ADE6FD}"/>
                </a:ext>
              </a:extLst>
            </p:cNvPr>
            <p:cNvSpPr>
              <a:spLocks/>
            </p:cNvSpPr>
            <p:nvPr/>
          </p:nvSpPr>
          <p:spPr>
            <a:xfrm>
              <a:off x="137412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Delay 12">
              <a:extLst>
                <a:ext uri="{FF2B5EF4-FFF2-40B4-BE49-F238E27FC236}">
                  <a16:creationId xmlns:a16="http://schemas.microsoft.com/office/drawing/2014/main" id="{73A6C2BE-D428-9E2C-7DBB-7E88B3A992DE}"/>
                </a:ext>
              </a:extLst>
            </p:cNvPr>
            <p:cNvSpPr>
              <a:spLocks/>
            </p:cNvSpPr>
            <p:nvPr/>
          </p:nvSpPr>
          <p:spPr>
            <a:xfrm rot="10800000">
              <a:off x="481132" y="2390531"/>
              <a:ext cx="705232" cy="705232"/>
            </a:xfrm>
            <a:prstGeom prst="flowChartDelay">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Google Shape;758;p36">
            <a:extLst>
              <a:ext uri="{FF2B5EF4-FFF2-40B4-BE49-F238E27FC236}">
                <a16:creationId xmlns:a16="http://schemas.microsoft.com/office/drawing/2014/main" id="{1273A9D3-F75F-191F-A5B5-2AF64631C78C}"/>
              </a:ext>
            </a:extLst>
          </p:cNvPr>
          <p:cNvSpPr txBox="1">
            <a:spLocks/>
          </p:cNvSpPr>
          <p:nvPr/>
        </p:nvSpPr>
        <p:spPr>
          <a:xfrm>
            <a:off x="986867" y="153622"/>
            <a:ext cx="626200" cy="46166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00000"/>
              </a:lnSpc>
              <a:buSzPts val="6000"/>
            </a:pPr>
            <a:r>
              <a:rPr lang="en" sz="1200" b="1">
                <a:solidFill>
                  <a:schemeClr val="accent1"/>
                </a:solidFill>
                <a:latin typeface="Montserrat"/>
                <a:sym typeface="Montserrat"/>
              </a:rPr>
              <a:t>05</a:t>
            </a:r>
          </a:p>
        </p:txBody>
      </p:sp>
      <p:sp>
        <p:nvSpPr>
          <p:cNvPr id="17" name="Google Shape;756;p36">
            <a:extLst>
              <a:ext uri="{FF2B5EF4-FFF2-40B4-BE49-F238E27FC236}">
                <a16:creationId xmlns:a16="http://schemas.microsoft.com/office/drawing/2014/main" id="{EC1B074D-2712-2183-D5BC-7D3DF1D8B7D0}"/>
              </a:ext>
            </a:extLst>
          </p:cNvPr>
          <p:cNvSpPr txBox="1">
            <a:spLocks/>
          </p:cNvSpPr>
          <p:nvPr/>
        </p:nvSpPr>
        <p:spPr>
          <a:xfrm>
            <a:off x="1299967" y="153622"/>
            <a:ext cx="1422067" cy="4616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l"/>
            <a:r>
              <a:rPr lang="en-US" sz="1200"/>
              <a:t>EXAMPLE</a:t>
            </a:r>
          </a:p>
        </p:txBody>
      </p:sp>
    </p:spTree>
    <p:extLst>
      <p:ext uri="{BB962C8B-B14F-4D97-AF65-F5344CB8AC3E}">
        <p14:creationId xmlns:p14="http://schemas.microsoft.com/office/powerpoint/2010/main" val="30433232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7502E49-2C9C-0DB0-4917-63262A61C8EC}"/>
              </a:ext>
            </a:extLst>
          </p:cNvPr>
          <p:cNvSpPr>
            <a:spLocks noGrp="1"/>
          </p:cNvSpPr>
          <p:nvPr>
            <p:ph type="title"/>
          </p:nvPr>
        </p:nvSpPr>
        <p:spPr/>
        <p:txBody>
          <a:bodyPr/>
          <a:lstStyle/>
          <a:p>
            <a:r>
              <a:rPr lang="en-US" sz="3200" b="1" dirty="0">
                <a:latin typeface="-apple-system"/>
              </a:rPr>
              <a:t>Pseudocode</a:t>
            </a:r>
          </a:p>
        </p:txBody>
      </p:sp>
      <p:sp>
        <p:nvSpPr>
          <p:cNvPr id="6" name="Text Placeholder 2">
            <a:extLst>
              <a:ext uri="{FF2B5EF4-FFF2-40B4-BE49-F238E27FC236}">
                <a16:creationId xmlns:a16="http://schemas.microsoft.com/office/drawing/2014/main" id="{EE080115-5D71-65CE-00D1-CD6DC76A6872}"/>
              </a:ext>
            </a:extLst>
          </p:cNvPr>
          <p:cNvSpPr>
            <a:spLocks noGrp="1"/>
          </p:cNvSpPr>
          <p:nvPr>
            <p:ph type="body" sz="quarter" idx="10" hasCustomPrompt="1"/>
          </p:nvPr>
        </p:nvSpPr>
        <p:spPr>
          <a:xfrm>
            <a:off x="7634216" y="257370"/>
            <a:ext cx="1257659" cy="356871"/>
          </a:xfrm>
        </p:spPr>
        <p:txBody>
          <a:bodyPr/>
          <a:lstStyle>
            <a:lvl1pPr marL="139700" indent="0">
              <a:buNone/>
              <a:defRPr sz="1000"/>
            </a:lvl1pPr>
          </a:lstStyle>
          <a:p>
            <a:pPr lvl="0"/>
            <a:fld id="{E7EC936A-77B2-428F-9A59-450890296C0A}" type="datetime1">
              <a:rPr lang="en-US" smtClean="0"/>
              <a:t>12/26/2023</a:t>
            </a:fld>
            <a:endParaRPr lang="en-US"/>
          </a:p>
        </p:txBody>
      </p:sp>
      <p:grpSp>
        <p:nvGrpSpPr>
          <p:cNvPr id="3" name="Group 2">
            <a:extLst>
              <a:ext uri="{FF2B5EF4-FFF2-40B4-BE49-F238E27FC236}">
                <a16:creationId xmlns:a16="http://schemas.microsoft.com/office/drawing/2014/main" id="{9EA0D690-0FFB-1DEB-0974-18BF506CB3FB}"/>
              </a:ext>
            </a:extLst>
          </p:cNvPr>
          <p:cNvGrpSpPr/>
          <p:nvPr/>
        </p:nvGrpSpPr>
        <p:grpSpPr>
          <a:xfrm>
            <a:off x="3692525" y="4953808"/>
            <a:ext cx="1758950" cy="111892"/>
            <a:chOff x="481132" y="2390531"/>
            <a:chExt cx="5171657" cy="706837"/>
          </a:xfrm>
        </p:grpSpPr>
        <p:sp>
          <p:nvSpPr>
            <p:cNvPr id="5" name="Flowchart: Delay 4">
              <a:extLst>
                <a:ext uri="{FF2B5EF4-FFF2-40B4-BE49-F238E27FC236}">
                  <a16:creationId xmlns:a16="http://schemas.microsoft.com/office/drawing/2014/main" id="{7514CF24-FFF2-6941-C5E5-1F39556ACECD}"/>
                </a:ext>
              </a:extLst>
            </p:cNvPr>
            <p:cNvSpPr>
              <a:spLocks/>
            </p:cNvSpPr>
            <p:nvPr/>
          </p:nvSpPr>
          <p:spPr>
            <a:xfrm>
              <a:off x="4947557" y="2392136"/>
              <a:ext cx="705232" cy="705232"/>
            </a:xfrm>
            <a:prstGeom prst="flowChartDelay">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6341044-8716-A296-D654-3DD902F65166}"/>
                </a:ext>
              </a:extLst>
            </p:cNvPr>
            <p:cNvSpPr>
              <a:spLocks/>
            </p:cNvSpPr>
            <p:nvPr/>
          </p:nvSpPr>
          <p:spPr>
            <a:xfrm>
              <a:off x="4054565" y="2392136"/>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94A1E97-62CD-F02B-3600-67B1CE68ECFF}"/>
                </a:ext>
              </a:extLst>
            </p:cNvPr>
            <p:cNvSpPr>
              <a:spLocks/>
            </p:cNvSpPr>
            <p:nvPr/>
          </p:nvSpPr>
          <p:spPr>
            <a:xfrm>
              <a:off x="3160596"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A698C9A-0A96-9568-D793-0789F5B24059}"/>
                </a:ext>
              </a:extLst>
            </p:cNvPr>
            <p:cNvSpPr>
              <a:spLocks/>
            </p:cNvSpPr>
            <p:nvPr/>
          </p:nvSpPr>
          <p:spPr>
            <a:xfrm>
              <a:off x="226760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174921F-546F-2197-8FAE-2CF030ADE6FD}"/>
                </a:ext>
              </a:extLst>
            </p:cNvPr>
            <p:cNvSpPr>
              <a:spLocks/>
            </p:cNvSpPr>
            <p:nvPr/>
          </p:nvSpPr>
          <p:spPr>
            <a:xfrm>
              <a:off x="137412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Delay 12">
              <a:extLst>
                <a:ext uri="{FF2B5EF4-FFF2-40B4-BE49-F238E27FC236}">
                  <a16:creationId xmlns:a16="http://schemas.microsoft.com/office/drawing/2014/main" id="{73A6C2BE-D428-9E2C-7DBB-7E88B3A992DE}"/>
                </a:ext>
              </a:extLst>
            </p:cNvPr>
            <p:cNvSpPr>
              <a:spLocks/>
            </p:cNvSpPr>
            <p:nvPr/>
          </p:nvSpPr>
          <p:spPr>
            <a:xfrm rot="10800000">
              <a:off x="481132" y="2390531"/>
              <a:ext cx="705232" cy="705232"/>
            </a:xfrm>
            <a:prstGeom prst="flowChartDelay">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Google Shape;758;p36">
            <a:extLst>
              <a:ext uri="{FF2B5EF4-FFF2-40B4-BE49-F238E27FC236}">
                <a16:creationId xmlns:a16="http://schemas.microsoft.com/office/drawing/2014/main" id="{1273A9D3-F75F-191F-A5B5-2AF64631C78C}"/>
              </a:ext>
            </a:extLst>
          </p:cNvPr>
          <p:cNvSpPr txBox="1">
            <a:spLocks/>
          </p:cNvSpPr>
          <p:nvPr/>
        </p:nvSpPr>
        <p:spPr>
          <a:xfrm>
            <a:off x="986867" y="153622"/>
            <a:ext cx="626200" cy="46166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00000"/>
              </a:lnSpc>
              <a:buSzPts val="6000"/>
            </a:pPr>
            <a:r>
              <a:rPr lang="en" sz="1200" b="1">
                <a:solidFill>
                  <a:schemeClr val="accent1"/>
                </a:solidFill>
                <a:latin typeface="Montserrat"/>
                <a:sym typeface="Montserrat"/>
              </a:rPr>
              <a:t>05</a:t>
            </a:r>
          </a:p>
        </p:txBody>
      </p:sp>
      <p:sp>
        <p:nvSpPr>
          <p:cNvPr id="17" name="Google Shape;756;p36">
            <a:extLst>
              <a:ext uri="{FF2B5EF4-FFF2-40B4-BE49-F238E27FC236}">
                <a16:creationId xmlns:a16="http://schemas.microsoft.com/office/drawing/2014/main" id="{EC1B074D-2712-2183-D5BC-7D3DF1D8B7D0}"/>
              </a:ext>
            </a:extLst>
          </p:cNvPr>
          <p:cNvSpPr txBox="1">
            <a:spLocks/>
          </p:cNvSpPr>
          <p:nvPr/>
        </p:nvSpPr>
        <p:spPr>
          <a:xfrm>
            <a:off x="1299967" y="153622"/>
            <a:ext cx="1422067" cy="4616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l"/>
            <a:r>
              <a:rPr lang="en-US" sz="1200"/>
              <a:t>EXAMPLE</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A468402E-7DA0-1782-9A11-9F86D2163E9D}"/>
                  </a:ext>
                </a:extLst>
              </p:cNvPr>
              <p:cNvSpPr txBox="1"/>
              <p:nvPr/>
            </p:nvSpPr>
            <p:spPr>
              <a:xfrm>
                <a:off x="2128645" y="1191732"/>
                <a:ext cx="4822684" cy="3664016"/>
              </a:xfrm>
              <a:prstGeom prst="rect">
                <a:avLst/>
              </a:prstGeom>
              <a:noFill/>
            </p:spPr>
            <p:txBody>
              <a:bodyPr wrap="square">
                <a:spAutoFit/>
              </a:bodyPr>
              <a:lstStyle/>
              <a:p>
                <a:pPr>
                  <a:lnSpc>
                    <a:spcPct val="107000"/>
                  </a:lnSpc>
                  <a:spcAft>
                    <a:spcPts val="80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Input: two 2n-digit positive integers a and b.</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Output: the product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a.b</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if  </a:t>
                </a:r>
                <a14:m>
                  <m:oMath xmlns:m="http://schemas.openxmlformats.org/officeDocument/2006/math">
                    <m:r>
                      <a:rPr lang="en-US" sz="1200" i="1" kern="100">
                        <a:effectLst/>
                        <a:latin typeface="Cambria Math" panose="02040503050406030204" pitchFamily="18" charset="0"/>
                        <a:ea typeface="Calibri" panose="020F0502020204030204" pitchFamily="34" charset="0"/>
                        <a:cs typeface="Times New Roman" panose="02020603050405020304" pitchFamily="18" charset="0"/>
                      </a:rPr>
                      <m:t>𝑛</m:t>
                    </m:r>
                    <m:r>
                      <a:rPr lang="en-US" sz="1200" i="1" kern="100">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200" i="1" kern="100">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200" i="1" kern="100">
                            <a:effectLst/>
                            <a:latin typeface="Cambria Math" panose="02040503050406030204" pitchFamily="18" charset="0"/>
                            <a:ea typeface="Calibri" panose="020F0502020204030204" pitchFamily="34" charset="0"/>
                            <a:cs typeface="Times New Roman" panose="02020603050405020304" pitchFamily="18" charset="0"/>
                          </a:rPr>
                          <m:t>1</m:t>
                        </m:r>
                      </m:num>
                      <m:den>
                        <m:r>
                          <a:rPr lang="en-US" sz="1200" i="1" kern="100">
                            <a:effectLst/>
                            <a:latin typeface="Cambria Math" panose="02040503050406030204" pitchFamily="18" charset="0"/>
                            <a:ea typeface="Calibri" panose="020F0502020204030204" pitchFamily="34" charset="0"/>
                            <a:cs typeface="Times New Roman" panose="02020603050405020304" pitchFamily="18" charset="0"/>
                          </a:rPr>
                          <m:t>2</m:t>
                        </m:r>
                      </m:den>
                    </m:f>
                  </m:oMath>
                </a14:m>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then				// base case</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compute </a:t>
                </a:r>
                <a:r>
                  <a:rPr lang="en-US" sz="1200" kern="100" dirty="0" err="1">
                    <a:effectLst/>
                    <a:latin typeface="Times New Roman" panose="02020603050405020304" pitchFamily="18" charset="0"/>
                    <a:ea typeface="Calibri" panose="020F0502020204030204" pitchFamily="34" charset="0"/>
                    <a:cs typeface="Times New Roman" panose="02020603050405020304" pitchFamily="18" charset="0"/>
                  </a:rPr>
                  <a:t>a.b</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in one step and return the result</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Else				//recursive case</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a:t>
                </a:r>
                <a:r>
                  <a:rPr lang="en-US" sz="1200" kern="100" baseline="-25000" dirty="0">
                    <a:effectLst/>
                    <a:latin typeface="Times New Roman" panose="02020603050405020304" pitchFamily="18" charset="0"/>
                    <a:ea typeface="Calibri" panose="020F0502020204030204" pitchFamily="34" charset="0"/>
                    <a:cs typeface="Times New Roman" panose="02020603050405020304" pitchFamily="18" charset="0"/>
                  </a:rPr>
                  <a:t>1</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a:t>
                </a:r>
                <a:r>
                  <a:rPr lang="en-US" sz="1200" kern="100"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 first and second halves of a</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b</a:t>
                </a:r>
                <a:r>
                  <a:rPr lang="en-US" sz="1200" kern="100" baseline="-25000" dirty="0">
                    <a:effectLst/>
                    <a:latin typeface="Times New Roman" panose="02020603050405020304" pitchFamily="18" charset="0"/>
                    <a:ea typeface="Calibri" panose="020F0502020204030204" pitchFamily="34" charset="0"/>
                    <a:cs typeface="Times New Roman" panose="02020603050405020304" pitchFamily="18" charset="0"/>
                  </a:rPr>
                  <a:t>1</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b</a:t>
                </a:r>
                <a:r>
                  <a:rPr lang="en-US" sz="1200" kern="100"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 first and second halves of b</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recursively compute a</a:t>
                </a:r>
                <a:r>
                  <a:rPr lang="en-US" sz="1200" kern="100" baseline="-25000" dirty="0">
                    <a:effectLst/>
                    <a:latin typeface="Times New Roman" panose="02020603050405020304" pitchFamily="18" charset="0"/>
                    <a:ea typeface="Calibri" panose="020F0502020204030204" pitchFamily="34" charset="0"/>
                    <a:cs typeface="Times New Roman" panose="02020603050405020304" pitchFamily="18" charset="0"/>
                  </a:rPr>
                  <a:t>1</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a</a:t>
                </a:r>
                <a:r>
                  <a:rPr lang="en-US" sz="1200" kern="100"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 a</a:t>
                </a:r>
                <a:r>
                  <a:rPr lang="en-US" sz="1200" kern="100" baseline="-25000" dirty="0">
                    <a:effectLst/>
                    <a:latin typeface="Times New Roman" panose="02020603050405020304" pitchFamily="18" charset="0"/>
                    <a:ea typeface="Calibri" panose="020F0502020204030204" pitchFamily="34" charset="0"/>
                    <a:cs typeface="Times New Roman" panose="02020603050405020304" pitchFamily="18" charset="0"/>
                  </a:rPr>
                  <a:t>1</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.a</a:t>
                </a:r>
                <a:r>
                  <a:rPr lang="en-US" sz="1200" kern="100"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a:t>
                </a:r>
                <a:r>
                  <a:rPr lang="en-US" sz="1200" kern="100" baseline="-25000" dirty="0">
                    <a:effectLst/>
                    <a:latin typeface="Times New Roman" panose="02020603050405020304" pitchFamily="18" charset="0"/>
                    <a:ea typeface="Calibri" panose="020F0502020204030204" pitchFamily="34" charset="0"/>
                    <a:cs typeface="Times New Roman" panose="02020603050405020304" pitchFamily="18" charset="0"/>
                  </a:rPr>
                  <a:t>1</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b</a:t>
                </a:r>
                <a:r>
                  <a:rPr lang="en-US" sz="1200" kern="100"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 a</a:t>
                </a:r>
                <a:r>
                  <a:rPr lang="en-US" sz="1200" kern="100" baseline="-25000" dirty="0">
                    <a:effectLst/>
                    <a:latin typeface="Times New Roman" panose="02020603050405020304" pitchFamily="18" charset="0"/>
                    <a:ea typeface="Calibri" panose="020F0502020204030204" pitchFamily="34" charset="0"/>
                    <a:cs typeface="Times New Roman" panose="02020603050405020304" pitchFamily="18" charset="0"/>
                  </a:rPr>
                  <a:t>1</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.b</a:t>
                </a:r>
                <a:r>
                  <a:rPr lang="en-US" sz="1200" kern="100" baseline="-25000" dirty="0">
                    <a:effectLst/>
                    <a:latin typeface="Times New Roman" panose="02020603050405020304" pitchFamily="18" charset="0"/>
                    <a:ea typeface="Calibri" panose="020F0502020204030204" pitchFamily="34" charset="0"/>
                    <a:cs typeface="Times New Roman" panose="02020603050405020304" pitchFamily="18" charset="0"/>
                  </a:rPr>
                  <a:t>2</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a:t>
                </a:r>
                <a:r>
                  <a:rPr lang="en-US" sz="1200" kern="100"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b</a:t>
                </a:r>
                <a:r>
                  <a:rPr lang="en-US" sz="1200" kern="100" baseline="-25000" dirty="0">
                    <a:effectLst/>
                    <a:latin typeface="Times New Roman" panose="02020603050405020304" pitchFamily="18" charset="0"/>
                    <a:ea typeface="Calibri" panose="020F0502020204030204" pitchFamily="34" charset="0"/>
                    <a:cs typeface="Times New Roman" panose="02020603050405020304" pitchFamily="18" charset="0"/>
                  </a:rPr>
                  <a:t>1</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 a</a:t>
                </a:r>
                <a:r>
                  <a:rPr lang="en-US" sz="1200" kern="100"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.b</a:t>
                </a:r>
                <a:r>
                  <a:rPr lang="en-US" sz="1200" kern="100" baseline="-25000" dirty="0">
                    <a:effectLst/>
                    <a:latin typeface="Times New Roman" panose="02020603050405020304" pitchFamily="18" charset="0"/>
                    <a:ea typeface="Calibri" panose="020F0502020204030204" pitchFamily="34" charset="0"/>
                    <a:cs typeface="Times New Roman" panose="02020603050405020304" pitchFamily="18" charset="0"/>
                  </a:rPr>
                  <a:t>1</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and a</a:t>
                </a:r>
                <a:r>
                  <a:rPr lang="en-US" sz="1200" kern="100"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b</a:t>
                </a:r>
                <a:r>
                  <a:rPr lang="en-US" sz="1200" kern="100"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 a</a:t>
                </a:r>
                <a:r>
                  <a:rPr lang="en-US" sz="1200" kern="100"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.b</a:t>
                </a:r>
                <a:r>
                  <a:rPr lang="en-US" sz="1200" kern="100" baseline="-25000" dirty="0">
                    <a:effectLst/>
                    <a:latin typeface="Times New Roman" panose="02020603050405020304" pitchFamily="18" charset="0"/>
                    <a:ea typeface="Calibri" panose="020F0502020204030204" pitchFamily="34" charset="0"/>
                    <a:cs typeface="Times New Roman" panose="02020603050405020304" pitchFamily="18" charset="0"/>
                  </a:rPr>
                  <a:t>2</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compute 10</a:t>
                </a:r>
                <a:r>
                  <a:rPr lang="en-US" sz="1200" kern="100" baseline="30000" dirty="0">
                    <a:effectLst/>
                    <a:latin typeface="Times New Roman" panose="02020603050405020304" pitchFamily="18" charset="0"/>
                    <a:ea typeface="Calibri" panose="020F0502020204030204" pitchFamily="34" charset="0"/>
                    <a:cs typeface="Times New Roman" panose="02020603050405020304" pitchFamily="18" charset="0"/>
                  </a:rPr>
                  <a:t>2n</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.a</a:t>
                </a:r>
                <a:r>
                  <a:rPr lang="en-US" sz="1200" kern="100" baseline="-25000" dirty="0">
                    <a:effectLst/>
                    <a:latin typeface="Times New Roman" panose="02020603050405020304" pitchFamily="18" charset="0"/>
                    <a:ea typeface="Calibri" panose="020F0502020204030204" pitchFamily="34" charset="0"/>
                    <a:cs typeface="Times New Roman" panose="02020603050405020304" pitchFamily="18" charset="0"/>
                  </a:rPr>
                  <a:t>1</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b</a:t>
                </a:r>
                <a:r>
                  <a:rPr lang="en-US" sz="1200" kern="100" baseline="-25000" dirty="0">
                    <a:effectLst/>
                    <a:latin typeface="Times New Roman" panose="02020603050405020304" pitchFamily="18" charset="0"/>
                    <a:ea typeface="Calibri" panose="020F0502020204030204" pitchFamily="34" charset="0"/>
                    <a:cs typeface="Times New Roman" panose="02020603050405020304" pitchFamily="18" charset="0"/>
                  </a:rPr>
                  <a:t>1</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+ 10</a:t>
                </a:r>
                <a:r>
                  <a:rPr lang="en-US" sz="1200" kern="100" baseline="30000" dirty="0">
                    <a:effectLst/>
                    <a:latin typeface="Times New Roman" panose="02020603050405020304" pitchFamily="18" charset="0"/>
                    <a:ea typeface="Calibri" panose="020F0502020204030204" pitchFamily="34" charset="0"/>
                    <a:cs typeface="Times New Roman" panose="02020603050405020304" pitchFamily="18" charset="0"/>
                  </a:rPr>
                  <a:t>n</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.(a</a:t>
                </a:r>
                <a:r>
                  <a:rPr lang="en-US" sz="1200" kern="100" baseline="-25000" dirty="0">
                    <a:effectLst/>
                    <a:latin typeface="Times New Roman" panose="02020603050405020304" pitchFamily="18" charset="0"/>
                    <a:ea typeface="Calibri" panose="020F0502020204030204" pitchFamily="34" charset="0"/>
                    <a:cs typeface="Times New Roman" panose="02020603050405020304" pitchFamily="18" charset="0"/>
                  </a:rPr>
                  <a:t>1</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b</a:t>
                </a:r>
                <a:r>
                  <a:rPr lang="en-US" sz="1200" kern="100"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 a</a:t>
                </a:r>
                <a:r>
                  <a:rPr lang="en-US" sz="1200" kern="100"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b</a:t>
                </a:r>
                <a:r>
                  <a:rPr lang="en-US" sz="1200" kern="100" baseline="-25000" dirty="0">
                    <a:effectLst/>
                    <a:latin typeface="Times New Roman" panose="02020603050405020304" pitchFamily="18" charset="0"/>
                    <a:ea typeface="Calibri" panose="020F0502020204030204" pitchFamily="34" charset="0"/>
                    <a:cs typeface="Times New Roman" panose="02020603050405020304" pitchFamily="18" charset="0"/>
                  </a:rPr>
                  <a:t>1</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 a</a:t>
                </a:r>
                <a:r>
                  <a:rPr lang="en-US" sz="1200" kern="100"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b</a:t>
                </a:r>
                <a:r>
                  <a:rPr lang="en-US" sz="1200" kern="100"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using</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	grade-school addition and return the result.</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9" name="TextBox 8">
                <a:extLst>
                  <a:ext uri="{FF2B5EF4-FFF2-40B4-BE49-F238E27FC236}">
                    <a16:creationId xmlns:a16="http://schemas.microsoft.com/office/drawing/2014/main" id="{A468402E-7DA0-1782-9A11-9F86D2163E9D}"/>
                  </a:ext>
                </a:extLst>
              </p:cNvPr>
              <p:cNvSpPr txBox="1">
                <a:spLocks noRot="1" noChangeAspect="1" noMove="1" noResize="1" noEditPoints="1" noAdjustHandles="1" noChangeArrowheads="1" noChangeShapeType="1" noTextEdit="1"/>
              </p:cNvSpPr>
              <p:nvPr/>
            </p:nvSpPr>
            <p:spPr>
              <a:xfrm>
                <a:off x="2128645" y="1191732"/>
                <a:ext cx="4822684" cy="3664016"/>
              </a:xfrm>
              <a:prstGeom prst="rect">
                <a:avLst/>
              </a:prstGeom>
              <a:blipFill>
                <a:blip r:embed="rId3"/>
                <a:stretch>
                  <a:fillRect b="-166"/>
                </a:stretch>
              </a:blipFill>
            </p:spPr>
            <p:txBody>
              <a:bodyPr/>
              <a:lstStyle/>
              <a:p>
                <a:r>
                  <a:rPr lang="en-US">
                    <a:noFill/>
                  </a:rPr>
                  <a:t> </a:t>
                </a:r>
              </a:p>
            </p:txBody>
          </p:sp>
        </mc:Fallback>
      </mc:AlternateContent>
    </p:spTree>
    <p:extLst>
      <p:ext uri="{BB962C8B-B14F-4D97-AF65-F5344CB8AC3E}">
        <p14:creationId xmlns:p14="http://schemas.microsoft.com/office/powerpoint/2010/main" val="39749285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7502E49-2C9C-0DB0-4917-63262A61C8EC}"/>
              </a:ext>
            </a:extLst>
          </p:cNvPr>
          <p:cNvSpPr>
            <a:spLocks noGrp="1"/>
          </p:cNvSpPr>
          <p:nvPr>
            <p:ph type="title"/>
          </p:nvPr>
        </p:nvSpPr>
        <p:spPr/>
        <p:txBody>
          <a:bodyPr/>
          <a:lstStyle/>
          <a:p>
            <a:r>
              <a:rPr lang="en-US" b="1" i="0">
                <a:solidFill>
                  <a:srgbClr val="444444"/>
                </a:solidFill>
                <a:effectLst/>
                <a:latin typeface="Abyssinica SIL"/>
              </a:rPr>
              <a:t>Divide and Conquer Approach</a:t>
            </a:r>
            <a:endParaRPr lang="vi-VN"/>
          </a:p>
        </p:txBody>
      </p:sp>
      <p:sp>
        <p:nvSpPr>
          <p:cNvPr id="6" name="Text Placeholder 2">
            <a:extLst>
              <a:ext uri="{FF2B5EF4-FFF2-40B4-BE49-F238E27FC236}">
                <a16:creationId xmlns:a16="http://schemas.microsoft.com/office/drawing/2014/main" id="{EE080115-5D71-65CE-00D1-CD6DC76A6872}"/>
              </a:ext>
            </a:extLst>
          </p:cNvPr>
          <p:cNvSpPr>
            <a:spLocks noGrp="1"/>
          </p:cNvSpPr>
          <p:nvPr>
            <p:ph type="body" sz="quarter" idx="10" hasCustomPrompt="1"/>
          </p:nvPr>
        </p:nvSpPr>
        <p:spPr>
          <a:xfrm>
            <a:off x="7634216" y="257370"/>
            <a:ext cx="1257659" cy="356871"/>
          </a:xfrm>
        </p:spPr>
        <p:txBody>
          <a:bodyPr/>
          <a:lstStyle>
            <a:lvl1pPr marL="139700" indent="0">
              <a:buNone/>
              <a:defRPr sz="1000"/>
            </a:lvl1pPr>
          </a:lstStyle>
          <a:p>
            <a:pPr lvl="0"/>
            <a:fld id="{E7EC936A-77B2-428F-9A59-450890296C0A}" type="datetime1">
              <a:rPr lang="en-US" smtClean="0"/>
              <a:t>12/26/2023</a:t>
            </a:fld>
            <a:endParaRPr lang="en-US"/>
          </a:p>
        </p:txBody>
      </p:sp>
      <p:sp>
        <p:nvSpPr>
          <p:cNvPr id="4" name="TextBox 3">
            <a:extLst>
              <a:ext uri="{FF2B5EF4-FFF2-40B4-BE49-F238E27FC236}">
                <a16:creationId xmlns:a16="http://schemas.microsoft.com/office/drawing/2014/main" id="{A1A5FADF-639B-6102-79F3-8C974232ECA6}"/>
              </a:ext>
            </a:extLst>
          </p:cNvPr>
          <p:cNvSpPr txBox="1"/>
          <p:nvPr/>
        </p:nvSpPr>
        <p:spPr>
          <a:xfrm>
            <a:off x="628650" y="1357780"/>
            <a:ext cx="4572000" cy="400110"/>
          </a:xfrm>
          <a:prstGeom prst="rect">
            <a:avLst/>
          </a:prstGeom>
          <a:noFill/>
        </p:spPr>
        <p:txBody>
          <a:bodyPr wrap="square">
            <a:spAutoFit/>
          </a:bodyPr>
          <a:lstStyle/>
          <a:p>
            <a:r>
              <a:rPr lang="en-US" sz="2000" dirty="0"/>
              <a:t>For example: a= 5678 and b= 6789.</a:t>
            </a:r>
          </a:p>
        </p:txBody>
      </p:sp>
      <p:sp>
        <p:nvSpPr>
          <p:cNvPr id="5" name="TextBox 4">
            <a:extLst>
              <a:ext uri="{FF2B5EF4-FFF2-40B4-BE49-F238E27FC236}">
                <a16:creationId xmlns:a16="http://schemas.microsoft.com/office/drawing/2014/main" id="{250B30CD-4E9D-C884-A817-1F0B36E64B32}"/>
              </a:ext>
            </a:extLst>
          </p:cNvPr>
          <p:cNvSpPr txBox="1"/>
          <p:nvPr/>
        </p:nvSpPr>
        <p:spPr>
          <a:xfrm>
            <a:off x="1111886" y="2752909"/>
            <a:ext cx="1681871" cy="1015663"/>
          </a:xfrm>
          <a:prstGeom prst="rect">
            <a:avLst/>
          </a:prstGeom>
          <a:noFill/>
        </p:spPr>
        <p:txBody>
          <a:bodyPr wrap="none" rtlCol="0">
            <a:spAutoFit/>
          </a:bodyPr>
          <a:lstStyle/>
          <a:p>
            <a:r>
              <a:rPr lang="en-US" sz="6000" err="1"/>
              <a:t>a.b</a:t>
            </a:r>
            <a:r>
              <a:rPr lang="en-US" sz="6000"/>
              <a:t>?</a:t>
            </a:r>
          </a:p>
        </p:txBody>
      </p:sp>
      <p:sp>
        <p:nvSpPr>
          <p:cNvPr id="8" name="TextBox 7">
            <a:extLst>
              <a:ext uri="{FF2B5EF4-FFF2-40B4-BE49-F238E27FC236}">
                <a16:creationId xmlns:a16="http://schemas.microsoft.com/office/drawing/2014/main" id="{64344BCC-E298-CB51-AC70-C05F9E397FEB}"/>
              </a:ext>
            </a:extLst>
          </p:cNvPr>
          <p:cNvSpPr txBox="1"/>
          <p:nvPr/>
        </p:nvSpPr>
        <p:spPr>
          <a:xfrm>
            <a:off x="3217316" y="2752909"/>
            <a:ext cx="2081019" cy="400110"/>
          </a:xfrm>
          <a:prstGeom prst="rect">
            <a:avLst/>
          </a:prstGeom>
          <a:noFill/>
        </p:spPr>
        <p:txBody>
          <a:bodyPr wrap="none" rtlCol="0">
            <a:spAutoFit/>
          </a:bodyPr>
          <a:lstStyle/>
          <a:p>
            <a:r>
              <a:rPr lang="en-US" sz="2000"/>
              <a:t>Time-consuming</a:t>
            </a:r>
          </a:p>
        </p:txBody>
      </p:sp>
      <p:sp>
        <p:nvSpPr>
          <p:cNvPr id="9" name="TextBox 8">
            <a:extLst>
              <a:ext uri="{FF2B5EF4-FFF2-40B4-BE49-F238E27FC236}">
                <a16:creationId xmlns:a16="http://schemas.microsoft.com/office/drawing/2014/main" id="{8B25A0C4-AF1F-D348-74BC-62FE78CDB471}"/>
              </a:ext>
            </a:extLst>
          </p:cNvPr>
          <p:cNvSpPr txBox="1"/>
          <p:nvPr/>
        </p:nvSpPr>
        <p:spPr>
          <a:xfrm>
            <a:off x="3364012" y="3260741"/>
            <a:ext cx="1281120" cy="400110"/>
          </a:xfrm>
          <a:prstGeom prst="rect">
            <a:avLst/>
          </a:prstGeom>
          <a:noFill/>
        </p:spPr>
        <p:txBody>
          <a:bodyPr wrap="none" rtlCol="0">
            <a:spAutoFit/>
          </a:bodyPr>
          <a:lstStyle/>
          <a:p>
            <a:r>
              <a:rPr lang="en-US" sz="2000"/>
              <a:t>Inefficient</a:t>
            </a:r>
          </a:p>
        </p:txBody>
      </p:sp>
      <p:cxnSp>
        <p:nvCxnSpPr>
          <p:cNvPr id="11" name="Straight Arrow Connector 10">
            <a:extLst>
              <a:ext uri="{FF2B5EF4-FFF2-40B4-BE49-F238E27FC236}">
                <a16:creationId xmlns:a16="http://schemas.microsoft.com/office/drawing/2014/main" id="{763C6EB3-59C0-F147-2B7B-80A9964FBE26}"/>
              </a:ext>
            </a:extLst>
          </p:cNvPr>
          <p:cNvCxnSpPr>
            <a:stCxn id="5" idx="3"/>
            <a:endCxn id="8" idx="1"/>
          </p:cNvCxnSpPr>
          <p:nvPr/>
        </p:nvCxnSpPr>
        <p:spPr>
          <a:xfrm flipV="1">
            <a:off x="2793757" y="2952964"/>
            <a:ext cx="423559" cy="307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1201795-8161-5ADE-7A35-B33C9E0C8E06}"/>
              </a:ext>
            </a:extLst>
          </p:cNvPr>
          <p:cNvCxnSpPr>
            <a:stCxn id="5" idx="3"/>
            <a:endCxn id="9" idx="1"/>
          </p:cNvCxnSpPr>
          <p:nvPr/>
        </p:nvCxnSpPr>
        <p:spPr>
          <a:xfrm>
            <a:off x="2793757" y="3260741"/>
            <a:ext cx="570255" cy="200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7862763-89CD-A1A2-21BD-A9FC84B6A6B1}"/>
              </a:ext>
            </a:extLst>
          </p:cNvPr>
          <p:cNvSpPr txBox="1"/>
          <p:nvPr/>
        </p:nvSpPr>
        <p:spPr>
          <a:xfrm>
            <a:off x="5200650" y="1728872"/>
            <a:ext cx="3591048" cy="461665"/>
          </a:xfrm>
          <a:prstGeom prst="wedgeRectCallout">
            <a:avLst>
              <a:gd name="adj1" fmla="val -24723"/>
              <a:gd name="adj2" fmla="val 107890"/>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2400" dirty="0"/>
              <a:t>How about a better way?</a:t>
            </a:r>
          </a:p>
        </p:txBody>
      </p:sp>
      <p:pic>
        <p:nvPicPr>
          <p:cNvPr id="17" name="Graphic 16">
            <a:extLst>
              <a:ext uri="{FF2B5EF4-FFF2-40B4-BE49-F238E27FC236}">
                <a16:creationId xmlns:a16="http://schemas.microsoft.com/office/drawing/2014/main" id="{7317FCB2-CD73-4212-022D-F0BD530D9A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27029" y="2365657"/>
            <a:ext cx="2696971" cy="2497407"/>
          </a:xfrm>
          <a:prstGeom prst="rect">
            <a:avLst/>
          </a:prstGeom>
        </p:spPr>
      </p:pic>
      <p:grpSp>
        <p:nvGrpSpPr>
          <p:cNvPr id="3" name="Group 2">
            <a:extLst>
              <a:ext uri="{FF2B5EF4-FFF2-40B4-BE49-F238E27FC236}">
                <a16:creationId xmlns:a16="http://schemas.microsoft.com/office/drawing/2014/main" id="{2170ADA6-C6E6-46A0-E341-812D5A906552}"/>
              </a:ext>
            </a:extLst>
          </p:cNvPr>
          <p:cNvGrpSpPr/>
          <p:nvPr/>
        </p:nvGrpSpPr>
        <p:grpSpPr>
          <a:xfrm>
            <a:off x="3692525" y="4953808"/>
            <a:ext cx="1758950" cy="111892"/>
            <a:chOff x="481132" y="2390531"/>
            <a:chExt cx="5171657" cy="706837"/>
          </a:xfrm>
        </p:grpSpPr>
        <p:sp>
          <p:nvSpPr>
            <p:cNvPr id="7" name="Flowchart: Delay 6">
              <a:extLst>
                <a:ext uri="{FF2B5EF4-FFF2-40B4-BE49-F238E27FC236}">
                  <a16:creationId xmlns:a16="http://schemas.microsoft.com/office/drawing/2014/main" id="{B75E9914-29E0-7ACD-C2BA-9C5235E567FE}"/>
                </a:ext>
              </a:extLst>
            </p:cNvPr>
            <p:cNvSpPr>
              <a:spLocks/>
            </p:cNvSpPr>
            <p:nvPr/>
          </p:nvSpPr>
          <p:spPr>
            <a:xfrm>
              <a:off x="4947557" y="2392136"/>
              <a:ext cx="705232" cy="705232"/>
            </a:xfrm>
            <a:prstGeom prst="flowChartDelay">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8094AB9-F7C9-5F7F-A973-4D4DE007E758}"/>
                </a:ext>
              </a:extLst>
            </p:cNvPr>
            <p:cNvSpPr>
              <a:spLocks/>
            </p:cNvSpPr>
            <p:nvPr/>
          </p:nvSpPr>
          <p:spPr>
            <a:xfrm>
              <a:off x="4054565" y="2392136"/>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FAA6F28-48B0-B08B-AF00-070FFB7750D1}"/>
                </a:ext>
              </a:extLst>
            </p:cNvPr>
            <p:cNvSpPr>
              <a:spLocks/>
            </p:cNvSpPr>
            <p:nvPr/>
          </p:nvSpPr>
          <p:spPr>
            <a:xfrm>
              <a:off x="3160596"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5CCBB2C-4EFB-ACA7-7B3D-933A780D5830}"/>
                </a:ext>
              </a:extLst>
            </p:cNvPr>
            <p:cNvSpPr>
              <a:spLocks/>
            </p:cNvSpPr>
            <p:nvPr/>
          </p:nvSpPr>
          <p:spPr>
            <a:xfrm>
              <a:off x="226760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63304E7-C6EB-89EB-665D-EFF4FBF2BD74}"/>
                </a:ext>
              </a:extLst>
            </p:cNvPr>
            <p:cNvSpPr>
              <a:spLocks/>
            </p:cNvSpPr>
            <p:nvPr/>
          </p:nvSpPr>
          <p:spPr>
            <a:xfrm>
              <a:off x="137412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Delay 17">
              <a:extLst>
                <a:ext uri="{FF2B5EF4-FFF2-40B4-BE49-F238E27FC236}">
                  <a16:creationId xmlns:a16="http://schemas.microsoft.com/office/drawing/2014/main" id="{EC5CE24B-1F71-7177-45A3-27453CBD60D6}"/>
                </a:ext>
              </a:extLst>
            </p:cNvPr>
            <p:cNvSpPr>
              <a:spLocks/>
            </p:cNvSpPr>
            <p:nvPr/>
          </p:nvSpPr>
          <p:spPr>
            <a:xfrm rot="10800000">
              <a:off x="481132" y="2390531"/>
              <a:ext cx="705232" cy="705232"/>
            </a:xfrm>
            <a:prstGeom prst="flowChartDelay">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Google Shape;758;p36">
            <a:extLst>
              <a:ext uri="{FF2B5EF4-FFF2-40B4-BE49-F238E27FC236}">
                <a16:creationId xmlns:a16="http://schemas.microsoft.com/office/drawing/2014/main" id="{20731657-1270-5C2F-AA45-6B786941E052}"/>
              </a:ext>
            </a:extLst>
          </p:cNvPr>
          <p:cNvSpPr txBox="1">
            <a:spLocks/>
          </p:cNvSpPr>
          <p:nvPr/>
        </p:nvSpPr>
        <p:spPr>
          <a:xfrm>
            <a:off x="986867" y="153622"/>
            <a:ext cx="626200" cy="46166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00000"/>
              </a:lnSpc>
              <a:buSzPts val="6000"/>
            </a:pPr>
            <a:r>
              <a:rPr lang="en" sz="1200" b="1">
                <a:solidFill>
                  <a:schemeClr val="accent1"/>
                </a:solidFill>
                <a:latin typeface="Montserrat"/>
                <a:sym typeface="Montserrat"/>
              </a:rPr>
              <a:t>05</a:t>
            </a:r>
          </a:p>
        </p:txBody>
      </p:sp>
      <p:sp>
        <p:nvSpPr>
          <p:cNvPr id="22" name="Google Shape;756;p36">
            <a:extLst>
              <a:ext uri="{FF2B5EF4-FFF2-40B4-BE49-F238E27FC236}">
                <a16:creationId xmlns:a16="http://schemas.microsoft.com/office/drawing/2014/main" id="{AB010AE9-B3C7-DA53-C5BB-994357EF655E}"/>
              </a:ext>
            </a:extLst>
          </p:cNvPr>
          <p:cNvSpPr txBox="1">
            <a:spLocks/>
          </p:cNvSpPr>
          <p:nvPr/>
        </p:nvSpPr>
        <p:spPr>
          <a:xfrm>
            <a:off x="1299967" y="153622"/>
            <a:ext cx="1422067" cy="4616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l"/>
            <a:r>
              <a:rPr lang="en-US" sz="1200"/>
              <a:t>EXAMPLE</a:t>
            </a:r>
          </a:p>
        </p:txBody>
      </p:sp>
    </p:spTree>
    <p:extLst>
      <p:ext uri="{BB962C8B-B14F-4D97-AF65-F5344CB8AC3E}">
        <p14:creationId xmlns:p14="http://schemas.microsoft.com/office/powerpoint/2010/main" val="16640233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48887CF3-D0E7-4F6C-DB7E-BD0FD6E988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00650" y="1557835"/>
            <a:ext cx="3599827" cy="2777270"/>
          </a:xfrm>
          <a:prstGeom prst="rect">
            <a:avLst/>
          </a:prstGeom>
        </p:spPr>
      </p:pic>
      <p:sp>
        <p:nvSpPr>
          <p:cNvPr id="2" name="Tiêu đề 1">
            <a:extLst>
              <a:ext uri="{FF2B5EF4-FFF2-40B4-BE49-F238E27FC236}">
                <a16:creationId xmlns:a16="http://schemas.microsoft.com/office/drawing/2014/main" id="{07502E49-2C9C-0DB0-4917-63262A61C8EC}"/>
              </a:ext>
            </a:extLst>
          </p:cNvPr>
          <p:cNvSpPr>
            <a:spLocks noGrp="1"/>
          </p:cNvSpPr>
          <p:nvPr>
            <p:ph type="title"/>
          </p:nvPr>
        </p:nvSpPr>
        <p:spPr/>
        <p:txBody>
          <a:bodyPr/>
          <a:lstStyle/>
          <a:p>
            <a:r>
              <a:rPr lang="en-US" b="1" i="0">
                <a:solidFill>
                  <a:srgbClr val="444444"/>
                </a:solidFill>
                <a:effectLst/>
                <a:latin typeface="Abyssinica SIL"/>
              </a:rPr>
              <a:t>Divide and Conquer Approach</a:t>
            </a:r>
            <a:endParaRPr lang="vi-VN"/>
          </a:p>
        </p:txBody>
      </p:sp>
      <p:sp>
        <p:nvSpPr>
          <p:cNvPr id="6" name="Text Placeholder 2">
            <a:extLst>
              <a:ext uri="{FF2B5EF4-FFF2-40B4-BE49-F238E27FC236}">
                <a16:creationId xmlns:a16="http://schemas.microsoft.com/office/drawing/2014/main" id="{EE080115-5D71-65CE-00D1-CD6DC76A6872}"/>
              </a:ext>
            </a:extLst>
          </p:cNvPr>
          <p:cNvSpPr>
            <a:spLocks noGrp="1"/>
          </p:cNvSpPr>
          <p:nvPr>
            <p:ph type="body" sz="quarter" idx="10" hasCustomPrompt="1"/>
          </p:nvPr>
        </p:nvSpPr>
        <p:spPr>
          <a:xfrm>
            <a:off x="7634216" y="257370"/>
            <a:ext cx="1257659" cy="356871"/>
          </a:xfrm>
        </p:spPr>
        <p:txBody>
          <a:bodyPr/>
          <a:lstStyle>
            <a:lvl1pPr marL="139700" indent="0">
              <a:buNone/>
              <a:defRPr sz="1000"/>
            </a:lvl1pPr>
          </a:lstStyle>
          <a:p>
            <a:pPr lvl="0"/>
            <a:fld id="{E7EC936A-77B2-428F-9A59-450890296C0A}" type="datetime1">
              <a:rPr lang="en-US" smtClean="0"/>
              <a:t>12/26/2023</a:t>
            </a:fld>
            <a:endParaRPr lang="en-US"/>
          </a:p>
        </p:txBody>
      </p:sp>
      <p:sp>
        <p:nvSpPr>
          <p:cNvPr id="4" name="TextBox 3">
            <a:extLst>
              <a:ext uri="{FF2B5EF4-FFF2-40B4-BE49-F238E27FC236}">
                <a16:creationId xmlns:a16="http://schemas.microsoft.com/office/drawing/2014/main" id="{A1A5FADF-639B-6102-79F3-8C974232ECA6}"/>
              </a:ext>
            </a:extLst>
          </p:cNvPr>
          <p:cNvSpPr txBox="1"/>
          <p:nvPr/>
        </p:nvSpPr>
        <p:spPr>
          <a:xfrm>
            <a:off x="628650" y="1357780"/>
            <a:ext cx="4572000" cy="400110"/>
          </a:xfrm>
          <a:prstGeom prst="rect">
            <a:avLst/>
          </a:prstGeom>
          <a:noFill/>
        </p:spPr>
        <p:txBody>
          <a:bodyPr wrap="square">
            <a:spAutoFit/>
          </a:bodyPr>
          <a:lstStyle/>
          <a:p>
            <a:r>
              <a:rPr lang="en-US" sz="2000">
                <a:latin typeface="-apple-system"/>
              </a:rPr>
              <a:t>For example: a= 5678 and b= 6789.</a:t>
            </a:r>
          </a:p>
        </p:txBody>
      </p:sp>
      <p:sp>
        <p:nvSpPr>
          <p:cNvPr id="7" name="TextBox 6">
            <a:extLst>
              <a:ext uri="{FF2B5EF4-FFF2-40B4-BE49-F238E27FC236}">
                <a16:creationId xmlns:a16="http://schemas.microsoft.com/office/drawing/2014/main" id="{D760BA0D-C848-5B71-73C2-1BDCCFC0DC30}"/>
              </a:ext>
            </a:extLst>
          </p:cNvPr>
          <p:cNvSpPr txBox="1"/>
          <p:nvPr/>
        </p:nvSpPr>
        <p:spPr>
          <a:xfrm>
            <a:off x="721543" y="2026911"/>
            <a:ext cx="5348216" cy="707886"/>
          </a:xfrm>
          <a:prstGeom prst="rect">
            <a:avLst/>
          </a:prstGeom>
          <a:noFill/>
        </p:spPr>
        <p:txBody>
          <a:bodyPr wrap="square">
            <a:spAutoFit/>
          </a:bodyPr>
          <a:lstStyle/>
          <a:p>
            <a:r>
              <a:rPr lang="en-US" sz="2000" b="1">
                <a:latin typeface="-apple-system"/>
              </a:rPr>
              <a:t>1. </a:t>
            </a:r>
            <a:r>
              <a:rPr lang="en-US" sz="2000">
                <a:latin typeface="-apple-system"/>
              </a:rPr>
              <a:t>Our algorithm separates the terms into</a:t>
            </a:r>
          </a:p>
          <a:p>
            <a:r>
              <a:rPr lang="en-US" sz="2000">
                <a:latin typeface="-apple-system"/>
              </a:rPr>
              <a:t>a</a:t>
            </a:r>
            <a:r>
              <a:rPr lang="en-US" sz="2000" baseline="-25000">
                <a:latin typeface="-apple-system"/>
              </a:rPr>
              <a:t>1</a:t>
            </a:r>
            <a:r>
              <a:rPr lang="en-US" sz="2000">
                <a:latin typeface="-apple-system"/>
              </a:rPr>
              <a:t> = 56, a</a:t>
            </a:r>
            <a:r>
              <a:rPr lang="en-US" sz="2000" baseline="-25000">
                <a:latin typeface="-apple-system"/>
              </a:rPr>
              <a:t>2</a:t>
            </a:r>
            <a:r>
              <a:rPr lang="en-US" sz="2000">
                <a:latin typeface="-apple-system"/>
              </a:rPr>
              <a:t> = 78, b</a:t>
            </a:r>
            <a:r>
              <a:rPr lang="en-US" sz="2000" baseline="-25000">
                <a:latin typeface="-apple-system"/>
              </a:rPr>
              <a:t>1</a:t>
            </a:r>
            <a:r>
              <a:rPr lang="en-US" sz="2000">
                <a:latin typeface="-apple-system"/>
              </a:rPr>
              <a:t> = 67 and b</a:t>
            </a:r>
            <a:r>
              <a:rPr lang="en-US" sz="2000" baseline="-25000">
                <a:latin typeface="-apple-system"/>
              </a:rPr>
              <a:t>2</a:t>
            </a:r>
            <a:r>
              <a:rPr lang="en-US" sz="2000">
                <a:latin typeface="-apple-system"/>
              </a:rPr>
              <a:t> = 89.</a:t>
            </a:r>
          </a:p>
        </p:txBody>
      </p:sp>
      <p:sp>
        <p:nvSpPr>
          <p:cNvPr id="12" name="TextBox 11">
            <a:extLst>
              <a:ext uri="{FF2B5EF4-FFF2-40B4-BE49-F238E27FC236}">
                <a16:creationId xmlns:a16="http://schemas.microsoft.com/office/drawing/2014/main" id="{E271E631-71AB-9BED-E57C-1A7B2E90E124}"/>
              </a:ext>
            </a:extLst>
          </p:cNvPr>
          <p:cNvSpPr txBox="1"/>
          <p:nvPr/>
        </p:nvSpPr>
        <p:spPr>
          <a:xfrm>
            <a:off x="720000" y="2750288"/>
            <a:ext cx="7266214" cy="1938992"/>
          </a:xfrm>
          <a:prstGeom prst="rect">
            <a:avLst/>
          </a:prstGeom>
          <a:noFill/>
        </p:spPr>
        <p:txBody>
          <a:bodyPr wrap="square">
            <a:spAutoFit/>
          </a:bodyPr>
          <a:lstStyle/>
          <a:p>
            <a:r>
              <a:rPr lang="en-US" sz="2000" b="1">
                <a:latin typeface="-apple-system"/>
              </a:rPr>
              <a:t>2. </a:t>
            </a:r>
            <a:r>
              <a:rPr lang="en-US" sz="2000">
                <a:latin typeface="-apple-system"/>
              </a:rPr>
              <a:t>Three halves multiplications that </a:t>
            </a:r>
          </a:p>
          <a:p>
            <a:r>
              <a:rPr lang="en-US" sz="2000">
                <a:latin typeface="-apple-system"/>
              </a:rPr>
              <a:t>need to be performed are:</a:t>
            </a:r>
          </a:p>
          <a:p>
            <a:r>
              <a:rPr lang="en-US" sz="2000">
                <a:latin typeface="-apple-system"/>
              </a:rPr>
              <a:t>  </a:t>
            </a:r>
            <a:r>
              <a:rPr lang="en-US" sz="2000" b="1">
                <a:latin typeface="-apple-system"/>
              </a:rPr>
              <a:t>p </a:t>
            </a:r>
            <a:r>
              <a:rPr lang="en-US" sz="2000">
                <a:latin typeface="-apple-system"/>
              </a:rPr>
              <a:t>= a</a:t>
            </a:r>
            <a:r>
              <a:rPr lang="en-US" sz="2000" baseline="-25000">
                <a:latin typeface="-apple-system"/>
              </a:rPr>
              <a:t>1</a:t>
            </a:r>
            <a:r>
              <a:rPr lang="en-US" sz="2000">
                <a:latin typeface="-apple-system"/>
              </a:rPr>
              <a:t>b</a:t>
            </a:r>
            <a:r>
              <a:rPr lang="en-US" sz="2000" baseline="-25000">
                <a:latin typeface="-apple-system"/>
              </a:rPr>
              <a:t>1</a:t>
            </a:r>
            <a:r>
              <a:rPr lang="en-US" sz="2000">
                <a:latin typeface="-apple-system"/>
              </a:rPr>
              <a:t> = 56 × 67 = 3752</a:t>
            </a:r>
          </a:p>
          <a:p>
            <a:r>
              <a:rPr lang="en-US" sz="2000">
                <a:latin typeface="-apple-system"/>
              </a:rPr>
              <a:t>  </a:t>
            </a:r>
            <a:r>
              <a:rPr lang="en-US" sz="2000" b="1">
                <a:latin typeface="-apple-system"/>
              </a:rPr>
              <a:t>q</a:t>
            </a:r>
            <a:r>
              <a:rPr lang="en-US" sz="2000">
                <a:latin typeface="-apple-system"/>
              </a:rPr>
              <a:t> = a</a:t>
            </a:r>
            <a:r>
              <a:rPr lang="en-US" sz="2000" baseline="-25000">
                <a:latin typeface="-apple-system"/>
              </a:rPr>
              <a:t>2</a:t>
            </a:r>
            <a:r>
              <a:rPr lang="en-US" sz="2000">
                <a:latin typeface="-apple-system"/>
              </a:rPr>
              <a:t>b</a:t>
            </a:r>
            <a:r>
              <a:rPr lang="en-US" sz="2000" baseline="-25000">
                <a:latin typeface="-apple-system"/>
              </a:rPr>
              <a:t>2</a:t>
            </a:r>
            <a:r>
              <a:rPr lang="en-US" sz="2000">
                <a:latin typeface="-apple-system"/>
              </a:rPr>
              <a:t> = 78 × 89 = 6942</a:t>
            </a:r>
          </a:p>
          <a:p>
            <a:r>
              <a:rPr lang="en-US" sz="2000">
                <a:latin typeface="-apple-system"/>
              </a:rPr>
              <a:t>  and</a:t>
            </a:r>
          </a:p>
          <a:p>
            <a:r>
              <a:rPr lang="en-US" sz="2000" b="1">
                <a:latin typeface="-apple-system"/>
              </a:rPr>
              <a:t>  r</a:t>
            </a:r>
            <a:r>
              <a:rPr lang="en-US" sz="2000">
                <a:latin typeface="-apple-system"/>
              </a:rPr>
              <a:t> = (a</a:t>
            </a:r>
            <a:r>
              <a:rPr lang="en-US" sz="2000" baseline="-25000">
                <a:latin typeface="-apple-system"/>
              </a:rPr>
              <a:t>1</a:t>
            </a:r>
            <a:r>
              <a:rPr lang="en-US" sz="2000">
                <a:latin typeface="-apple-system"/>
              </a:rPr>
              <a:t> + a</a:t>
            </a:r>
            <a:r>
              <a:rPr lang="en-US" sz="2000" baseline="-25000">
                <a:latin typeface="-apple-system"/>
              </a:rPr>
              <a:t>2</a:t>
            </a:r>
            <a:r>
              <a:rPr lang="en-US" sz="2000">
                <a:latin typeface="-apple-system"/>
              </a:rPr>
              <a:t>) × (b</a:t>
            </a:r>
            <a:r>
              <a:rPr lang="en-US" sz="2000" baseline="-25000">
                <a:latin typeface="-apple-system"/>
              </a:rPr>
              <a:t>1</a:t>
            </a:r>
            <a:r>
              <a:rPr lang="en-US" sz="2000">
                <a:latin typeface="-apple-system"/>
              </a:rPr>
              <a:t> + b</a:t>
            </a:r>
            <a:r>
              <a:rPr lang="en-US" sz="2000" baseline="-25000">
                <a:latin typeface="-apple-system"/>
              </a:rPr>
              <a:t>2</a:t>
            </a:r>
            <a:r>
              <a:rPr lang="en-US" sz="2000">
                <a:latin typeface="-apple-system"/>
              </a:rPr>
              <a:t>) = 134 × 156= 20904</a:t>
            </a:r>
          </a:p>
        </p:txBody>
      </p:sp>
      <p:grpSp>
        <p:nvGrpSpPr>
          <p:cNvPr id="3" name="Group 2">
            <a:extLst>
              <a:ext uri="{FF2B5EF4-FFF2-40B4-BE49-F238E27FC236}">
                <a16:creationId xmlns:a16="http://schemas.microsoft.com/office/drawing/2014/main" id="{B2331EFD-FC33-72C3-F0CC-9E3B4EA50025}"/>
              </a:ext>
            </a:extLst>
          </p:cNvPr>
          <p:cNvGrpSpPr/>
          <p:nvPr/>
        </p:nvGrpSpPr>
        <p:grpSpPr>
          <a:xfrm>
            <a:off x="3692525" y="4953808"/>
            <a:ext cx="1758950" cy="111892"/>
            <a:chOff x="481132" y="2390531"/>
            <a:chExt cx="5171657" cy="706837"/>
          </a:xfrm>
        </p:grpSpPr>
        <p:sp>
          <p:nvSpPr>
            <p:cNvPr id="5" name="Flowchart: Delay 4">
              <a:extLst>
                <a:ext uri="{FF2B5EF4-FFF2-40B4-BE49-F238E27FC236}">
                  <a16:creationId xmlns:a16="http://schemas.microsoft.com/office/drawing/2014/main" id="{C3AFD673-0415-5994-F880-C241ADDCD06E}"/>
                </a:ext>
              </a:extLst>
            </p:cNvPr>
            <p:cNvSpPr>
              <a:spLocks/>
            </p:cNvSpPr>
            <p:nvPr/>
          </p:nvSpPr>
          <p:spPr>
            <a:xfrm>
              <a:off x="4947557" y="2392136"/>
              <a:ext cx="705232" cy="705232"/>
            </a:xfrm>
            <a:prstGeom prst="flowChartDelay">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F7D746E-7AE9-FF2E-D850-C7C4EFD108CE}"/>
                </a:ext>
              </a:extLst>
            </p:cNvPr>
            <p:cNvSpPr>
              <a:spLocks/>
            </p:cNvSpPr>
            <p:nvPr/>
          </p:nvSpPr>
          <p:spPr>
            <a:xfrm>
              <a:off x="4054565" y="2392136"/>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505324E-49C9-C53D-7F83-9DF91353BAA5}"/>
                </a:ext>
              </a:extLst>
            </p:cNvPr>
            <p:cNvSpPr>
              <a:spLocks/>
            </p:cNvSpPr>
            <p:nvPr/>
          </p:nvSpPr>
          <p:spPr>
            <a:xfrm>
              <a:off x="3160596"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ABF9D81-1EF3-309D-1EBB-07CB609688DD}"/>
                </a:ext>
              </a:extLst>
            </p:cNvPr>
            <p:cNvSpPr>
              <a:spLocks/>
            </p:cNvSpPr>
            <p:nvPr/>
          </p:nvSpPr>
          <p:spPr>
            <a:xfrm>
              <a:off x="226760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563024-4E2D-99D0-AB18-FB86913F2419}"/>
                </a:ext>
              </a:extLst>
            </p:cNvPr>
            <p:cNvSpPr>
              <a:spLocks/>
            </p:cNvSpPr>
            <p:nvPr/>
          </p:nvSpPr>
          <p:spPr>
            <a:xfrm>
              <a:off x="137412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Delay 12">
              <a:extLst>
                <a:ext uri="{FF2B5EF4-FFF2-40B4-BE49-F238E27FC236}">
                  <a16:creationId xmlns:a16="http://schemas.microsoft.com/office/drawing/2014/main" id="{D29BD6BD-C241-2455-8F2A-2C57604E10E1}"/>
                </a:ext>
              </a:extLst>
            </p:cNvPr>
            <p:cNvSpPr>
              <a:spLocks/>
            </p:cNvSpPr>
            <p:nvPr/>
          </p:nvSpPr>
          <p:spPr>
            <a:xfrm rot="10800000">
              <a:off x="481132" y="2390531"/>
              <a:ext cx="705232" cy="705232"/>
            </a:xfrm>
            <a:prstGeom prst="flowChartDelay">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Google Shape;758;p36">
            <a:extLst>
              <a:ext uri="{FF2B5EF4-FFF2-40B4-BE49-F238E27FC236}">
                <a16:creationId xmlns:a16="http://schemas.microsoft.com/office/drawing/2014/main" id="{685E0259-7183-EB71-8948-4F4396CC7633}"/>
              </a:ext>
            </a:extLst>
          </p:cNvPr>
          <p:cNvSpPr txBox="1">
            <a:spLocks/>
          </p:cNvSpPr>
          <p:nvPr/>
        </p:nvSpPr>
        <p:spPr>
          <a:xfrm>
            <a:off x="986867" y="153622"/>
            <a:ext cx="626200" cy="46166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00000"/>
              </a:lnSpc>
              <a:buSzPts val="6000"/>
            </a:pPr>
            <a:r>
              <a:rPr lang="en" sz="1200" b="1">
                <a:solidFill>
                  <a:schemeClr val="accent1"/>
                </a:solidFill>
                <a:latin typeface="Montserrat"/>
                <a:sym typeface="Montserrat"/>
              </a:rPr>
              <a:t>05</a:t>
            </a:r>
          </a:p>
        </p:txBody>
      </p:sp>
      <p:sp>
        <p:nvSpPr>
          <p:cNvPr id="18" name="Google Shape;756;p36">
            <a:extLst>
              <a:ext uri="{FF2B5EF4-FFF2-40B4-BE49-F238E27FC236}">
                <a16:creationId xmlns:a16="http://schemas.microsoft.com/office/drawing/2014/main" id="{262EA0B0-61C9-FC5E-39EB-1942E3438446}"/>
              </a:ext>
            </a:extLst>
          </p:cNvPr>
          <p:cNvSpPr txBox="1">
            <a:spLocks/>
          </p:cNvSpPr>
          <p:nvPr/>
        </p:nvSpPr>
        <p:spPr>
          <a:xfrm>
            <a:off x="1299967" y="153622"/>
            <a:ext cx="1422067" cy="4616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l"/>
            <a:r>
              <a:rPr lang="en-US" sz="1200"/>
              <a:t>EXAMPLE</a:t>
            </a:r>
          </a:p>
        </p:txBody>
      </p:sp>
    </p:spTree>
    <p:extLst>
      <p:ext uri="{BB962C8B-B14F-4D97-AF65-F5344CB8AC3E}">
        <p14:creationId xmlns:p14="http://schemas.microsoft.com/office/powerpoint/2010/main" val="19618873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48887CF3-D0E7-4F6C-DB7E-BD0FD6E988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58100" y="2674985"/>
            <a:ext cx="2720366" cy="2098765"/>
          </a:xfrm>
          <a:prstGeom prst="rect">
            <a:avLst/>
          </a:prstGeom>
        </p:spPr>
      </p:pic>
      <p:sp>
        <p:nvSpPr>
          <p:cNvPr id="2" name="Tiêu đề 1">
            <a:extLst>
              <a:ext uri="{FF2B5EF4-FFF2-40B4-BE49-F238E27FC236}">
                <a16:creationId xmlns:a16="http://schemas.microsoft.com/office/drawing/2014/main" id="{07502E49-2C9C-0DB0-4917-63262A61C8EC}"/>
              </a:ext>
            </a:extLst>
          </p:cNvPr>
          <p:cNvSpPr>
            <a:spLocks noGrp="1"/>
          </p:cNvSpPr>
          <p:nvPr>
            <p:ph type="title"/>
          </p:nvPr>
        </p:nvSpPr>
        <p:spPr/>
        <p:txBody>
          <a:bodyPr/>
          <a:lstStyle/>
          <a:p>
            <a:r>
              <a:rPr lang="en-US" b="1" i="0">
                <a:solidFill>
                  <a:srgbClr val="444444"/>
                </a:solidFill>
                <a:effectLst/>
                <a:latin typeface="Abyssinica SIL"/>
              </a:rPr>
              <a:t>Divide and Conquer Approach</a:t>
            </a:r>
            <a:endParaRPr lang="vi-VN"/>
          </a:p>
        </p:txBody>
      </p:sp>
      <p:sp>
        <p:nvSpPr>
          <p:cNvPr id="6" name="Text Placeholder 2">
            <a:extLst>
              <a:ext uri="{FF2B5EF4-FFF2-40B4-BE49-F238E27FC236}">
                <a16:creationId xmlns:a16="http://schemas.microsoft.com/office/drawing/2014/main" id="{EE080115-5D71-65CE-00D1-CD6DC76A6872}"/>
              </a:ext>
            </a:extLst>
          </p:cNvPr>
          <p:cNvSpPr>
            <a:spLocks noGrp="1"/>
          </p:cNvSpPr>
          <p:nvPr>
            <p:ph type="body" sz="quarter" idx="10" hasCustomPrompt="1"/>
          </p:nvPr>
        </p:nvSpPr>
        <p:spPr>
          <a:xfrm>
            <a:off x="7634216" y="257370"/>
            <a:ext cx="1257659" cy="356871"/>
          </a:xfrm>
        </p:spPr>
        <p:txBody>
          <a:bodyPr/>
          <a:lstStyle>
            <a:lvl1pPr marL="139700" indent="0">
              <a:buNone/>
              <a:defRPr sz="1000"/>
            </a:lvl1pPr>
          </a:lstStyle>
          <a:p>
            <a:pPr lvl="0"/>
            <a:fld id="{E7EC936A-77B2-428F-9A59-450890296C0A}" type="datetime1">
              <a:rPr lang="en-US" smtClean="0"/>
              <a:t>12/26/2023</a:t>
            </a:fld>
            <a:endParaRPr lang="en-US"/>
          </a:p>
        </p:txBody>
      </p:sp>
      <p:sp>
        <p:nvSpPr>
          <p:cNvPr id="4" name="TextBox 3">
            <a:extLst>
              <a:ext uri="{FF2B5EF4-FFF2-40B4-BE49-F238E27FC236}">
                <a16:creationId xmlns:a16="http://schemas.microsoft.com/office/drawing/2014/main" id="{A1A5FADF-639B-6102-79F3-8C974232ECA6}"/>
              </a:ext>
            </a:extLst>
          </p:cNvPr>
          <p:cNvSpPr txBox="1"/>
          <p:nvPr/>
        </p:nvSpPr>
        <p:spPr>
          <a:xfrm>
            <a:off x="628650" y="1357780"/>
            <a:ext cx="4572000" cy="400110"/>
          </a:xfrm>
          <a:prstGeom prst="rect">
            <a:avLst/>
          </a:prstGeom>
          <a:noFill/>
        </p:spPr>
        <p:txBody>
          <a:bodyPr wrap="square">
            <a:spAutoFit/>
          </a:bodyPr>
          <a:lstStyle/>
          <a:p>
            <a:r>
              <a:rPr lang="en-US" sz="2000">
                <a:latin typeface="-apple-system"/>
              </a:rPr>
              <a:t>For example: a= 5678 and b= 6789.</a:t>
            </a:r>
          </a:p>
        </p:txBody>
      </p:sp>
      <p:sp>
        <p:nvSpPr>
          <p:cNvPr id="5" name="TextBox 4">
            <a:extLst>
              <a:ext uri="{FF2B5EF4-FFF2-40B4-BE49-F238E27FC236}">
                <a16:creationId xmlns:a16="http://schemas.microsoft.com/office/drawing/2014/main" id="{A65FEE8F-E3CF-E04E-2416-A3BD7223E927}"/>
              </a:ext>
            </a:extLst>
          </p:cNvPr>
          <p:cNvSpPr txBox="1"/>
          <p:nvPr/>
        </p:nvSpPr>
        <p:spPr>
          <a:xfrm>
            <a:off x="628650" y="1910030"/>
            <a:ext cx="5845629" cy="1323439"/>
          </a:xfrm>
          <a:prstGeom prst="rect">
            <a:avLst/>
          </a:prstGeom>
          <a:noFill/>
        </p:spPr>
        <p:txBody>
          <a:bodyPr wrap="square">
            <a:spAutoFit/>
          </a:bodyPr>
          <a:lstStyle/>
          <a:p>
            <a:r>
              <a:rPr lang="en-US" sz="2000">
                <a:latin typeface="-apple-system"/>
              </a:rPr>
              <a:t>Therefore</a:t>
            </a:r>
          </a:p>
          <a:p>
            <a:r>
              <a:rPr lang="en-US" sz="2000">
                <a:latin typeface="-apple-system"/>
              </a:rPr>
              <a:t>ab = 3752*10000 + (20904 - 3752 - 6942)* 100 + 6942</a:t>
            </a:r>
          </a:p>
          <a:p>
            <a:r>
              <a:rPr lang="en-US" sz="2000">
                <a:latin typeface="-apple-system"/>
              </a:rPr>
              <a:t>= 3752 0000 + 10210 00+ 6942</a:t>
            </a:r>
          </a:p>
          <a:p>
            <a:r>
              <a:rPr lang="en-US" sz="2000">
                <a:latin typeface="-apple-system"/>
              </a:rPr>
              <a:t>= 38547942</a:t>
            </a:r>
          </a:p>
        </p:txBody>
      </p:sp>
      <p:sp>
        <p:nvSpPr>
          <p:cNvPr id="9" name="TextBox 8">
            <a:extLst>
              <a:ext uri="{FF2B5EF4-FFF2-40B4-BE49-F238E27FC236}">
                <a16:creationId xmlns:a16="http://schemas.microsoft.com/office/drawing/2014/main" id="{0411A0DF-026B-05E5-A0A7-206906D3469C}"/>
              </a:ext>
            </a:extLst>
          </p:cNvPr>
          <p:cNvSpPr txBox="1"/>
          <p:nvPr/>
        </p:nvSpPr>
        <p:spPr>
          <a:xfrm>
            <a:off x="720000" y="3411566"/>
            <a:ext cx="4572000" cy="1015663"/>
          </a:xfrm>
          <a:prstGeom prst="rect">
            <a:avLst/>
          </a:prstGeom>
          <a:noFill/>
        </p:spPr>
        <p:txBody>
          <a:bodyPr wrap="square">
            <a:spAutoFit/>
          </a:bodyPr>
          <a:lstStyle/>
          <a:p>
            <a:r>
              <a:rPr lang="en-US" sz="2000">
                <a:latin typeface="-apple-system"/>
              </a:rPr>
              <a:t>We have:</a:t>
            </a:r>
          </a:p>
          <a:p>
            <a:r>
              <a:rPr lang="en-US" sz="2000">
                <a:latin typeface="-apple-system"/>
              </a:rPr>
              <a:t>a x b = (a</a:t>
            </a:r>
            <a:r>
              <a:rPr lang="en-US" sz="2000" baseline="-25000">
                <a:latin typeface="-apple-system"/>
              </a:rPr>
              <a:t>1</a:t>
            </a:r>
            <a:r>
              <a:rPr lang="en-US" sz="2000">
                <a:latin typeface="-apple-system"/>
              </a:rPr>
              <a:t> 10</a:t>
            </a:r>
            <a:r>
              <a:rPr lang="en-US" sz="2000" baseline="30000">
                <a:latin typeface="-apple-system"/>
              </a:rPr>
              <a:t>n</a:t>
            </a:r>
            <a:r>
              <a:rPr lang="en-US" sz="2000">
                <a:latin typeface="-apple-system"/>
              </a:rPr>
              <a:t> + a</a:t>
            </a:r>
            <a:r>
              <a:rPr lang="en-US" sz="2000" baseline="-25000">
                <a:latin typeface="-apple-system"/>
              </a:rPr>
              <a:t>2</a:t>
            </a:r>
            <a:r>
              <a:rPr lang="en-US" sz="2000">
                <a:latin typeface="-apple-system"/>
              </a:rPr>
              <a:t>)( b</a:t>
            </a:r>
            <a:r>
              <a:rPr lang="en-US" sz="2000" baseline="-25000">
                <a:latin typeface="-apple-system"/>
              </a:rPr>
              <a:t>1</a:t>
            </a:r>
            <a:r>
              <a:rPr lang="en-US" sz="2000">
                <a:latin typeface="-apple-system"/>
              </a:rPr>
              <a:t> 10</a:t>
            </a:r>
            <a:r>
              <a:rPr lang="en-US" sz="2000" baseline="30000">
                <a:latin typeface="-apple-system"/>
              </a:rPr>
              <a:t>n</a:t>
            </a:r>
            <a:r>
              <a:rPr lang="en-US" sz="2000">
                <a:latin typeface="-apple-system"/>
              </a:rPr>
              <a:t> +b</a:t>
            </a:r>
            <a:r>
              <a:rPr lang="en-US" sz="2000" baseline="-25000">
                <a:latin typeface="-apple-system"/>
              </a:rPr>
              <a:t>2</a:t>
            </a:r>
            <a:r>
              <a:rPr lang="en-US" sz="2000">
                <a:latin typeface="-apple-system"/>
              </a:rPr>
              <a:t>)</a:t>
            </a:r>
          </a:p>
          <a:p>
            <a:r>
              <a:rPr lang="en-US" sz="2000">
                <a:latin typeface="-apple-system"/>
              </a:rPr>
              <a:t>  = a</a:t>
            </a:r>
            <a:r>
              <a:rPr lang="en-US" sz="2000" baseline="-25000">
                <a:latin typeface="-apple-system"/>
              </a:rPr>
              <a:t>1</a:t>
            </a:r>
            <a:r>
              <a:rPr lang="en-US" sz="2000">
                <a:latin typeface="-apple-system"/>
              </a:rPr>
              <a:t>b</a:t>
            </a:r>
            <a:r>
              <a:rPr lang="en-US" sz="2000" baseline="-25000">
                <a:latin typeface="-apple-system"/>
              </a:rPr>
              <a:t>1</a:t>
            </a:r>
            <a:r>
              <a:rPr lang="en-US" sz="2000">
                <a:latin typeface="-apple-system"/>
              </a:rPr>
              <a:t>10</a:t>
            </a:r>
            <a:r>
              <a:rPr lang="en-US" sz="2000" baseline="30000">
                <a:latin typeface="-apple-system"/>
              </a:rPr>
              <a:t>2n</a:t>
            </a:r>
            <a:r>
              <a:rPr lang="en-US" sz="2000">
                <a:latin typeface="-apple-system"/>
              </a:rPr>
              <a:t> + (a</a:t>
            </a:r>
            <a:r>
              <a:rPr lang="en-US" sz="2000" baseline="-25000">
                <a:latin typeface="-apple-system"/>
              </a:rPr>
              <a:t>1</a:t>
            </a:r>
            <a:r>
              <a:rPr lang="en-US" sz="2000">
                <a:latin typeface="-apple-system"/>
              </a:rPr>
              <a:t>b</a:t>
            </a:r>
            <a:r>
              <a:rPr lang="en-US" sz="2000" baseline="-25000">
                <a:latin typeface="-apple-system"/>
              </a:rPr>
              <a:t>2</a:t>
            </a:r>
            <a:r>
              <a:rPr lang="en-US" sz="2000">
                <a:latin typeface="-apple-system"/>
              </a:rPr>
              <a:t> + a</a:t>
            </a:r>
            <a:r>
              <a:rPr lang="en-US" sz="2000" baseline="-25000">
                <a:latin typeface="-apple-system"/>
              </a:rPr>
              <a:t>2</a:t>
            </a:r>
            <a:r>
              <a:rPr lang="en-US" sz="2000">
                <a:latin typeface="-apple-system"/>
              </a:rPr>
              <a:t>b</a:t>
            </a:r>
            <a:r>
              <a:rPr lang="en-US" sz="2000" baseline="-25000">
                <a:latin typeface="-apple-system"/>
              </a:rPr>
              <a:t>1</a:t>
            </a:r>
            <a:r>
              <a:rPr lang="en-US" sz="2000">
                <a:latin typeface="-apple-system"/>
              </a:rPr>
              <a:t>) 10</a:t>
            </a:r>
            <a:r>
              <a:rPr lang="en-US" sz="2000" baseline="30000">
                <a:latin typeface="-apple-system"/>
              </a:rPr>
              <a:t>n</a:t>
            </a:r>
            <a:r>
              <a:rPr lang="en-US" sz="2000">
                <a:latin typeface="-apple-system"/>
              </a:rPr>
              <a:t> + a</a:t>
            </a:r>
            <a:r>
              <a:rPr lang="en-US" sz="2000" baseline="-25000">
                <a:latin typeface="-apple-system"/>
              </a:rPr>
              <a:t>2</a:t>
            </a:r>
            <a:r>
              <a:rPr lang="en-US" sz="2000">
                <a:latin typeface="-apple-system"/>
              </a:rPr>
              <a:t>b</a:t>
            </a:r>
            <a:r>
              <a:rPr lang="en-US" sz="2000" baseline="-25000">
                <a:latin typeface="-apple-system"/>
              </a:rPr>
              <a:t>2</a:t>
            </a:r>
          </a:p>
        </p:txBody>
      </p:sp>
      <p:grpSp>
        <p:nvGrpSpPr>
          <p:cNvPr id="10" name="Group 9">
            <a:extLst>
              <a:ext uri="{FF2B5EF4-FFF2-40B4-BE49-F238E27FC236}">
                <a16:creationId xmlns:a16="http://schemas.microsoft.com/office/drawing/2014/main" id="{8F94A58B-AFE6-1882-194B-DC9EB97B000F}"/>
              </a:ext>
            </a:extLst>
          </p:cNvPr>
          <p:cNvGrpSpPr/>
          <p:nvPr/>
        </p:nvGrpSpPr>
        <p:grpSpPr>
          <a:xfrm>
            <a:off x="3692525" y="4953808"/>
            <a:ext cx="1758950" cy="111892"/>
            <a:chOff x="481132" y="2390531"/>
            <a:chExt cx="5171657" cy="706837"/>
          </a:xfrm>
        </p:grpSpPr>
        <p:sp>
          <p:nvSpPr>
            <p:cNvPr id="11" name="Flowchart: Delay 10">
              <a:extLst>
                <a:ext uri="{FF2B5EF4-FFF2-40B4-BE49-F238E27FC236}">
                  <a16:creationId xmlns:a16="http://schemas.microsoft.com/office/drawing/2014/main" id="{06A30C9E-788D-1B25-E911-C9EA07C54875}"/>
                </a:ext>
              </a:extLst>
            </p:cNvPr>
            <p:cNvSpPr>
              <a:spLocks/>
            </p:cNvSpPr>
            <p:nvPr/>
          </p:nvSpPr>
          <p:spPr>
            <a:xfrm>
              <a:off x="4947557" y="2392136"/>
              <a:ext cx="705232" cy="705232"/>
            </a:xfrm>
            <a:prstGeom prst="flowChartDelay">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1773812-00AB-D267-147B-900E33727AD9}"/>
                </a:ext>
              </a:extLst>
            </p:cNvPr>
            <p:cNvSpPr>
              <a:spLocks/>
            </p:cNvSpPr>
            <p:nvPr/>
          </p:nvSpPr>
          <p:spPr>
            <a:xfrm>
              <a:off x="4054565" y="2392136"/>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DD26A05-A494-F6D2-E45D-98507A863F2D}"/>
                </a:ext>
              </a:extLst>
            </p:cNvPr>
            <p:cNvSpPr>
              <a:spLocks/>
            </p:cNvSpPr>
            <p:nvPr/>
          </p:nvSpPr>
          <p:spPr>
            <a:xfrm>
              <a:off x="3160596"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87DCE83-9E39-9AB8-3521-101BEF616E41}"/>
                </a:ext>
              </a:extLst>
            </p:cNvPr>
            <p:cNvSpPr>
              <a:spLocks/>
            </p:cNvSpPr>
            <p:nvPr/>
          </p:nvSpPr>
          <p:spPr>
            <a:xfrm>
              <a:off x="226760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62B17A6-A65B-417B-F818-4AFCA7EDD08C}"/>
                </a:ext>
              </a:extLst>
            </p:cNvPr>
            <p:cNvSpPr>
              <a:spLocks/>
            </p:cNvSpPr>
            <p:nvPr/>
          </p:nvSpPr>
          <p:spPr>
            <a:xfrm>
              <a:off x="137412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Delay 17">
              <a:extLst>
                <a:ext uri="{FF2B5EF4-FFF2-40B4-BE49-F238E27FC236}">
                  <a16:creationId xmlns:a16="http://schemas.microsoft.com/office/drawing/2014/main" id="{5B07BDCD-60A7-26B7-9EEA-A5D94E267826}"/>
                </a:ext>
              </a:extLst>
            </p:cNvPr>
            <p:cNvSpPr>
              <a:spLocks/>
            </p:cNvSpPr>
            <p:nvPr/>
          </p:nvSpPr>
          <p:spPr>
            <a:xfrm rot="10800000">
              <a:off x="481132" y="2390531"/>
              <a:ext cx="705232" cy="705232"/>
            </a:xfrm>
            <a:prstGeom prst="flowChartDelay">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Google Shape;758;p36">
            <a:extLst>
              <a:ext uri="{FF2B5EF4-FFF2-40B4-BE49-F238E27FC236}">
                <a16:creationId xmlns:a16="http://schemas.microsoft.com/office/drawing/2014/main" id="{08936433-2BA4-6100-BFDF-B00024981029}"/>
              </a:ext>
            </a:extLst>
          </p:cNvPr>
          <p:cNvSpPr txBox="1">
            <a:spLocks/>
          </p:cNvSpPr>
          <p:nvPr/>
        </p:nvSpPr>
        <p:spPr>
          <a:xfrm>
            <a:off x="986867" y="153622"/>
            <a:ext cx="626200" cy="46166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00000"/>
              </a:lnSpc>
              <a:buSzPts val="6000"/>
            </a:pPr>
            <a:r>
              <a:rPr lang="en" sz="1200" b="1">
                <a:solidFill>
                  <a:schemeClr val="accent1"/>
                </a:solidFill>
                <a:latin typeface="Montserrat"/>
                <a:sym typeface="Montserrat"/>
              </a:rPr>
              <a:t>05</a:t>
            </a:r>
          </a:p>
        </p:txBody>
      </p:sp>
      <p:sp>
        <p:nvSpPr>
          <p:cNvPr id="22" name="Google Shape;756;p36">
            <a:extLst>
              <a:ext uri="{FF2B5EF4-FFF2-40B4-BE49-F238E27FC236}">
                <a16:creationId xmlns:a16="http://schemas.microsoft.com/office/drawing/2014/main" id="{728EF394-89BA-455A-E699-2886849C5F36}"/>
              </a:ext>
            </a:extLst>
          </p:cNvPr>
          <p:cNvSpPr txBox="1">
            <a:spLocks/>
          </p:cNvSpPr>
          <p:nvPr/>
        </p:nvSpPr>
        <p:spPr>
          <a:xfrm>
            <a:off x="1299967" y="153622"/>
            <a:ext cx="1422067" cy="4616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l"/>
            <a:r>
              <a:rPr lang="en-US" sz="1200"/>
              <a:t>EXAMPLE</a:t>
            </a:r>
          </a:p>
        </p:txBody>
      </p:sp>
    </p:spTree>
    <p:extLst>
      <p:ext uri="{BB962C8B-B14F-4D97-AF65-F5344CB8AC3E}">
        <p14:creationId xmlns:p14="http://schemas.microsoft.com/office/powerpoint/2010/main" val="2073812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48887CF3-D0E7-4F6C-DB7E-BD0FD6E988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58100" y="2674985"/>
            <a:ext cx="2720366" cy="2098765"/>
          </a:xfrm>
          <a:prstGeom prst="rect">
            <a:avLst/>
          </a:prstGeom>
        </p:spPr>
      </p:pic>
      <p:sp>
        <p:nvSpPr>
          <p:cNvPr id="2" name="Tiêu đề 1">
            <a:extLst>
              <a:ext uri="{FF2B5EF4-FFF2-40B4-BE49-F238E27FC236}">
                <a16:creationId xmlns:a16="http://schemas.microsoft.com/office/drawing/2014/main" id="{07502E49-2C9C-0DB0-4917-63262A61C8EC}"/>
              </a:ext>
            </a:extLst>
          </p:cNvPr>
          <p:cNvSpPr>
            <a:spLocks noGrp="1"/>
          </p:cNvSpPr>
          <p:nvPr>
            <p:ph type="title"/>
          </p:nvPr>
        </p:nvSpPr>
        <p:spPr/>
        <p:txBody>
          <a:bodyPr/>
          <a:lstStyle/>
          <a:p>
            <a:r>
              <a:rPr lang="en-US" b="1" i="0">
                <a:solidFill>
                  <a:srgbClr val="444444"/>
                </a:solidFill>
                <a:effectLst/>
                <a:latin typeface="Abyssinica SIL"/>
              </a:rPr>
              <a:t>Divide and Conquer Approach</a:t>
            </a:r>
            <a:endParaRPr lang="vi-VN"/>
          </a:p>
        </p:txBody>
      </p:sp>
      <p:sp>
        <p:nvSpPr>
          <p:cNvPr id="6" name="Text Placeholder 2">
            <a:extLst>
              <a:ext uri="{FF2B5EF4-FFF2-40B4-BE49-F238E27FC236}">
                <a16:creationId xmlns:a16="http://schemas.microsoft.com/office/drawing/2014/main" id="{EE080115-5D71-65CE-00D1-CD6DC76A6872}"/>
              </a:ext>
            </a:extLst>
          </p:cNvPr>
          <p:cNvSpPr>
            <a:spLocks noGrp="1"/>
          </p:cNvSpPr>
          <p:nvPr>
            <p:ph type="body" sz="quarter" idx="10" hasCustomPrompt="1"/>
          </p:nvPr>
        </p:nvSpPr>
        <p:spPr>
          <a:xfrm>
            <a:off x="7634216" y="257370"/>
            <a:ext cx="1257659" cy="356871"/>
          </a:xfrm>
        </p:spPr>
        <p:txBody>
          <a:bodyPr/>
          <a:lstStyle>
            <a:lvl1pPr marL="139700" indent="0">
              <a:buNone/>
              <a:defRPr sz="1000"/>
            </a:lvl1pPr>
          </a:lstStyle>
          <a:p>
            <a:pPr lvl="0"/>
            <a:fld id="{E7EC936A-77B2-428F-9A59-450890296C0A}" type="datetime1">
              <a:rPr lang="en-US" smtClean="0"/>
              <a:t>12/26/2023</a:t>
            </a:fld>
            <a:endParaRPr lang="en-US"/>
          </a:p>
        </p:txBody>
      </p:sp>
      <p:sp>
        <p:nvSpPr>
          <p:cNvPr id="4" name="TextBox 3">
            <a:extLst>
              <a:ext uri="{FF2B5EF4-FFF2-40B4-BE49-F238E27FC236}">
                <a16:creationId xmlns:a16="http://schemas.microsoft.com/office/drawing/2014/main" id="{A1A5FADF-639B-6102-79F3-8C974232ECA6}"/>
              </a:ext>
            </a:extLst>
          </p:cNvPr>
          <p:cNvSpPr txBox="1"/>
          <p:nvPr/>
        </p:nvSpPr>
        <p:spPr>
          <a:xfrm>
            <a:off x="628650" y="1357780"/>
            <a:ext cx="4572000" cy="400110"/>
          </a:xfrm>
          <a:prstGeom prst="rect">
            <a:avLst/>
          </a:prstGeom>
          <a:noFill/>
        </p:spPr>
        <p:txBody>
          <a:bodyPr wrap="square">
            <a:spAutoFit/>
          </a:bodyPr>
          <a:lstStyle/>
          <a:p>
            <a:r>
              <a:rPr lang="en-US" sz="2000">
                <a:latin typeface="-apple-system"/>
              </a:rPr>
              <a:t>For example: a= 5678 and b= 6789.</a:t>
            </a:r>
          </a:p>
        </p:txBody>
      </p:sp>
      <p:sp>
        <p:nvSpPr>
          <p:cNvPr id="7" name="TextBox 6">
            <a:extLst>
              <a:ext uri="{FF2B5EF4-FFF2-40B4-BE49-F238E27FC236}">
                <a16:creationId xmlns:a16="http://schemas.microsoft.com/office/drawing/2014/main" id="{7FFED292-A2EA-7065-D530-9CBD9E7EFAB2}"/>
              </a:ext>
            </a:extLst>
          </p:cNvPr>
          <p:cNvSpPr txBox="1"/>
          <p:nvPr/>
        </p:nvSpPr>
        <p:spPr>
          <a:xfrm>
            <a:off x="720000" y="2468515"/>
            <a:ext cx="5453742" cy="1631216"/>
          </a:xfrm>
          <a:prstGeom prst="rect">
            <a:avLst/>
          </a:prstGeom>
          <a:noFill/>
        </p:spPr>
        <p:txBody>
          <a:bodyPr wrap="square" lIns="91440" tIns="45720" rIns="91440" bIns="45720" anchor="t">
            <a:spAutoFit/>
          </a:bodyPr>
          <a:lstStyle/>
          <a:p>
            <a:r>
              <a:rPr lang="en-US" sz="2000">
                <a:latin typeface="-apple-system"/>
              </a:rPr>
              <a:t>So we have seen a multiplication with </a:t>
            </a:r>
            <a:r>
              <a:rPr lang="en-US" sz="2000" b="1">
                <a:latin typeface="-apple-system"/>
              </a:rPr>
              <a:t>2n digits </a:t>
            </a:r>
            <a:r>
              <a:rPr lang="en-US" sz="2000">
                <a:latin typeface="-apple-system"/>
              </a:rPr>
              <a:t>about </a:t>
            </a:r>
            <a:r>
              <a:rPr lang="en-US" sz="2000" b="1">
                <a:latin typeface="-apple-system"/>
              </a:rPr>
              <a:t>4 multiplication </a:t>
            </a:r>
            <a:r>
              <a:rPr lang="en-US" sz="2000">
                <a:latin typeface="-apple-system"/>
              </a:rPr>
              <a:t>with </a:t>
            </a:r>
            <a:r>
              <a:rPr lang="en-US" sz="2000" b="1">
                <a:latin typeface="-apple-system"/>
              </a:rPr>
              <a:t>n digits </a:t>
            </a:r>
            <a:r>
              <a:rPr lang="en-US" sz="2000">
                <a:latin typeface="-apple-system"/>
              </a:rPr>
              <a:t>and</a:t>
            </a:r>
          </a:p>
          <a:p>
            <a:r>
              <a:rPr lang="en-US" sz="2000" b="1">
                <a:latin typeface="-apple-system"/>
              </a:rPr>
              <a:t>2 additions</a:t>
            </a:r>
            <a:r>
              <a:rPr lang="en-US" sz="2000">
                <a:latin typeface="-apple-system"/>
              </a:rPr>
              <a:t>.</a:t>
            </a:r>
          </a:p>
          <a:p>
            <a:r>
              <a:rPr lang="en-US" sz="2000">
                <a:latin typeface="-apple-system"/>
              </a:rPr>
              <a:t>Complexity:</a:t>
            </a:r>
            <a:r>
              <a:rPr lang="en-US" sz="1200">
                <a:solidFill>
                  <a:srgbClr val="0F0F0F"/>
                </a:solidFill>
              </a:rPr>
              <a:t> </a:t>
            </a:r>
            <a:r>
              <a:rPr lang="en-US" sz="2000">
                <a:solidFill>
                  <a:srgbClr val="0F0F0F"/>
                </a:solidFill>
                <a:latin typeface="-apple-system"/>
              </a:rPr>
              <a:t>O(n^1.59)</a:t>
            </a:r>
            <a:endParaRPr lang="en-US" sz="2000">
              <a:latin typeface="-apple-system"/>
            </a:endParaRPr>
          </a:p>
          <a:p>
            <a:endParaRPr lang="en-US" sz="2000">
              <a:latin typeface="-apple-system"/>
            </a:endParaRPr>
          </a:p>
        </p:txBody>
      </p:sp>
      <p:grpSp>
        <p:nvGrpSpPr>
          <p:cNvPr id="8" name="Group 7">
            <a:extLst>
              <a:ext uri="{FF2B5EF4-FFF2-40B4-BE49-F238E27FC236}">
                <a16:creationId xmlns:a16="http://schemas.microsoft.com/office/drawing/2014/main" id="{00E60129-A286-FD82-134E-713017551A48}"/>
              </a:ext>
            </a:extLst>
          </p:cNvPr>
          <p:cNvGrpSpPr/>
          <p:nvPr/>
        </p:nvGrpSpPr>
        <p:grpSpPr>
          <a:xfrm>
            <a:off x="3692525" y="4953808"/>
            <a:ext cx="1758950" cy="111892"/>
            <a:chOff x="481132" y="2390531"/>
            <a:chExt cx="5171657" cy="706837"/>
          </a:xfrm>
        </p:grpSpPr>
        <p:sp>
          <p:nvSpPr>
            <p:cNvPr id="10" name="Flowchart: Delay 9">
              <a:extLst>
                <a:ext uri="{FF2B5EF4-FFF2-40B4-BE49-F238E27FC236}">
                  <a16:creationId xmlns:a16="http://schemas.microsoft.com/office/drawing/2014/main" id="{66B39DE4-9C9D-D9D4-1BD2-D3BA391C24D0}"/>
                </a:ext>
              </a:extLst>
            </p:cNvPr>
            <p:cNvSpPr>
              <a:spLocks/>
            </p:cNvSpPr>
            <p:nvPr/>
          </p:nvSpPr>
          <p:spPr>
            <a:xfrm>
              <a:off x="4947557" y="2392136"/>
              <a:ext cx="705232" cy="705232"/>
            </a:xfrm>
            <a:prstGeom prst="flowChartDelay">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8663CF5-532E-CF68-55F6-290742177652}"/>
                </a:ext>
              </a:extLst>
            </p:cNvPr>
            <p:cNvSpPr>
              <a:spLocks/>
            </p:cNvSpPr>
            <p:nvPr/>
          </p:nvSpPr>
          <p:spPr>
            <a:xfrm>
              <a:off x="4054565" y="2392136"/>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99283CB-E63A-C1C6-DD0C-A4EEA9EE8B66}"/>
                </a:ext>
              </a:extLst>
            </p:cNvPr>
            <p:cNvSpPr>
              <a:spLocks/>
            </p:cNvSpPr>
            <p:nvPr/>
          </p:nvSpPr>
          <p:spPr>
            <a:xfrm>
              <a:off x="3160596"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1967A12-B378-185B-412E-EB8943EA2650}"/>
                </a:ext>
              </a:extLst>
            </p:cNvPr>
            <p:cNvSpPr>
              <a:spLocks/>
            </p:cNvSpPr>
            <p:nvPr/>
          </p:nvSpPr>
          <p:spPr>
            <a:xfrm>
              <a:off x="226760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95F3B-92EC-E837-494F-E8CFCE19A000}"/>
                </a:ext>
              </a:extLst>
            </p:cNvPr>
            <p:cNvSpPr>
              <a:spLocks/>
            </p:cNvSpPr>
            <p:nvPr/>
          </p:nvSpPr>
          <p:spPr>
            <a:xfrm>
              <a:off x="137412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Delay 14">
              <a:extLst>
                <a:ext uri="{FF2B5EF4-FFF2-40B4-BE49-F238E27FC236}">
                  <a16:creationId xmlns:a16="http://schemas.microsoft.com/office/drawing/2014/main" id="{84134BC9-7299-C31F-3A62-86D8356184C7}"/>
                </a:ext>
              </a:extLst>
            </p:cNvPr>
            <p:cNvSpPr>
              <a:spLocks/>
            </p:cNvSpPr>
            <p:nvPr/>
          </p:nvSpPr>
          <p:spPr>
            <a:xfrm rot="10800000">
              <a:off x="481132" y="2390531"/>
              <a:ext cx="705232" cy="705232"/>
            </a:xfrm>
            <a:prstGeom prst="flowChartDelay">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Google Shape;758;p36">
            <a:extLst>
              <a:ext uri="{FF2B5EF4-FFF2-40B4-BE49-F238E27FC236}">
                <a16:creationId xmlns:a16="http://schemas.microsoft.com/office/drawing/2014/main" id="{39F2F572-A159-EB3A-4419-440D43482B52}"/>
              </a:ext>
            </a:extLst>
          </p:cNvPr>
          <p:cNvSpPr txBox="1">
            <a:spLocks/>
          </p:cNvSpPr>
          <p:nvPr/>
        </p:nvSpPr>
        <p:spPr>
          <a:xfrm>
            <a:off x="986867" y="153622"/>
            <a:ext cx="626200" cy="46166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00000"/>
              </a:lnSpc>
              <a:buSzPts val="6000"/>
            </a:pPr>
            <a:r>
              <a:rPr lang="en" sz="1200" b="1">
                <a:solidFill>
                  <a:schemeClr val="accent1"/>
                </a:solidFill>
                <a:latin typeface="Montserrat"/>
                <a:sym typeface="Montserrat"/>
              </a:rPr>
              <a:t>05</a:t>
            </a:r>
          </a:p>
        </p:txBody>
      </p:sp>
      <p:sp>
        <p:nvSpPr>
          <p:cNvPr id="20" name="Google Shape;756;p36">
            <a:extLst>
              <a:ext uri="{FF2B5EF4-FFF2-40B4-BE49-F238E27FC236}">
                <a16:creationId xmlns:a16="http://schemas.microsoft.com/office/drawing/2014/main" id="{F42B7D85-9599-4022-B7D0-ACD46BC14551}"/>
              </a:ext>
            </a:extLst>
          </p:cNvPr>
          <p:cNvSpPr txBox="1">
            <a:spLocks/>
          </p:cNvSpPr>
          <p:nvPr/>
        </p:nvSpPr>
        <p:spPr>
          <a:xfrm>
            <a:off x="1299967" y="153622"/>
            <a:ext cx="1422067" cy="4616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l"/>
            <a:r>
              <a:rPr lang="en-US" sz="1200"/>
              <a:t>EXAMPLE</a:t>
            </a:r>
          </a:p>
        </p:txBody>
      </p:sp>
    </p:spTree>
    <p:extLst>
      <p:ext uri="{BB962C8B-B14F-4D97-AF65-F5344CB8AC3E}">
        <p14:creationId xmlns:p14="http://schemas.microsoft.com/office/powerpoint/2010/main" val="2483841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36"/>
          <p:cNvSpPr txBox="1">
            <a:spLocks noGrp="1"/>
          </p:cNvSpPr>
          <p:nvPr>
            <p:ph type="title"/>
          </p:nvPr>
        </p:nvSpPr>
        <p:spPr>
          <a:xfrm>
            <a:off x="720000" y="2135811"/>
            <a:ext cx="47409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Q&amp;A</a:t>
            </a:r>
            <a:endParaRPr/>
          </a:p>
        </p:txBody>
      </p:sp>
      <p:sp>
        <p:nvSpPr>
          <p:cNvPr id="758" name="Google Shape;758;p36"/>
          <p:cNvSpPr txBox="1">
            <a:spLocks noGrp="1"/>
          </p:cNvSpPr>
          <p:nvPr>
            <p:ph type="title" idx="2"/>
          </p:nvPr>
        </p:nvSpPr>
        <p:spPr>
          <a:xfrm>
            <a:off x="720000" y="1249000"/>
            <a:ext cx="17025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06</a:t>
            </a:r>
            <a:endParaRPr/>
          </a:p>
        </p:txBody>
      </p:sp>
      <p:sp>
        <p:nvSpPr>
          <p:cNvPr id="2" name="Text Placeholder 2">
            <a:extLst>
              <a:ext uri="{FF2B5EF4-FFF2-40B4-BE49-F238E27FC236}">
                <a16:creationId xmlns:a16="http://schemas.microsoft.com/office/drawing/2014/main" id="{6C9A97E8-C611-1E09-815E-E3D091FB58F1}"/>
              </a:ext>
            </a:extLst>
          </p:cNvPr>
          <p:cNvSpPr>
            <a:spLocks noGrp="1"/>
          </p:cNvSpPr>
          <p:nvPr>
            <p:ph type="body" sz="quarter" idx="10" hasCustomPrompt="1"/>
          </p:nvPr>
        </p:nvSpPr>
        <p:spPr>
          <a:xfrm>
            <a:off x="7634216" y="257370"/>
            <a:ext cx="1257659" cy="356871"/>
          </a:xfrm>
        </p:spPr>
        <p:txBody>
          <a:bodyPr/>
          <a:lstStyle>
            <a:lvl1pPr marL="139700" indent="0">
              <a:buNone/>
              <a:defRPr sz="1000"/>
            </a:lvl1pPr>
          </a:lstStyle>
          <a:p>
            <a:pPr lvl="0"/>
            <a:fld id="{E7EC936A-77B2-428F-9A59-450890296C0A}" type="datetime1">
              <a:rPr lang="en-US" smtClean="0"/>
              <a:t>12/26/2023</a:t>
            </a:fld>
            <a:endParaRPr lang="en-US"/>
          </a:p>
        </p:txBody>
      </p:sp>
      <p:pic>
        <p:nvPicPr>
          <p:cNvPr id="4" name="Graphic 3">
            <a:extLst>
              <a:ext uri="{FF2B5EF4-FFF2-40B4-BE49-F238E27FC236}">
                <a16:creationId xmlns:a16="http://schemas.microsoft.com/office/drawing/2014/main" id="{C2E62BCC-729D-8F8D-70E8-310A93B6C8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23776" y="757366"/>
            <a:ext cx="3944981" cy="3896278"/>
          </a:xfrm>
          <a:prstGeom prst="rect">
            <a:avLst/>
          </a:prstGeom>
        </p:spPr>
      </p:pic>
      <p:grpSp>
        <p:nvGrpSpPr>
          <p:cNvPr id="5" name="Group 4">
            <a:extLst>
              <a:ext uri="{FF2B5EF4-FFF2-40B4-BE49-F238E27FC236}">
                <a16:creationId xmlns:a16="http://schemas.microsoft.com/office/drawing/2014/main" id="{ED2AFC0C-17DE-5294-F7BD-8A24D6C7E961}"/>
              </a:ext>
            </a:extLst>
          </p:cNvPr>
          <p:cNvGrpSpPr/>
          <p:nvPr/>
        </p:nvGrpSpPr>
        <p:grpSpPr>
          <a:xfrm>
            <a:off x="3692525" y="4953808"/>
            <a:ext cx="1758950" cy="111892"/>
            <a:chOff x="481132" y="2390531"/>
            <a:chExt cx="5171657" cy="706837"/>
          </a:xfrm>
        </p:grpSpPr>
        <p:sp>
          <p:nvSpPr>
            <p:cNvPr id="6" name="Flowchart: Delay 5">
              <a:extLst>
                <a:ext uri="{FF2B5EF4-FFF2-40B4-BE49-F238E27FC236}">
                  <a16:creationId xmlns:a16="http://schemas.microsoft.com/office/drawing/2014/main" id="{40BF1FED-EE04-F58E-7FB7-EF2A523E0BCF}"/>
                </a:ext>
              </a:extLst>
            </p:cNvPr>
            <p:cNvSpPr>
              <a:spLocks/>
            </p:cNvSpPr>
            <p:nvPr/>
          </p:nvSpPr>
          <p:spPr>
            <a:xfrm>
              <a:off x="4947557" y="2392136"/>
              <a:ext cx="705232" cy="705232"/>
            </a:xfrm>
            <a:prstGeom prst="flowChartDelay">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16B0561-8FA3-74B6-D2CF-A7DCD17AE14B}"/>
                </a:ext>
              </a:extLst>
            </p:cNvPr>
            <p:cNvSpPr>
              <a:spLocks/>
            </p:cNvSpPr>
            <p:nvPr/>
          </p:nvSpPr>
          <p:spPr>
            <a:xfrm>
              <a:off x="4054565" y="2392136"/>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D072C66-14FA-1FED-C976-C7E7936CBEBD}"/>
                </a:ext>
              </a:extLst>
            </p:cNvPr>
            <p:cNvSpPr>
              <a:spLocks/>
            </p:cNvSpPr>
            <p:nvPr/>
          </p:nvSpPr>
          <p:spPr>
            <a:xfrm>
              <a:off x="3160596"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144886F-BBA3-4A80-B6F6-F462BC5332FC}"/>
                </a:ext>
              </a:extLst>
            </p:cNvPr>
            <p:cNvSpPr>
              <a:spLocks/>
            </p:cNvSpPr>
            <p:nvPr/>
          </p:nvSpPr>
          <p:spPr>
            <a:xfrm>
              <a:off x="226760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CABFB75-91DA-CA65-D70C-B5BEF5EC3998}"/>
                </a:ext>
              </a:extLst>
            </p:cNvPr>
            <p:cNvSpPr>
              <a:spLocks/>
            </p:cNvSpPr>
            <p:nvPr/>
          </p:nvSpPr>
          <p:spPr>
            <a:xfrm>
              <a:off x="137412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Delay 10">
              <a:extLst>
                <a:ext uri="{FF2B5EF4-FFF2-40B4-BE49-F238E27FC236}">
                  <a16:creationId xmlns:a16="http://schemas.microsoft.com/office/drawing/2014/main" id="{40F059DA-E2BB-1F1F-A52B-B529372CDD3D}"/>
                </a:ext>
              </a:extLst>
            </p:cNvPr>
            <p:cNvSpPr>
              <a:spLocks/>
            </p:cNvSpPr>
            <p:nvPr/>
          </p:nvSpPr>
          <p:spPr>
            <a:xfrm rot="10800000">
              <a:off x="481132" y="2390531"/>
              <a:ext cx="705232" cy="705232"/>
            </a:xfrm>
            <a:prstGeom prst="flowChartDelay">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54308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EE080115-5D71-65CE-00D1-CD6DC76A6872}"/>
              </a:ext>
            </a:extLst>
          </p:cNvPr>
          <p:cNvSpPr>
            <a:spLocks noGrp="1"/>
          </p:cNvSpPr>
          <p:nvPr>
            <p:ph type="body" sz="quarter" idx="10" hasCustomPrompt="1"/>
          </p:nvPr>
        </p:nvSpPr>
        <p:spPr>
          <a:xfrm>
            <a:off x="7634216" y="257370"/>
            <a:ext cx="1257659" cy="356871"/>
          </a:xfrm>
        </p:spPr>
        <p:txBody>
          <a:bodyPr/>
          <a:lstStyle>
            <a:lvl1pPr marL="139700" indent="0">
              <a:buNone/>
              <a:defRPr sz="1000"/>
            </a:lvl1pPr>
          </a:lstStyle>
          <a:p>
            <a:pPr lvl="0"/>
            <a:fld id="{E7EC936A-77B2-428F-9A59-450890296C0A}" type="datetime1">
              <a:rPr lang="en-US" smtClean="0"/>
              <a:t>12/26/2023</a:t>
            </a:fld>
            <a:endParaRPr lang="en-US"/>
          </a:p>
        </p:txBody>
      </p:sp>
      <p:sp>
        <p:nvSpPr>
          <p:cNvPr id="5" name="TextBox 4">
            <a:extLst>
              <a:ext uri="{FF2B5EF4-FFF2-40B4-BE49-F238E27FC236}">
                <a16:creationId xmlns:a16="http://schemas.microsoft.com/office/drawing/2014/main" id="{A8A00635-0C1B-9567-56E6-77E2F1B58855}"/>
              </a:ext>
            </a:extLst>
          </p:cNvPr>
          <p:cNvSpPr txBox="1"/>
          <p:nvPr/>
        </p:nvSpPr>
        <p:spPr>
          <a:xfrm>
            <a:off x="1252913" y="1357780"/>
            <a:ext cx="6638173" cy="707886"/>
          </a:xfrm>
          <a:prstGeom prst="rect">
            <a:avLst/>
          </a:prstGeom>
          <a:noFill/>
        </p:spPr>
        <p:txBody>
          <a:bodyPr wrap="square">
            <a:spAutoFit/>
          </a:bodyPr>
          <a:lstStyle/>
          <a:p>
            <a:pPr algn="ctr"/>
            <a:r>
              <a:rPr lang="en-US" sz="2000" b="0" i="0">
                <a:solidFill>
                  <a:srgbClr val="000000"/>
                </a:solidFill>
                <a:effectLst/>
                <a:latin typeface="-apple-system"/>
              </a:rPr>
              <a:t>In the divide and conquer process, breaking the problem into smaller sub-problems is the responsibility of 	</a:t>
            </a:r>
          </a:p>
        </p:txBody>
      </p:sp>
      <p:sp>
        <p:nvSpPr>
          <p:cNvPr id="11" name="TextBox 10">
            <a:extLst>
              <a:ext uri="{FF2B5EF4-FFF2-40B4-BE49-F238E27FC236}">
                <a16:creationId xmlns:a16="http://schemas.microsoft.com/office/drawing/2014/main" id="{53653BED-DA5E-9AF8-610C-7AB7FE239CE3}"/>
              </a:ext>
            </a:extLst>
          </p:cNvPr>
          <p:cNvSpPr txBox="1"/>
          <p:nvPr/>
        </p:nvSpPr>
        <p:spPr>
          <a:xfrm>
            <a:off x="3432627" y="2329521"/>
            <a:ext cx="4572000" cy="400110"/>
          </a:xfrm>
          <a:prstGeom prst="rect">
            <a:avLst/>
          </a:prstGeom>
          <a:noFill/>
        </p:spPr>
        <p:txBody>
          <a:bodyPr wrap="square">
            <a:spAutoFit/>
          </a:bodyPr>
          <a:lstStyle/>
          <a:p>
            <a:pPr algn="l"/>
            <a:r>
              <a:rPr lang="en-US" sz="2000" b="0" i="0">
                <a:solidFill>
                  <a:srgbClr val="000000"/>
                </a:solidFill>
                <a:effectLst/>
                <a:latin typeface="-apple-system"/>
              </a:rPr>
              <a:t>A. Sorting/Divide</a:t>
            </a:r>
          </a:p>
        </p:txBody>
      </p:sp>
      <p:sp>
        <p:nvSpPr>
          <p:cNvPr id="13" name="TextBox 12">
            <a:extLst>
              <a:ext uri="{FF2B5EF4-FFF2-40B4-BE49-F238E27FC236}">
                <a16:creationId xmlns:a16="http://schemas.microsoft.com/office/drawing/2014/main" id="{40AA2993-B124-4379-6F84-38A9B5F56642}"/>
              </a:ext>
            </a:extLst>
          </p:cNvPr>
          <p:cNvSpPr txBox="1"/>
          <p:nvPr/>
        </p:nvSpPr>
        <p:spPr>
          <a:xfrm>
            <a:off x="3432627" y="2693738"/>
            <a:ext cx="4572000" cy="400110"/>
          </a:xfrm>
          <a:prstGeom prst="rect">
            <a:avLst/>
          </a:prstGeom>
          <a:noFill/>
        </p:spPr>
        <p:txBody>
          <a:bodyPr wrap="square">
            <a:spAutoFit/>
          </a:bodyPr>
          <a:lstStyle/>
          <a:p>
            <a:pPr algn="l"/>
            <a:r>
              <a:rPr lang="en-US" sz="2000">
                <a:latin typeface="-apple-system"/>
              </a:rPr>
              <a:t>B. </a:t>
            </a:r>
            <a:r>
              <a:rPr lang="en-US" sz="2000" b="0" i="0">
                <a:solidFill>
                  <a:srgbClr val="000000"/>
                </a:solidFill>
                <a:effectLst/>
                <a:latin typeface="-apple-system"/>
              </a:rPr>
              <a:t>Conquer/Solve</a:t>
            </a:r>
          </a:p>
        </p:txBody>
      </p:sp>
      <p:sp>
        <p:nvSpPr>
          <p:cNvPr id="15" name="TextBox 14">
            <a:extLst>
              <a:ext uri="{FF2B5EF4-FFF2-40B4-BE49-F238E27FC236}">
                <a16:creationId xmlns:a16="http://schemas.microsoft.com/office/drawing/2014/main" id="{02AF0A3B-8A48-5CFD-713D-A2BD550DC8DB}"/>
              </a:ext>
            </a:extLst>
          </p:cNvPr>
          <p:cNvSpPr txBox="1"/>
          <p:nvPr/>
        </p:nvSpPr>
        <p:spPr>
          <a:xfrm>
            <a:off x="3432627" y="3029734"/>
            <a:ext cx="4572000" cy="400110"/>
          </a:xfrm>
          <a:prstGeom prst="rect">
            <a:avLst/>
          </a:prstGeom>
          <a:noFill/>
        </p:spPr>
        <p:txBody>
          <a:bodyPr wrap="square">
            <a:spAutoFit/>
          </a:bodyPr>
          <a:lstStyle/>
          <a:p>
            <a:pPr algn="l"/>
            <a:r>
              <a:rPr lang="en-US" sz="2000" b="0" i="0">
                <a:solidFill>
                  <a:srgbClr val="000000"/>
                </a:solidFill>
                <a:effectLst/>
                <a:latin typeface="-apple-system"/>
              </a:rPr>
              <a:t>C. Merge/Combine</a:t>
            </a:r>
          </a:p>
        </p:txBody>
      </p:sp>
      <p:sp>
        <p:nvSpPr>
          <p:cNvPr id="18" name="TextBox 17">
            <a:extLst>
              <a:ext uri="{FF2B5EF4-FFF2-40B4-BE49-F238E27FC236}">
                <a16:creationId xmlns:a16="http://schemas.microsoft.com/office/drawing/2014/main" id="{7C818C1A-0F68-DB41-FD80-F739C801C7E0}"/>
              </a:ext>
            </a:extLst>
          </p:cNvPr>
          <p:cNvSpPr txBox="1"/>
          <p:nvPr/>
        </p:nvSpPr>
        <p:spPr>
          <a:xfrm>
            <a:off x="3432627" y="3393951"/>
            <a:ext cx="4572000" cy="400110"/>
          </a:xfrm>
          <a:prstGeom prst="rect">
            <a:avLst/>
          </a:prstGeom>
          <a:noFill/>
        </p:spPr>
        <p:txBody>
          <a:bodyPr wrap="square">
            <a:spAutoFit/>
          </a:bodyPr>
          <a:lstStyle/>
          <a:p>
            <a:pPr algn="l"/>
            <a:r>
              <a:rPr lang="en-US" sz="2000" b="0" i="0">
                <a:solidFill>
                  <a:srgbClr val="000000"/>
                </a:solidFill>
                <a:effectLst/>
                <a:latin typeface="-apple-system"/>
              </a:rPr>
              <a:t>D. Divide/Break</a:t>
            </a:r>
          </a:p>
        </p:txBody>
      </p:sp>
      <p:sp>
        <p:nvSpPr>
          <p:cNvPr id="21" name="Title 1">
            <a:extLst>
              <a:ext uri="{FF2B5EF4-FFF2-40B4-BE49-F238E27FC236}">
                <a16:creationId xmlns:a16="http://schemas.microsoft.com/office/drawing/2014/main" id="{9FB9FA36-305A-2659-1BC4-94C576D67D66}"/>
              </a:ext>
            </a:extLst>
          </p:cNvPr>
          <p:cNvSpPr>
            <a:spLocks noGrp="1"/>
          </p:cNvSpPr>
          <p:nvPr>
            <p:ph type="title"/>
          </p:nvPr>
        </p:nvSpPr>
        <p:spPr>
          <a:xfrm>
            <a:off x="720000" y="521225"/>
            <a:ext cx="7704000" cy="572700"/>
          </a:xfrm>
        </p:spPr>
        <p:txBody>
          <a:bodyPr/>
          <a:lstStyle/>
          <a:p>
            <a:r>
              <a:rPr lang="en-US"/>
              <a:t>QUIZ</a:t>
            </a:r>
          </a:p>
        </p:txBody>
      </p:sp>
      <p:sp>
        <p:nvSpPr>
          <p:cNvPr id="26" name="Google Shape;758;p36">
            <a:extLst>
              <a:ext uri="{FF2B5EF4-FFF2-40B4-BE49-F238E27FC236}">
                <a16:creationId xmlns:a16="http://schemas.microsoft.com/office/drawing/2014/main" id="{24B525AC-B3FE-825F-FE8C-4A0108CC84EB}"/>
              </a:ext>
            </a:extLst>
          </p:cNvPr>
          <p:cNvSpPr txBox="1">
            <a:spLocks/>
          </p:cNvSpPr>
          <p:nvPr/>
        </p:nvSpPr>
        <p:spPr>
          <a:xfrm>
            <a:off x="1046069" y="286186"/>
            <a:ext cx="413688" cy="34071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en" sz="1200" b="1">
                <a:solidFill>
                  <a:schemeClr val="accent1"/>
                </a:solidFill>
                <a:latin typeface="Montserrat"/>
                <a:sym typeface="Montserrat"/>
              </a:rPr>
              <a:t>06</a:t>
            </a:r>
          </a:p>
        </p:txBody>
      </p:sp>
      <p:sp>
        <p:nvSpPr>
          <p:cNvPr id="27" name="Google Shape;756;p36">
            <a:extLst>
              <a:ext uri="{FF2B5EF4-FFF2-40B4-BE49-F238E27FC236}">
                <a16:creationId xmlns:a16="http://schemas.microsoft.com/office/drawing/2014/main" id="{F5087177-7FE3-F38C-BA70-DAE6F2B7A8F3}"/>
              </a:ext>
            </a:extLst>
          </p:cNvPr>
          <p:cNvSpPr txBox="1">
            <a:spLocks/>
          </p:cNvSpPr>
          <p:nvPr/>
        </p:nvSpPr>
        <p:spPr>
          <a:xfrm>
            <a:off x="1366201" y="247947"/>
            <a:ext cx="689700" cy="36141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l"/>
            <a:r>
              <a:rPr lang="en-US" sz="1200"/>
              <a:t>Q&amp;A</a:t>
            </a:r>
          </a:p>
        </p:txBody>
      </p:sp>
      <p:sp>
        <p:nvSpPr>
          <p:cNvPr id="28" name="Oval 27">
            <a:extLst>
              <a:ext uri="{FF2B5EF4-FFF2-40B4-BE49-F238E27FC236}">
                <a16:creationId xmlns:a16="http://schemas.microsoft.com/office/drawing/2014/main" id="{9594715D-6B7C-9D6C-98FD-31D654799525}"/>
              </a:ext>
            </a:extLst>
          </p:cNvPr>
          <p:cNvSpPr/>
          <p:nvPr/>
        </p:nvSpPr>
        <p:spPr>
          <a:xfrm>
            <a:off x="3432627" y="3429844"/>
            <a:ext cx="335040" cy="30010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90E6C2C7-5E80-91B1-C3C0-693E2225CD26}"/>
              </a:ext>
            </a:extLst>
          </p:cNvPr>
          <p:cNvGrpSpPr/>
          <p:nvPr/>
        </p:nvGrpSpPr>
        <p:grpSpPr>
          <a:xfrm>
            <a:off x="3692525" y="4953808"/>
            <a:ext cx="1758950" cy="111892"/>
            <a:chOff x="481132" y="2390531"/>
            <a:chExt cx="5171657" cy="706837"/>
          </a:xfrm>
        </p:grpSpPr>
        <p:sp>
          <p:nvSpPr>
            <p:cNvPr id="30" name="Flowchart: Delay 29">
              <a:extLst>
                <a:ext uri="{FF2B5EF4-FFF2-40B4-BE49-F238E27FC236}">
                  <a16:creationId xmlns:a16="http://schemas.microsoft.com/office/drawing/2014/main" id="{E11EBFF8-1C0E-C6F8-F1C0-8157B5128343}"/>
                </a:ext>
              </a:extLst>
            </p:cNvPr>
            <p:cNvSpPr>
              <a:spLocks/>
            </p:cNvSpPr>
            <p:nvPr/>
          </p:nvSpPr>
          <p:spPr>
            <a:xfrm>
              <a:off x="4947557" y="2392136"/>
              <a:ext cx="705232" cy="705232"/>
            </a:xfrm>
            <a:prstGeom prst="flowChartDelay">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39865A4-9354-45FC-98D2-9170406E7B42}"/>
                </a:ext>
              </a:extLst>
            </p:cNvPr>
            <p:cNvSpPr>
              <a:spLocks/>
            </p:cNvSpPr>
            <p:nvPr/>
          </p:nvSpPr>
          <p:spPr>
            <a:xfrm>
              <a:off x="4054565" y="2392136"/>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0725E83-DC7A-6032-8376-3C4D481814EE}"/>
                </a:ext>
              </a:extLst>
            </p:cNvPr>
            <p:cNvSpPr>
              <a:spLocks/>
            </p:cNvSpPr>
            <p:nvPr/>
          </p:nvSpPr>
          <p:spPr>
            <a:xfrm>
              <a:off x="3160596"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348F642-944D-7652-0150-7C2F57895F3B}"/>
                </a:ext>
              </a:extLst>
            </p:cNvPr>
            <p:cNvSpPr>
              <a:spLocks/>
            </p:cNvSpPr>
            <p:nvPr/>
          </p:nvSpPr>
          <p:spPr>
            <a:xfrm>
              <a:off x="226760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CA2BE55-5216-382D-8248-AC2050FEFCB7}"/>
                </a:ext>
              </a:extLst>
            </p:cNvPr>
            <p:cNvSpPr>
              <a:spLocks/>
            </p:cNvSpPr>
            <p:nvPr/>
          </p:nvSpPr>
          <p:spPr>
            <a:xfrm>
              <a:off x="137412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owchart: Delay 34">
              <a:extLst>
                <a:ext uri="{FF2B5EF4-FFF2-40B4-BE49-F238E27FC236}">
                  <a16:creationId xmlns:a16="http://schemas.microsoft.com/office/drawing/2014/main" id="{E5B61442-6926-C4EB-F44D-41AAD1118350}"/>
                </a:ext>
              </a:extLst>
            </p:cNvPr>
            <p:cNvSpPr>
              <a:spLocks/>
            </p:cNvSpPr>
            <p:nvPr/>
          </p:nvSpPr>
          <p:spPr>
            <a:xfrm rot="10800000">
              <a:off x="481132" y="2390531"/>
              <a:ext cx="705232" cy="705232"/>
            </a:xfrm>
            <a:prstGeom prst="flowChartDelay">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10049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DDEE8-BA55-5EF9-155C-B3BB17846B96}"/>
              </a:ext>
            </a:extLst>
          </p:cNvPr>
          <p:cNvSpPr>
            <a:spLocks noGrp="1"/>
          </p:cNvSpPr>
          <p:nvPr>
            <p:ph type="title"/>
          </p:nvPr>
        </p:nvSpPr>
        <p:spPr/>
        <p:txBody>
          <a:bodyPr/>
          <a:lstStyle/>
          <a:p>
            <a:r>
              <a:rPr lang="en-US"/>
              <a:t>QUIZ</a:t>
            </a:r>
          </a:p>
        </p:txBody>
      </p:sp>
      <p:sp>
        <p:nvSpPr>
          <p:cNvPr id="7" name="TextBox 6">
            <a:extLst>
              <a:ext uri="{FF2B5EF4-FFF2-40B4-BE49-F238E27FC236}">
                <a16:creationId xmlns:a16="http://schemas.microsoft.com/office/drawing/2014/main" id="{6BB06DC0-B64A-47E7-FF01-1A0A6F01AE45}"/>
              </a:ext>
            </a:extLst>
          </p:cNvPr>
          <p:cNvSpPr txBox="1"/>
          <p:nvPr/>
        </p:nvSpPr>
        <p:spPr>
          <a:xfrm>
            <a:off x="935733" y="1525776"/>
            <a:ext cx="7272533" cy="400110"/>
          </a:xfrm>
          <a:prstGeom prst="rect">
            <a:avLst/>
          </a:prstGeom>
          <a:noFill/>
        </p:spPr>
        <p:txBody>
          <a:bodyPr wrap="square">
            <a:spAutoFit/>
          </a:bodyPr>
          <a:lstStyle/>
          <a:p>
            <a:pPr algn="l"/>
            <a:r>
              <a:rPr lang="en-US" sz="2000" b="0" i="0">
                <a:solidFill>
                  <a:srgbClr val="000000"/>
                </a:solidFill>
                <a:effectLst/>
                <a:latin typeface="-apple-system"/>
              </a:rPr>
              <a:t>The running time of merge sort can be </a:t>
            </a:r>
            <a:r>
              <a:rPr lang="en-US" sz="2000" b="0" i="0" err="1">
                <a:solidFill>
                  <a:srgbClr val="000000"/>
                </a:solidFill>
                <a:effectLst/>
                <a:latin typeface="-apple-system"/>
              </a:rPr>
              <a:t>reccursively</a:t>
            </a:r>
            <a:r>
              <a:rPr lang="en-US" sz="2000" b="0" i="0">
                <a:solidFill>
                  <a:srgbClr val="000000"/>
                </a:solidFill>
                <a:effectLst/>
                <a:latin typeface="-apple-system"/>
              </a:rPr>
              <a:t> represented by</a:t>
            </a:r>
            <a:endParaRPr lang="en-US" sz="2000">
              <a:latin typeface="-apple-system"/>
            </a:endParaRPr>
          </a:p>
        </p:txBody>
      </p:sp>
      <p:sp>
        <p:nvSpPr>
          <p:cNvPr id="9" name="TextBox 8">
            <a:extLst>
              <a:ext uri="{FF2B5EF4-FFF2-40B4-BE49-F238E27FC236}">
                <a16:creationId xmlns:a16="http://schemas.microsoft.com/office/drawing/2014/main" id="{FB7C0C3B-F2EC-4AFC-FCE0-3B38E6E394F0}"/>
              </a:ext>
            </a:extLst>
          </p:cNvPr>
          <p:cNvSpPr txBox="1"/>
          <p:nvPr/>
        </p:nvSpPr>
        <p:spPr>
          <a:xfrm>
            <a:off x="3389690" y="2210828"/>
            <a:ext cx="4572000" cy="400110"/>
          </a:xfrm>
          <a:prstGeom prst="rect">
            <a:avLst/>
          </a:prstGeom>
          <a:noFill/>
        </p:spPr>
        <p:txBody>
          <a:bodyPr wrap="square">
            <a:spAutoFit/>
          </a:bodyPr>
          <a:lstStyle/>
          <a:p>
            <a:pPr algn="l"/>
            <a:r>
              <a:rPr lang="pt-BR" sz="2000" b="0" i="0">
                <a:solidFill>
                  <a:srgbClr val="000000"/>
                </a:solidFill>
                <a:effectLst/>
                <a:latin typeface="-apple-system"/>
              </a:rPr>
              <a:t>A. T(n)=2T(n/2)+</a:t>
            </a:r>
            <a:r>
              <a:rPr lang="pt-BR" sz="2000">
                <a:latin typeface="-apple-system"/>
              </a:rPr>
              <a:t>O(</a:t>
            </a:r>
            <a:r>
              <a:rPr lang="pt-BR" sz="2000" b="0" i="0">
                <a:solidFill>
                  <a:srgbClr val="000000"/>
                </a:solidFill>
                <a:effectLst/>
                <a:latin typeface="-apple-system"/>
              </a:rPr>
              <a:t>n)</a:t>
            </a:r>
          </a:p>
        </p:txBody>
      </p:sp>
      <p:sp>
        <p:nvSpPr>
          <p:cNvPr id="11" name="TextBox 10">
            <a:extLst>
              <a:ext uri="{FF2B5EF4-FFF2-40B4-BE49-F238E27FC236}">
                <a16:creationId xmlns:a16="http://schemas.microsoft.com/office/drawing/2014/main" id="{B39DA552-DB51-700C-2A5A-C4AD9F5480A6}"/>
              </a:ext>
            </a:extLst>
          </p:cNvPr>
          <p:cNvSpPr txBox="1"/>
          <p:nvPr/>
        </p:nvSpPr>
        <p:spPr>
          <a:xfrm>
            <a:off x="3389690" y="2644529"/>
            <a:ext cx="4572000" cy="400110"/>
          </a:xfrm>
          <a:prstGeom prst="rect">
            <a:avLst/>
          </a:prstGeom>
          <a:noFill/>
        </p:spPr>
        <p:txBody>
          <a:bodyPr wrap="square">
            <a:spAutoFit/>
          </a:bodyPr>
          <a:lstStyle/>
          <a:p>
            <a:pPr algn="l"/>
            <a:r>
              <a:rPr lang="pt-BR" sz="2000" b="0" i="0">
                <a:solidFill>
                  <a:srgbClr val="000000"/>
                </a:solidFill>
                <a:effectLst/>
                <a:latin typeface="-apple-system"/>
              </a:rPr>
              <a:t>B. T(n)=2T(n/4)+</a:t>
            </a:r>
            <a:r>
              <a:rPr lang="pt-BR" sz="2000">
                <a:latin typeface="-apple-system"/>
              </a:rPr>
              <a:t>O(</a:t>
            </a:r>
            <a:r>
              <a:rPr lang="pt-BR" sz="2000" b="0" i="0">
                <a:solidFill>
                  <a:srgbClr val="000000"/>
                </a:solidFill>
                <a:effectLst/>
                <a:latin typeface="-apple-system"/>
              </a:rPr>
              <a:t>n)</a:t>
            </a:r>
          </a:p>
        </p:txBody>
      </p:sp>
      <p:sp>
        <p:nvSpPr>
          <p:cNvPr id="13" name="TextBox 12">
            <a:extLst>
              <a:ext uri="{FF2B5EF4-FFF2-40B4-BE49-F238E27FC236}">
                <a16:creationId xmlns:a16="http://schemas.microsoft.com/office/drawing/2014/main" id="{E938ABC6-0C93-69CB-3FC7-40A4AFE1FCB6}"/>
              </a:ext>
            </a:extLst>
          </p:cNvPr>
          <p:cNvSpPr txBox="1"/>
          <p:nvPr/>
        </p:nvSpPr>
        <p:spPr>
          <a:xfrm>
            <a:off x="3389690" y="3072918"/>
            <a:ext cx="4572000" cy="400110"/>
          </a:xfrm>
          <a:prstGeom prst="rect">
            <a:avLst/>
          </a:prstGeom>
          <a:noFill/>
        </p:spPr>
        <p:txBody>
          <a:bodyPr wrap="square">
            <a:spAutoFit/>
          </a:bodyPr>
          <a:lstStyle/>
          <a:p>
            <a:pPr algn="l"/>
            <a:r>
              <a:rPr lang="pt-BR" sz="2000" b="0" i="0">
                <a:solidFill>
                  <a:srgbClr val="222222"/>
                </a:solidFill>
                <a:effectLst/>
                <a:latin typeface="-apple-system"/>
              </a:rPr>
              <a:t>C. T(n)=3T(n/2)+</a:t>
            </a:r>
            <a:r>
              <a:rPr lang="pt-BR" sz="2000">
                <a:latin typeface="-apple-system"/>
              </a:rPr>
              <a:t>O(</a:t>
            </a:r>
            <a:r>
              <a:rPr lang="pt-BR" sz="2000" b="0" i="0">
                <a:solidFill>
                  <a:srgbClr val="000000"/>
                </a:solidFill>
                <a:effectLst/>
                <a:latin typeface="-apple-system"/>
              </a:rPr>
              <a:t>n)</a:t>
            </a:r>
          </a:p>
        </p:txBody>
      </p:sp>
      <p:sp>
        <p:nvSpPr>
          <p:cNvPr id="15" name="TextBox 14">
            <a:extLst>
              <a:ext uri="{FF2B5EF4-FFF2-40B4-BE49-F238E27FC236}">
                <a16:creationId xmlns:a16="http://schemas.microsoft.com/office/drawing/2014/main" id="{3ED433E5-C31E-C11F-825D-67CD9ED779B1}"/>
              </a:ext>
            </a:extLst>
          </p:cNvPr>
          <p:cNvSpPr txBox="1"/>
          <p:nvPr/>
        </p:nvSpPr>
        <p:spPr>
          <a:xfrm>
            <a:off x="3389690" y="3501307"/>
            <a:ext cx="4572000" cy="400110"/>
          </a:xfrm>
          <a:prstGeom prst="rect">
            <a:avLst/>
          </a:prstGeom>
          <a:noFill/>
        </p:spPr>
        <p:txBody>
          <a:bodyPr wrap="square">
            <a:spAutoFit/>
          </a:bodyPr>
          <a:lstStyle/>
          <a:p>
            <a:r>
              <a:rPr lang="pt-BR" sz="2000" b="0" i="0">
                <a:solidFill>
                  <a:srgbClr val="222222"/>
                </a:solidFill>
                <a:effectLst/>
                <a:latin typeface="-apple-system"/>
              </a:rPr>
              <a:t>D. T(n)=3T(n/2)+</a:t>
            </a:r>
            <a:r>
              <a:rPr lang="pt-BR" sz="2000">
                <a:latin typeface="-apple-system"/>
              </a:rPr>
              <a:t>O(</a:t>
            </a:r>
            <a:r>
              <a:rPr lang="pt-BR" sz="2000" b="0" i="0">
                <a:solidFill>
                  <a:srgbClr val="000000"/>
                </a:solidFill>
                <a:effectLst/>
                <a:latin typeface="-apple-system"/>
              </a:rPr>
              <a:t>n)</a:t>
            </a:r>
            <a:endParaRPr lang="en-US" sz="2000">
              <a:latin typeface="-apple-system"/>
            </a:endParaRPr>
          </a:p>
        </p:txBody>
      </p:sp>
      <p:sp>
        <p:nvSpPr>
          <p:cNvPr id="16" name="Text Placeholder 2">
            <a:extLst>
              <a:ext uri="{FF2B5EF4-FFF2-40B4-BE49-F238E27FC236}">
                <a16:creationId xmlns:a16="http://schemas.microsoft.com/office/drawing/2014/main" id="{24CE0BD4-7984-58AC-BAA8-F38084854743}"/>
              </a:ext>
            </a:extLst>
          </p:cNvPr>
          <p:cNvSpPr>
            <a:spLocks noGrp="1"/>
          </p:cNvSpPr>
          <p:nvPr>
            <p:ph type="body" sz="quarter" idx="10" hasCustomPrompt="1"/>
          </p:nvPr>
        </p:nvSpPr>
        <p:spPr>
          <a:xfrm>
            <a:off x="7634216" y="257370"/>
            <a:ext cx="1257659" cy="356871"/>
          </a:xfrm>
        </p:spPr>
        <p:txBody>
          <a:bodyPr/>
          <a:lstStyle>
            <a:lvl1pPr marL="139700" indent="0">
              <a:buNone/>
              <a:defRPr sz="1000"/>
            </a:lvl1pPr>
          </a:lstStyle>
          <a:p>
            <a:pPr lvl="0"/>
            <a:fld id="{E7EC936A-77B2-428F-9A59-450890296C0A}" type="datetime1">
              <a:rPr lang="en-US" smtClean="0"/>
              <a:t>12/26/2023</a:t>
            </a:fld>
            <a:endParaRPr lang="en-US"/>
          </a:p>
        </p:txBody>
      </p:sp>
      <p:sp>
        <p:nvSpPr>
          <p:cNvPr id="19" name="Oval 18">
            <a:extLst>
              <a:ext uri="{FF2B5EF4-FFF2-40B4-BE49-F238E27FC236}">
                <a16:creationId xmlns:a16="http://schemas.microsoft.com/office/drawing/2014/main" id="{64675D58-AA87-D572-F09A-316A9395BB6E}"/>
              </a:ext>
            </a:extLst>
          </p:cNvPr>
          <p:cNvSpPr/>
          <p:nvPr/>
        </p:nvSpPr>
        <p:spPr>
          <a:xfrm>
            <a:off x="3389690" y="2260831"/>
            <a:ext cx="335040" cy="30010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ED03D3C-CDC6-555E-E6EB-0629D2159270}"/>
              </a:ext>
            </a:extLst>
          </p:cNvPr>
          <p:cNvGrpSpPr/>
          <p:nvPr/>
        </p:nvGrpSpPr>
        <p:grpSpPr>
          <a:xfrm>
            <a:off x="3692525" y="4953808"/>
            <a:ext cx="1758950" cy="111892"/>
            <a:chOff x="481132" y="2390531"/>
            <a:chExt cx="5171657" cy="706837"/>
          </a:xfrm>
        </p:grpSpPr>
        <p:sp>
          <p:nvSpPr>
            <p:cNvPr id="21" name="Flowchart: Delay 20">
              <a:extLst>
                <a:ext uri="{FF2B5EF4-FFF2-40B4-BE49-F238E27FC236}">
                  <a16:creationId xmlns:a16="http://schemas.microsoft.com/office/drawing/2014/main" id="{B6B10192-2728-BE36-E5F5-40033E0163D5}"/>
                </a:ext>
              </a:extLst>
            </p:cNvPr>
            <p:cNvSpPr>
              <a:spLocks/>
            </p:cNvSpPr>
            <p:nvPr/>
          </p:nvSpPr>
          <p:spPr>
            <a:xfrm>
              <a:off x="4947557" y="2392136"/>
              <a:ext cx="705232" cy="705232"/>
            </a:xfrm>
            <a:prstGeom prst="flowChartDelay">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AA5D462-A311-8FD9-C9A6-6BA482C085FB}"/>
                </a:ext>
              </a:extLst>
            </p:cNvPr>
            <p:cNvSpPr>
              <a:spLocks/>
            </p:cNvSpPr>
            <p:nvPr/>
          </p:nvSpPr>
          <p:spPr>
            <a:xfrm>
              <a:off x="4054565" y="2392136"/>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8063C6C-A29B-0EC0-5E54-5E607DF178E4}"/>
                </a:ext>
              </a:extLst>
            </p:cNvPr>
            <p:cNvSpPr>
              <a:spLocks/>
            </p:cNvSpPr>
            <p:nvPr/>
          </p:nvSpPr>
          <p:spPr>
            <a:xfrm>
              <a:off x="3160596"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3A8ECCC-168C-19D1-0EC5-5D4022BEC9EF}"/>
                </a:ext>
              </a:extLst>
            </p:cNvPr>
            <p:cNvSpPr>
              <a:spLocks/>
            </p:cNvSpPr>
            <p:nvPr/>
          </p:nvSpPr>
          <p:spPr>
            <a:xfrm>
              <a:off x="226760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8A7E3C8-6EAB-16CD-885C-F44322E2A365}"/>
                </a:ext>
              </a:extLst>
            </p:cNvPr>
            <p:cNvSpPr>
              <a:spLocks/>
            </p:cNvSpPr>
            <p:nvPr/>
          </p:nvSpPr>
          <p:spPr>
            <a:xfrm>
              <a:off x="137412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Delay 25">
              <a:extLst>
                <a:ext uri="{FF2B5EF4-FFF2-40B4-BE49-F238E27FC236}">
                  <a16:creationId xmlns:a16="http://schemas.microsoft.com/office/drawing/2014/main" id="{0D3969E6-432B-3031-A659-A8CEBCD5022B}"/>
                </a:ext>
              </a:extLst>
            </p:cNvPr>
            <p:cNvSpPr>
              <a:spLocks/>
            </p:cNvSpPr>
            <p:nvPr/>
          </p:nvSpPr>
          <p:spPr>
            <a:xfrm rot="10800000">
              <a:off x="481132" y="2390531"/>
              <a:ext cx="705232" cy="705232"/>
            </a:xfrm>
            <a:prstGeom prst="flowChartDelay">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Google Shape;758;p36">
            <a:extLst>
              <a:ext uri="{FF2B5EF4-FFF2-40B4-BE49-F238E27FC236}">
                <a16:creationId xmlns:a16="http://schemas.microsoft.com/office/drawing/2014/main" id="{0EA6F2AB-D745-5D5A-50BC-1CA1019E231C}"/>
              </a:ext>
            </a:extLst>
          </p:cNvPr>
          <p:cNvSpPr txBox="1">
            <a:spLocks/>
          </p:cNvSpPr>
          <p:nvPr/>
        </p:nvSpPr>
        <p:spPr>
          <a:xfrm>
            <a:off x="1046069" y="286186"/>
            <a:ext cx="413688" cy="34071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en" sz="1200" b="1">
                <a:solidFill>
                  <a:schemeClr val="accent1"/>
                </a:solidFill>
                <a:latin typeface="Montserrat"/>
                <a:sym typeface="Montserrat"/>
              </a:rPr>
              <a:t>06</a:t>
            </a:r>
          </a:p>
        </p:txBody>
      </p:sp>
      <p:sp>
        <p:nvSpPr>
          <p:cNvPr id="28" name="Google Shape;756;p36">
            <a:extLst>
              <a:ext uri="{FF2B5EF4-FFF2-40B4-BE49-F238E27FC236}">
                <a16:creationId xmlns:a16="http://schemas.microsoft.com/office/drawing/2014/main" id="{E9E57A72-424A-ED30-A2A4-D1740623D153}"/>
              </a:ext>
            </a:extLst>
          </p:cNvPr>
          <p:cNvSpPr txBox="1">
            <a:spLocks/>
          </p:cNvSpPr>
          <p:nvPr/>
        </p:nvSpPr>
        <p:spPr>
          <a:xfrm>
            <a:off x="1366201" y="247947"/>
            <a:ext cx="689700" cy="36141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l"/>
            <a:r>
              <a:rPr lang="en-US" sz="1200"/>
              <a:t>Q&amp;A</a:t>
            </a:r>
          </a:p>
        </p:txBody>
      </p:sp>
    </p:spTree>
    <p:extLst>
      <p:ext uri="{BB962C8B-B14F-4D97-AF65-F5344CB8AC3E}">
        <p14:creationId xmlns:p14="http://schemas.microsoft.com/office/powerpoint/2010/main" val="380095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39FD495-B94E-1682-6400-B20B991529FD}"/>
              </a:ext>
            </a:extLst>
          </p:cNvPr>
          <p:cNvSpPr>
            <a:spLocks noGrp="1"/>
          </p:cNvSpPr>
          <p:nvPr>
            <p:ph type="body" sz="quarter" idx="10"/>
          </p:nvPr>
        </p:nvSpPr>
        <p:spPr/>
        <p:txBody>
          <a:bodyPr/>
          <a:lstStyle/>
          <a:p>
            <a:endParaRPr lang="en-US"/>
          </a:p>
        </p:txBody>
      </p:sp>
      <p:pic>
        <p:nvPicPr>
          <p:cNvPr id="7" name="Graphic 6">
            <a:extLst>
              <a:ext uri="{FF2B5EF4-FFF2-40B4-BE49-F238E27FC236}">
                <a16:creationId xmlns:a16="http://schemas.microsoft.com/office/drawing/2014/main" id="{69EE2792-3BE4-0127-C95E-0346DD2BFA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83190" y="1222908"/>
            <a:ext cx="3835947" cy="3424767"/>
          </a:xfrm>
          <a:prstGeom prst="rect">
            <a:avLst/>
          </a:prstGeom>
        </p:spPr>
      </p:pic>
      <p:sp>
        <p:nvSpPr>
          <p:cNvPr id="11" name="TextBox 10">
            <a:extLst>
              <a:ext uri="{FF2B5EF4-FFF2-40B4-BE49-F238E27FC236}">
                <a16:creationId xmlns:a16="http://schemas.microsoft.com/office/drawing/2014/main" id="{B717C0A7-B6E0-45C2-62A0-5EE6AF8C09A0}"/>
              </a:ext>
            </a:extLst>
          </p:cNvPr>
          <p:cNvSpPr txBox="1"/>
          <p:nvPr/>
        </p:nvSpPr>
        <p:spPr>
          <a:xfrm>
            <a:off x="1766440" y="2862258"/>
            <a:ext cx="2082800" cy="400110"/>
          </a:xfrm>
          <a:prstGeom prst="rect">
            <a:avLst/>
          </a:prstGeom>
          <a:noFill/>
        </p:spPr>
        <p:txBody>
          <a:bodyPr wrap="square">
            <a:spAutoFit/>
          </a:bodyPr>
          <a:lstStyle/>
          <a:p>
            <a:r>
              <a:rPr lang="en-US" sz="2000" b="1">
                <a:solidFill>
                  <a:schemeClr val="dk1"/>
                </a:solidFill>
                <a:latin typeface="Montserrat"/>
                <a:sym typeface="Montserrat"/>
              </a:rPr>
              <a:t>any question?</a:t>
            </a:r>
          </a:p>
        </p:txBody>
      </p:sp>
      <p:sp>
        <p:nvSpPr>
          <p:cNvPr id="17" name="Google Shape;756;p36">
            <a:extLst>
              <a:ext uri="{FF2B5EF4-FFF2-40B4-BE49-F238E27FC236}">
                <a16:creationId xmlns:a16="http://schemas.microsoft.com/office/drawing/2014/main" id="{E7F6EC3A-C228-1089-C58B-DA84C4AA8C9F}"/>
              </a:ext>
            </a:extLst>
          </p:cNvPr>
          <p:cNvSpPr txBox="1">
            <a:spLocks/>
          </p:cNvSpPr>
          <p:nvPr/>
        </p:nvSpPr>
        <p:spPr>
          <a:xfrm>
            <a:off x="1399281" y="1775379"/>
            <a:ext cx="2817117" cy="128693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l"/>
            <a:r>
              <a:rPr lang="en-US" sz="8000"/>
              <a:t>Q&amp;A</a:t>
            </a:r>
          </a:p>
        </p:txBody>
      </p:sp>
      <p:grpSp>
        <p:nvGrpSpPr>
          <p:cNvPr id="18" name="Group 17">
            <a:extLst>
              <a:ext uri="{FF2B5EF4-FFF2-40B4-BE49-F238E27FC236}">
                <a16:creationId xmlns:a16="http://schemas.microsoft.com/office/drawing/2014/main" id="{3DAF7B97-BB4A-4F86-BFBD-0280FD5729FD}"/>
              </a:ext>
            </a:extLst>
          </p:cNvPr>
          <p:cNvGrpSpPr/>
          <p:nvPr/>
        </p:nvGrpSpPr>
        <p:grpSpPr>
          <a:xfrm>
            <a:off x="3692525" y="4953808"/>
            <a:ext cx="1758950" cy="111892"/>
            <a:chOff x="481132" y="2390531"/>
            <a:chExt cx="5171657" cy="706837"/>
          </a:xfrm>
        </p:grpSpPr>
        <p:sp>
          <p:nvSpPr>
            <p:cNvPr id="19" name="Flowchart: Delay 18">
              <a:extLst>
                <a:ext uri="{FF2B5EF4-FFF2-40B4-BE49-F238E27FC236}">
                  <a16:creationId xmlns:a16="http://schemas.microsoft.com/office/drawing/2014/main" id="{3FA00D13-1CB9-6835-8966-4EFF1A579105}"/>
                </a:ext>
              </a:extLst>
            </p:cNvPr>
            <p:cNvSpPr>
              <a:spLocks/>
            </p:cNvSpPr>
            <p:nvPr/>
          </p:nvSpPr>
          <p:spPr>
            <a:xfrm>
              <a:off x="4947557" y="2392136"/>
              <a:ext cx="705232" cy="705232"/>
            </a:xfrm>
            <a:prstGeom prst="flowChartDelay">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C5EBC7F-4E1D-53C5-5EB5-2B8E7C57E54E}"/>
                </a:ext>
              </a:extLst>
            </p:cNvPr>
            <p:cNvSpPr>
              <a:spLocks/>
            </p:cNvSpPr>
            <p:nvPr/>
          </p:nvSpPr>
          <p:spPr>
            <a:xfrm>
              <a:off x="4054565" y="2392136"/>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EC2583E-F609-0721-FDD1-01BDA3D9BD56}"/>
                </a:ext>
              </a:extLst>
            </p:cNvPr>
            <p:cNvSpPr>
              <a:spLocks/>
            </p:cNvSpPr>
            <p:nvPr/>
          </p:nvSpPr>
          <p:spPr>
            <a:xfrm>
              <a:off x="3160596"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680CFA4-5565-1138-1EDB-862527174AEF}"/>
                </a:ext>
              </a:extLst>
            </p:cNvPr>
            <p:cNvSpPr>
              <a:spLocks/>
            </p:cNvSpPr>
            <p:nvPr/>
          </p:nvSpPr>
          <p:spPr>
            <a:xfrm>
              <a:off x="226760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DAB25E4-B44D-D03B-103D-B8F246D9A1B4}"/>
                </a:ext>
              </a:extLst>
            </p:cNvPr>
            <p:cNvSpPr>
              <a:spLocks/>
            </p:cNvSpPr>
            <p:nvPr/>
          </p:nvSpPr>
          <p:spPr>
            <a:xfrm>
              <a:off x="137412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Delay 23">
              <a:extLst>
                <a:ext uri="{FF2B5EF4-FFF2-40B4-BE49-F238E27FC236}">
                  <a16:creationId xmlns:a16="http://schemas.microsoft.com/office/drawing/2014/main" id="{E8210E9C-EEBD-CD45-CFCB-B8460D468C04}"/>
                </a:ext>
              </a:extLst>
            </p:cNvPr>
            <p:cNvSpPr>
              <a:spLocks/>
            </p:cNvSpPr>
            <p:nvPr/>
          </p:nvSpPr>
          <p:spPr>
            <a:xfrm rot="10800000">
              <a:off x="481132" y="2390531"/>
              <a:ext cx="705232" cy="705232"/>
            </a:xfrm>
            <a:prstGeom prst="flowChartDelay">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Google Shape;758;p36">
            <a:extLst>
              <a:ext uri="{FF2B5EF4-FFF2-40B4-BE49-F238E27FC236}">
                <a16:creationId xmlns:a16="http://schemas.microsoft.com/office/drawing/2014/main" id="{59CFD5AB-9EE6-3565-106F-37A230977DD9}"/>
              </a:ext>
            </a:extLst>
          </p:cNvPr>
          <p:cNvSpPr txBox="1">
            <a:spLocks/>
          </p:cNvSpPr>
          <p:nvPr/>
        </p:nvSpPr>
        <p:spPr>
          <a:xfrm>
            <a:off x="1046069" y="286186"/>
            <a:ext cx="413688" cy="34071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en" sz="1200" b="1">
                <a:solidFill>
                  <a:schemeClr val="accent1"/>
                </a:solidFill>
                <a:latin typeface="Montserrat"/>
                <a:sym typeface="Montserrat"/>
              </a:rPr>
              <a:t>06</a:t>
            </a:r>
          </a:p>
        </p:txBody>
      </p:sp>
      <p:sp>
        <p:nvSpPr>
          <p:cNvPr id="26" name="Google Shape;756;p36">
            <a:extLst>
              <a:ext uri="{FF2B5EF4-FFF2-40B4-BE49-F238E27FC236}">
                <a16:creationId xmlns:a16="http://schemas.microsoft.com/office/drawing/2014/main" id="{9E2EF342-BD4C-C49D-8D6D-C274F0B17540}"/>
              </a:ext>
            </a:extLst>
          </p:cNvPr>
          <p:cNvSpPr txBox="1">
            <a:spLocks/>
          </p:cNvSpPr>
          <p:nvPr/>
        </p:nvSpPr>
        <p:spPr>
          <a:xfrm>
            <a:off x="1366201" y="247947"/>
            <a:ext cx="689700" cy="36141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l"/>
            <a:r>
              <a:rPr lang="en-US" sz="1200"/>
              <a:t>Q&amp;A</a:t>
            </a:r>
          </a:p>
        </p:txBody>
      </p:sp>
    </p:spTree>
    <p:extLst>
      <p:ext uri="{BB962C8B-B14F-4D97-AF65-F5344CB8AC3E}">
        <p14:creationId xmlns:p14="http://schemas.microsoft.com/office/powerpoint/2010/main" val="3451476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36"/>
          <p:cNvSpPr txBox="1">
            <a:spLocks noGrp="1"/>
          </p:cNvSpPr>
          <p:nvPr>
            <p:ph type="title"/>
          </p:nvPr>
        </p:nvSpPr>
        <p:spPr>
          <a:xfrm>
            <a:off x="720000" y="2150850"/>
            <a:ext cx="47409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PROBLEM</a:t>
            </a:r>
            <a:endParaRPr/>
          </a:p>
        </p:txBody>
      </p:sp>
      <p:sp>
        <p:nvSpPr>
          <p:cNvPr id="758" name="Google Shape;758;p36"/>
          <p:cNvSpPr txBox="1">
            <a:spLocks noGrp="1"/>
          </p:cNvSpPr>
          <p:nvPr>
            <p:ph type="title" idx="2"/>
          </p:nvPr>
        </p:nvSpPr>
        <p:spPr>
          <a:xfrm>
            <a:off x="720000" y="1249000"/>
            <a:ext cx="17025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1119" name="Freeform: Shape 1118">
            <a:extLst>
              <a:ext uri="{FF2B5EF4-FFF2-40B4-BE49-F238E27FC236}">
                <a16:creationId xmlns:a16="http://schemas.microsoft.com/office/drawing/2014/main" id="{9B57835B-C7D0-24C1-60C5-4D759525C331}"/>
              </a:ext>
            </a:extLst>
          </p:cNvPr>
          <p:cNvSpPr/>
          <p:nvPr/>
        </p:nvSpPr>
        <p:spPr>
          <a:xfrm>
            <a:off x="5614937" y="1301650"/>
            <a:ext cx="2060029" cy="2060029"/>
          </a:xfrm>
          <a:custGeom>
            <a:avLst/>
            <a:gdLst>
              <a:gd name="connsiteX0" fmla="*/ 2060029 w 2060029"/>
              <a:gd name="connsiteY0" fmla="*/ 1030015 h 2060029"/>
              <a:gd name="connsiteX1" fmla="*/ 1030015 w 2060029"/>
              <a:gd name="connsiteY1" fmla="*/ 2060030 h 2060029"/>
              <a:gd name="connsiteX2" fmla="*/ 0 w 2060029"/>
              <a:gd name="connsiteY2" fmla="*/ 1030015 h 2060029"/>
              <a:gd name="connsiteX3" fmla="*/ 1030015 w 2060029"/>
              <a:gd name="connsiteY3" fmla="*/ 0 h 2060029"/>
              <a:gd name="connsiteX4" fmla="*/ 2060029 w 2060029"/>
              <a:gd name="connsiteY4" fmla="*/ 1030015 h 2060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0029" h="2060029">
                <a:moveTo>
                  <a:pt x="2060029" y="1030015"/>
                </a:moveTo>
                <a:cubicBezTo>
                  <a:pt x="2060029" y="1598876"/>
                  <a:pt x="1598876" y="2060030"/>
                  <a:pt x="1030015" y="2060030"/>
                </a:cubicBezTo>
                <a:cubicBezTo>
                  <a:pt x="461153" y="2060030"/>
                  <a:pt x="0" y="1598876"/>
                  <a:pt x="0" y="1030015"/>
                </a:cubicBezTo>
                <a:cubicBezTo>
                  <a:pt x="0" y="461153"/>
                  <a:pt x="461153" y="0"/>
                  <a:pt x="1030015" y="0"/>
                </a:cubicBezTo>
                <a:cubicBezTo>
                  <a:pt x="1598876" y="0"/>
                  <a:pt x="2060029" y="461153"/>
                  <a:pt x="2060029" y="1030015"/>
                </a:cubicBezTo>
                <a:close/>
              </a:path>
            </a:pathLst>
          </a:custGeom>
          <a:solidFill>
            <a:srgbClr val="DADEEA">
              <a:alpha val="36000"/>
            </a:srgbClr>
          </a:solidFill>
          <a:ln w="7239" cap="flat">
            <a:noFill/>
            <a:prstDash val="solid"/>
            <a:miter/>
          </a:ln>
        </p:spPr>
        <p:txBody>
          <a:bodyPr rtlCol="0" anchor="ctr"/>
          <a:lstStyle/>
          <a:p>
            <a:endParaRPr lang="en-US"/>
          </a:p>
        </p:txBody>
      </p:sp>
      <p:sp>
        <p:nvSpPr>
          <p:cNvPr id="1120" name="Freeform: Shape 1119">
            <a:extLst>
              <a:ext uri="{FF2B5EF4-FFF2-40B4-BE49-F238E27FC236}">
                <a16:creationId xmlns:a16="http://schemas.microsoft.com/office/drawing/2014/main" id="{EBC96431-8C8C-5F1D-3D71-E908B15276CA}"/>
              </a:ext>
            </a:extLst>
          </p:cNvPr>
          <p:cNvSpPr/>
          <p:nvPr/>
        </p:nvSpPr>
        <p:spPr>
          <a:xfrm>
            <a:off x="5513805" y="4079603"/>
            <a:ext cx="2836054" cy="188935"/>
          </a:xfrm>
          <a:custGeom>
            <a:avLst/>
            <a:gdLst>
              <a:gd name="connsiteX0" fmla="*/ 2836054 w 2836054"/>
              <a:gd name="connsiteY0" fmla="*/ 94468 h 188935"/>
              <a:gd name="connsiteX1" fmla="*/ 1418027 w 2836054"/>
              <a:gd name="connsiteY1" fmla="*/ 188935 h 188935"/>
              <a:gd name="connsiteX2" fmla="*/ 0 w 2836054"/>
              <a:gd name="connsiteY2" fmla="*/ 94468 h 188935"/>
              <a:gd name="connsiteX3" fmla="*/ 1418027 w 2836054"/>
              <a:gd name="connsiteY3" fmla="*/ 0 h 188935"/>
              <a:gd name="connsiteX4" fmla="*/ 2836054 w 2836054"/>
              <a:gd name="connsiteY4" fmla="*/ 94468 h 188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6054" h="188935">
                <a:moveTo>
                  <a:pt x="2836054" y="94468"/>
                </a:moveTo>
                <a:cubicBezTo>
                  <a:pt x="2836054" y="146640"/>
                  <a:pt x="2201182" y="188935"/>
                  <a:pt x="1418027" y="188935"/>
                </a:cubicBezTo>
                <a:cubicBezTo>
                  <a:pt x="634872" y="188935"/>
                  <a:pt x="0" y="146641"/>
                  <a:pt x="0" y="94468"/>
                </a:cubicBezTo>
                <a:cubicBezTo>
                  <a:pt x="0" y="42295"/>
                  <a:pt x="634872" y="0"/>
                  <a:pt x="1418027" y="0"/>
                </a:cubicBezTo>
                <a:cubicBezTo>
                  <a:pt x="2201182" y="0"/>
                  <a:pt x="2836054" y="42294"/>
                  <a:pt x="2836054" y="94468"/>
                </a:cubicBezTo>
                <a:close/>
              </a:path>
            </a:pathLst>
          </a:custGeom>
          <a:solidFill>
            <a:srgbClr val="7DBBF1">
              <a:alpha val="36000"/>
            </a:srgbClr>
          </a:solidFill>
          <a:ln w="7239" cap="flat">
            <a:noFill/>
            <a:prstDash val="solid"/>
            <a:miter/>
          </a:ln>
        </p:spPr>
        <p:txBody>
          <a:bodyPr rtlCol="0" anchor="ctr"/>
          <a:lstStyle/>
          <a:p>
            <a:endParaRPr lang="en-US"/>
          </a:p>
        </p:txBody>
      </p:sp>
      <p:grpSp>
        <p:nvGrpSpPr>
          <p:cNvPr id="1121" name="Graphic 7">
            <a:extLst>
              <a:ext uri="{FF2B5EF4-FFF2-40B4-BE49-F238E27FC236}">
                <a16:creationId xmlns:a16="http://schemas.microsoft.com/office/drawing/2014/main" id="{7F9C03A6-BA3C-A84D-DD08-48FA4109E875}"/>
              </a:ext>
            </a:extLst>
          </p:cNvPr>
          <p:cNvGrpSpPr/>
          <p:nvPr/>
        </p:nvGrpSpPr>
        <p:grpSpPr>
          <a:xfrm>
            <a:off x="6322937" y="3136667"/>
            <a:ext cx="581076" cy="930838"/>
            <a:chOff x="6322937" y="3136667"/>
            <a:chExt cx="581076" cy="930838"/>
          </a:xfrm>
        </p:grpSpPr>
        <p:sp>
          <p:nvSpPr>
            <p:cNvPr id="1122" name="Freeform: Shape 1121">
              <a:extLst>
                <a:ext uri="{FF2B5EF4-FFF2-40B4-BE49-F238E27FC236}">
                  <a16:creationId xmlns:a16="http://schemas.microsoft.com/office/drawing/2014/main" id="{8F6EFF61-97D5-EEB0-B29B-AF8352DE0C31}"/>
                </a:ext>
              </a:extLst>
            </p:cNvPr>
            <p:cNvSpPr/>
            <p:nvPr/>
          </p:nvSpPr>
          <p:spPr>
            <a:xfrm>
              <a:off x="6377922" y="3136667"/>
              <a:ext cx="119606" cy="125256"/>
            </a:xfrm>
            <a:custGeom>
              <a:avLst/>
              <a:gdLst>
                <a:gd name="connsiteX0" fmla="*/ 119606 w 119606"/>
                <a:gd name="connsiteY0" fmla="*/ 125256 h 125256"/>
                <a:gd name="connsiteX1" fmla="*/ 0 w 119606"/>
                <a:gd name="connsiteY1" fmla="*/ 0 h 125256"/>
                <a:gd name="connsiteX2" fmla="*/ 119606 w 119606"/>
                <a:gd name="connsiteY2" fmla="*/ 125256 h 125256"/>
              </a:gdLst>
              <a:ahLst/>
              <a:cxnLst>
                <a:cxn ang="0">
                  <a:pos x="connsiteX0" y="connsiteY0"/>
                </a:cxn>
                <a:cxn ang="0">
                  <a:pos x="connsiteX1" y="connsiteY1"/>
                </a:cxn>
                <a:cxn ang="0">
                  <a:pos x="connsiteX2" y="connsiteY2"/>
                </a:cxn>
              </a:cxnLst>
              <a:rect l="l" t="t" r="r" b="b"/>
              <a:pathLst>
                <a:path w="119606" h="125256">
                  <a:moveTo>
                    <a:pt x="119606" y="125256"/>
                  </a:moveTo>
                  <a:cubicBezTo>
                    <a:pt x="119606" y="125256"/>
                    <a:pt x="115622" y="43539"/>
                    <a:pt x="0" y="0"/>
                  </a:cubicBezTo>
                  <a:cubicBezTo>
                    <a:pt x="-72" y="0"/>
                    <a:pt x="17822" y="110405"/>
                    <a:pt x="119606" y="125256"/>
                  </a:cubicBezTo>
                  <a:close/>
                </a:path>
              </a:pathLst>
            </a:custGeom>
            <a:solidFill>
              <a:srgbClr val="48BE97"/>
            </a:solidFill>
            <a:ln w="7239" cap="flat">
              <a:noFill/>
              <a:prstDash val="solid"/>
              <a:miter/>
            </a:ln>
          </p:spPr>
          <p:txBody>
            <a:bodyPr rtlCol="0" anchor="ctr"/>
            <a:lstStyle/>
            <a:p>
              <a:endParaRPr lang="en-US"/>
            </a:p>
          </p:txBody>
        </p:sp>
        <p:sp>
          <p:nvSpPr>
            <p:cNvPr id="1123" name="Freeform: Shape 1122">
              <a:extLst>
                <a:ext uri="{FF2B5EF4-FFF2-40B4-BE49-F238E27FC236}">
                  <a16:creationId xmlns:a16="http://schemas.microsoft.com/office/drawing/2014/main" id="{A0D3E348-CF96-B149-7A30-AD40EC50D579}"/>
                </a:ext>
              </a:extLst>
            </p:cNvPr>
            <p:cNvSpPr/>
            <p:nvPr/>
          </p:nvSpPr>
          <p:spPr>
            <a:xfrm>
              <a:off x="6322937" y="3254317"/>
              <a:ext cx="165390" cy="152133"/>
            </a:xfrm>
            <a:custGeom>
              <a:avLst/>
              <a:gdLst>
                <a:gd name="connsiteX0" fmla="*/ 165391 w 165390"/>
                <a:gd name="connsiteY0" fmla="*/ 152133 h 152133"/>
                <a:gd name="connsiteX1" fmla="*/ 0 w 165390"/>
                <a:gd name="connsiteY1" fmla="*/ 0 h 152133"/>
                <a:gd name="connsiteX2" fmla="*/ 165391 w 165390"/>
                <a:gd name="connsiteY2" fmla="*/ 152133 h 152133"/>
              </a:gdLst>
              <a:ahLst/>
              <a:cxnLst>
                <a:cxn ang="0">
                  <a:pos x="connsiteX0" y="connsiteY0"/>
                </a:cxn>
                <a:cxn ang="0">
                  <a:pos x="connsiteX1" y="connsiteY1"/>
                </a:cxn>
                <a:cxn ang="0">
                  <a:pos x="connsiteX2" y="connsiteY2"/>
                </a:cxn>
              </a:cxnLst>
              <a:rect l="l" t="t" r="r" b="b"/>
              <a:pathLst>
                <a:path w="165390" h="152133">
                  <a:moveTo>
                    <a:pt x="165391" y="152133"/>
                  </a:moveTo>
                  <a:cubicBezTo>
                    <a:pt x="165391" y="152133"/>
                    <a:pt x="153365" y="46654"/>
                    <a:pt x="0" y="0"/>
                  </a:cubicBezTo>
                  <a:cubicBezTo>
                    <a:pt x="0" y="73"/>
                    <a:pt x="32455" y="141412"/>
                    <a:pt x="165391" y="152133"/>
                  </a:cubicBezTo>
                  <a:close/>
                </a:path>
              </a:pathLst>
            </a:custGeom>
            <a:solidFill>
              <a:srgbClr val="48BE97"/>
            </a:solidFill>
            <a:ln w="7239" cap="flat">
              <a:noFill/>
              <a:prstDash val="solid"/>
              <a:miter/>
            </a:ln>
          </p:spPr>
          <p:txBody>
            <a:bodyPr rtlCol="0" anchor="ctr"/>
            <a:lstStyle/>
            <a:p>
              <a:endParaRPr lang="en-US"/>
            </a:p>
          </p:txBody>
        </p:sp>
        <p:sp>
          <p:nvSpPr>
            <p:cNvPr id="1124" name="Freeform: Shape 1123">
              <a:extLst>
                <a:ext uri="{FF2B5EF4-FFF2-40B4-BE49-F238E27FC236}">
                  <a16:creationId xmlns:a16="http://schemas.microsoft.com/office/drawing/2014/main" id="{54B7FB27-A8E4-0068-A507-C356C163C656}"/>
                </a:ext>
              </a:extLst>
            </p:cNvPr>
            <p:cNvSpPr/>
            <p:nvPr/>
          </p:nvSpPr>
          <p:spPr>
            <a:xfrm>
              <a:off x="6329239" y="3444048"/>
              <a:ext cx="197411" cy="171548"/>
            </a:xfrm>
            <a:custGeom>
              <a:avLst/>
              <a:gdLst>
                <a:gd name="connsiteX0" fmla="*/ 197411 w 197411"/>
                <a:gd name="connsiteY0" fmla="*/ 171549 h 171548"/>
                <a:gd name="connsiteX1" fmla="*/ 0 w 197411"/>
                <a:gd name="connsiteY1" fmla="*/ 0 h 171548"/>
                <a:gd name="connsiteX2" fmla="*/ 197411 w 197411"/>
                <a:gd name="connsiteY2" fmla="*/ 171549 h 171548"/>
              </a:gdLst>
              <a:ahLst/>
              <a:cxnLst>
                <a:cxn ang="0">
                  <a:pos x="connsiteX0" y="connsiteY0"/>
                </a:cxn>
                <a:cxn ang="0">
                  <a:pos x="connsiteX1" y="connsiteY1"/>
                </a:cxn>
                <a:cxn ang="0">
                  <a:pos x="connsiteX2" y="connsiteY2"/>
                </a:cxn>
              </a:cxnLst>
              <a:rect l="l" t="t" r="r" b="b"/>
              <a:pathLst>
                <a:path w="197411" h="171548">
                  <a:moveTo>
                    <a:pt x="197411" y="171549"/>
                  </a:moveTo>
                  <a:cubicBezTo>
                    <a:pt x="197411" y="171549"/>
                    <a:pt x="179952" y="49262"/>
                    <a:pt x="0" y="0"/>
                  </a:cubicBezTo>
                  <a:cubicBezTo>
                    <a:pt x="72" y="-72"/>
                    <a:pt x="42380" y="163362"/>
                    <a:pt x="197411" y="171549"/>
                  </a:cubicBezTo>
                  <a:close/>
                </a:path>
              </a:pathLst>
            </a:custGeom>
            <a:solidFill>
              <a:srgbClr val="48BE97"/>
            </a:solidFill>
            <a:ln w="7239" cap="flat">
              <a:noFill/>
              <a:prstDash val="solid"/>
              <a:miter/>
            </a:ln>
          </p:spPr>
          <p:txBody>
            <a:bodyPr rtlCol="0" anchor="ctr"/>
            <a:lstStyle/>
            <a:p>
              <a:endParaRPr lang="en-US"/>
            </a:p>
          </p:txBody>
        </p:sp>
        <p:sp>
          <p:nvSpPr>
            <p:cNvPr id="1125" name="Freeform: Shape 1124">
              <a:extLst>
                <a:ext uri="{FF2B5EF4-FFF2-40B4-BE49-F238E27FC236}">
                  <a16:creationId xmlns:a16="http://schemas.microsoft.com/office/drawing/2014/main" id="{222594B4-C0B1-B554-429F-465E77D666CC}"/>
                </a:ext>
              </a:extLst>
            </p:cNvPr>
            <p:cNvSpPr/>
            <p:nvPr/>
          </p:nvSpPr>
          <p:spPr>
            <a:xfrm>
              <a:off x="6360028" y="3716669"/>
              <a:ext cx="292240" cy="128087"/>
            </a:xfrm>
            <a:custGeom>
              <a:avLst/>
              <a:gdLst>
                <a:gd name="connsiteX0" fmla="*/ 292241 w 292240"/>
                <a:gd name="connsiteY0" fmla="*/ 118145 h 128087"/>
                <a:gd name="connsiteX1" fmla="*/ 0 w 292240"/>
                <a:gd name="connsiteY1" fmla="*/ 1220 h 128087"/>
                <a:gd name="connsiteX2" fmla="*/ 292241 w 292240"/>
                <a:gd name="connsiteY2" fmla="*/ 118145 h 128087"/>
              </a:gdLst>
              <a:ahLst/>
              <a:cxnLst>
                <a:cxn ang="0">
                  <a:pos x="connsiteX0" y="connsiteY0"/>
                </a:cxn>
                <a:cxn ang="0">
                  <a:pos x="connsiteX1" y="connsiteY1"/>
                </a:cxn>
                <a:cxn ang="0">
                  <a:pos x="connsiteX2" y="connsiteY2"/>
                </a:cxn>
              </a:cxnLst>
              <a:rect l="l" t="t" r="r" b="b"/>
              <a:pathLst>
                <a:path w="292240" h="128087">
                  <a:moveTo>
                    <a:pt x="292241" y="118145"/>
                  </a:moveTo>
                  <a:cubicBezTo>
                    <a:pt x="292241" y="118145"/>
                    <a:pt x="224071" y="-13994"/>
                    <a:pt x="0" y="1220"/>
                  </a:cubicBezTo>
                  <a:cubicBezTo>
                    <a:pt x="72" y="1147"/>
                    <a:pt x="112868" y="170160"/>
                    <a:pt x="292241" y="118145"/>
                  </a:cubicBezTo>
                  <a:close/>
                </a:path>
              </a:pathLst>
            </a:custGeom>
            <a:solidFill>
              <a:srgbClr val="48BE97"/>
            </a:solidFill>
            <a:ln w="7239" cap="flat">
              <a:noFill/>
              <a:prstDash val="solid"/>
              <a:miter/>
            </a:ln>
          </p:spPr>
          <p:txBody>
            <a:bodyPr rtlCol="0" anchor="ctr"/>
            <a:lstStyle/>
            <a:p>
              <a:endParaRPr lang="en-US"/>
            </a:p>
          </p:txBody>
        </p:sp>
        <p:sp>
          <p:nvSpPr>
            <p:cNvPr id="1126" name="Freeform: Shape 1125">
              <a:extLst>
                <a:ext uri="{FF2B5EF4-FFF2-40B4-BE49-F238E27FC236}">
                  <a16:creationId xmlns:a16="http://schemas.microsoft.com/office/drawing/2014/main" id="{E63A2FB4-BE54-3B5E-80D2-16FDB0028113}"/>
                </a:ext>
              </a:extLst>
            </p:cNvPr>
            <p:cNvSpPr/>
            <p:nvPr/>
          </p:nvSpPr>
          <p:spPr>
            <a:xfrm>
              <a:off x="6497310" y="3156951"/>
              <a:ext cx="136557" cy="106565"/>
            </a:xfrm>
            <a:custGeom>
              <a:avLst/>
              <a:gdLst>
                <a:gd name="connsiteX0" fmla="*/ 0 w 136557"/>
                <a:gd name="connsiteY0" fmla="*/ 106566 h 106565"/>
                <a:gd name="connsiteX1" fmla="*/ 136558 w 136557"/>
                <a:gd name="connsiteY1" fmla="*/ 0 h 106565"/>
                <a:gd name="connsiteX2" fmla="*/ 0 w 136557"/>
                <a:gd name="connsiteY2" fmla="*/ 106566 h 106565"/>
              </a:gdLst>
              <a:ahLst/>
              <a:cxnLst>
                <a:cxn ang="0">
                  <a:pos x="connsiteX0" y="connsiteY0"/>
                </a:cxn>
                <a:cxn ang="0">
                  <a:pos x="connsiteX1" y="connsiteY1"/>
                </a:cxn>
                <a:cxn ang="0">
                  <a:pos x="connsiteX2" y="connsiteY2"/>
                </a:cxn>
              </a:cxnLst>
              <a:rect l="l" t="t" r="r" b="b"/>
              <a:pathLst>
                <a:path w="136557" h="106565">
                  <a:moveTo>
                    <a:pt x="0" y="106566"/>
                  </a:moveTo>
                  <a:cubicBezTo>
                    <a:pt x="0" y="106566"/>
                    <a:pt x="15865" y="26297"/>
                    <a:pt x="136558" y="0"/>
                  </a:cubicBezTo>
                  <a:cubicBezTo>
                    <a:pt x="136630" y="0"/>
                    <a:pt x="102871" y="106638"/>
                    <a:pt x="0" y="106566"/>
                  </a:cubicBezTo>
                  <a:close/>
                </a:path>
              </a:pathLst>
            </a:custGeom>
            <a:solidFill>
              <a:srgbClr val="48BE97"/>
            </a:solidFill>
            <a:ln w="7239" cap="flat">
              <a:noFill/>
              <a:prstDash val="solid"/>
              <a:miter/>
            </a:ln>
          </p:spPr>
          <p:txBody>
            <a:bodyPr rtlCol="0" anchor="ctr"/>
            <a:lstStyle/>
            <a:p>
              <a:endParaRPr lang="en-US"/>
            </a:p>
          </p:txBody>
        </p:sp>
        <p:sp>
          <p:nvSpPr>
            <p:cNvPr id="1127" name="Freeform: Shape 1126">
              <a:extLst>
                <a:ext uri="{FF2B5EF4-FFF2-40B4-BE49-F238E27FC236}">
                  <a16:creationId xmlns:a16="http://schemas.microsoft.com/office/drawing/2014/main" id="{A375412C-069D-97DF-2E3C-B07B9A2A1D0B}"/>
                </a:ext>
              </a:extLst>
            </p:cNvPr>
            <p:cNvSpPr/>
            <p:nvPr/>
          </p:nvSpPr>
          <p:spPr>
            <a:xfrm>
              <a:off x="6485357" y="3281411"/>
              <a:ext cx="185747" cy="126823"/>
            </a:xfrm>
            <a:custGeom>
              <a:avLst/>
              <a:gdLst>
                <a:gd name="connsiteX0" fmla="*/ 0 w 185747"/>
                <a:gd name="connsiteY0" fmla="*/ 126415 h 126823"/>
                <a:gd name="connsiteX1" fmla="*/ 185747 w 185747"/>
                <a:gd name="connsiteY1" fmla="*/ 0 h 126823"/>
                <a:gd name="connsiteX2" fmla="*/ 0 w 185747"/>
                <a:gd name="connsiteY2" fmla="*/ 126415 h 126823"/>
              </a:gdLst>
              <a:ahLst/>
              <a:cxnLst>
                <a:cxn ang="0">
                  <a:pos x="connsiteX0" y="connsiteY0"/>
                </a:cxn>
                <a:cxn ang="0">
                  <a:pos x="connsiteX1" y="connsiteY1"/>
                </a:cxn>
                <a:cxn ang="0">
                  <a:pos x="connsiteX2" y="connsiteY2"/>
                </a:cxn>
              </a:cxnLst>
              <a:rect l="l" t="t" r="r" b="b"/>
              <a:pathLst>
                <a:path w="185747" h="126823">
                  <a:moveTo>
                    <a:pt x="0" y="126415"/>
                  </a:moveTo>
                  <a:cubicBezTo>
                    <a:pt x="0" y="126415"/>
                    <a:pt x="27239" y="23762"/>
                    <a:pt x="185747" y="0"/>
                  </a:cubicBezTo>
                  <a:cubicBezTo>
                    <a:pt x="185820" y="0"/>
                    <a:pt x="133153" y="135181"/>
                    <a:pt x="0" y="126415"/>
                  </a:cubicBezTo>
                  <a:close/>
                </a:path>
              </a:pathLst>
            </a:custGeom>
            <a:solidFill>
              <a:srgbClr val="48BE97"/>
            </a:solidFill>
            <a:ln w="7239" cap="flat">
              <a:noFill/>
              <a:prstDash val="solid"/>
              <a:miter/>
            </a:ln>
          </p:spPr>
          <p:txBody>
            <a:bodyPr rtlCol="0" anchor="ctr"/>
            <a:lstStyle/>
            <a:p>
              <a:endParaRPr lang="en-US"/>
            </a:p>
          </p:txBody>
        </p:sp>
        <p:sp>
          <p:nvSpPr>
            <p:cNvPr id="1128" name="Freeform: Shape 1127">
              <a:extLst>
                <a:ext uri="{FF2B5EF4-FFF2-40B4-BE49-F238E27FC236}">
                  <a16:creationId xmlns:a16="http://schemas.microsoft.com/office/drawing/2014/main" id="{A4D0EEED-A436-6EB5-0311-BAAB9348B420}"/>
                </a:ext>
              </a:extLst>
            </p:cNvPr>
            <p:cNvSpPr/>
            <p:nvPr/>
          </p:nvSpPr>
          <p:spPr>
            <a:xfrm>
              <a:off x="6523357" y="3397249"/>
              <a:ext cx="145655" cy="217405"/>
            </a:xfrm>
            <a:custGeom>
              <a:avLst/>
              <a:gdLst>
                <a:gd name="connsiteX0" fmla="*/ 396 w 145655"/>
                <a:gd name="connsiteY0" fmla="*/ 217406 h 217405"/>
                <a:gd name="connsiteX1" fmla="*/ 145647 w 145655"/>
                <a:gd name="connsiteY1" fmla="*/ 0 h 217405"/>
                <a:gd name="connsiteX2" fmla="*/ 396 w 145655"/>
                <a:gd name="connsiteY2" fmla="*/ 217406 h 217405"/>
              </a:gdLst>
              <a:ahLst/>
              <a:cxnLst>
                <a:cxn ang="0">
                  <a:pos x="connsiteX0" y="connsiteY0"/>
                </a:cxn>
                <a:cxn ang="0">
                  <a:pos x="connsiteX1" y="connsiteY1"/>
                </a:cxn>
                <a:cxn ang="0">
                  <a:pos x="connsiteX2" y="connsiteY2"/>
                </a:cxn>
              </a:cxnLst>
              <a:rect l="l" t="t" r="r" b="b"/>
              <a:pathLst>
                <a:path w="145655" h="217405">
                  <a:moveTo>
                    <a:pt x="396" y="217406"/>
                  </a:moveTo>
                  <a:cubicBezTo>
                    <a:pt x="396" y="217406"/>
                    <a:pt x="-14962" y="94830"/>
                    <a:pt x="145647" y="0"/>
                  </a:cubicBezTo>
                  <a:cubicBezTo>
                    <a:pt x="145719" y="-72"/>
                    <a:pt x="147820" y="168723"/>
                    <a:pt x="396" y="217406"/>
                  </a:cubicBezTo>
                  <a:close/>
                </a:path>
              </a:pathLst>
            </a:custGeom>
            <a:solidFill>
              <a:srgbClr val="48BE97"/>
            </a:solidFill>
            <a:ln w="7239" cap="flat">
              <a:noFill/>
              <a:prstDash val="solid"/>
              <a:miter/>
            </a:ln>
          </p:spPr>
          <p:txBody>
            <a:bodyPr rtlCol="0" anchor="ctr"/>
            <a:lstStyle/>
            <a:p>
              <a:endParaRPr lang="en-US"/>
            </a:p>
          </p:txBody>
        </p:sp>
        <p:sp>
          <p:nvSpPr>
            <p:cNvPr id="1129" name="Freeform: Shape 1128">
              <a:extLst>
                <a:ext uri="{FF2B5EF4-FFF2-40B4-BE49-F238E27FC236}">
                  <a16:creationId xmlns:a16="http://schemas.microsoft.com/office/drawing/2014/main" id="{68A57093-3D43-4CF5-BB14-473D3CBFD725}"/>
                </a:ext>
              </a:extLst>
            </p:cNvPr>
            <p:cNvSpPr/>
            <p:nvPr/>
          </p:nvSpPr>
          <p:spPr>
            <a:xfrm>
              <a:off x="6630794" y="3535328"/>
              <a:ext cx="116042" cy="300789"/>
            </a:xfrm>
            <a:custGeom>
              <a:avLst/>
              <a:gdLst>
                <a:gd name="connsiteX0" fmla="*/ 11623 w 116042"/>
                <a:gd name="connsiteY0" fmla="*/ 300789 h 300789"/>
                <a:gd name="connsiteX1" fmla="*/ 104207 w 116042"/>
                <a:gd name="connsiteY1" fmla="*/ 0 h 300789"/>
                <a:gd name="connsiteX2" fmla="*/ 11623 w 116042"/>
                <a:gd name="connsiteY2" fmla="*/ 300789 h 300789"/>
              </a:gdLst>
              <a:ahLst/>
              <a:cxnLst>
                <a:cxn ang="0">
                  <a:pos x="connsiteX0" y="connsiteY0"/>
                </a:cxn>
                <a:cxn ang="0">
                  <a:pos x="connsiteX1" y="connsiteY1"/>
                </a:cxn>
                <a:cxn ang="0">
                  <a:pos x="connsiteX2" y="connsiteY2"/>
                </a:cxn>
              </a:cxnLst>
              <a:rect l="l" t="t" r="r" b="b"/>
              <a:pathLst>
                <a:path w="116042" h="300789">
                  <a:moveTo>
                    <a:pt x="11623" y="300789"/>
                  </a:moveTo>
                  <a:cubicBezTo>
                    <a:pt x="11623" y="300789"/>
                    <a:pt x="-48361" y="164739"/>
                    <a:pt x="104207" y="0"/>
                  </a:cubicBezTo>
                  <a:cubicBezTo>
                    <a:pt x="104207" y="0"/>
                    <a:pt x="164843" y="193934"/>
                    <a:pt x="11623" y="300789"/>
                  </a:cubicBezTo>
                  <a:close/>
                </a:path>
              </a:pathLst>
            </a:custGeom>
            <a:solidFill>
              <a:srgbClr val="48BE97"/>
            </a:solidFill>
            <a:ln w="7239" cap="flat">
              <a:noFill/>
              <a:prstDash val="solid"/>
              <a:miter/>
            </a:ln>
          </p:spPr>
          <p:txBody>
            <a:bodyPr rtlCol="0" anchor="ctr"/>
            <a:lstStyle/>
            <a:p>
              <a:endParaRPr lang="en-US"/>
            </a:p>
          </p:txBody>
        </p:sp>
        <p:sp>
          <p:nvSpPr>
            <p:cNvPr id="1130" name="Freeform: Shape 1129">
              <a:extLst>
                <a:ext uri="{FF2B5EF4-FFF2-40B4-BE49-F238E27FC236}">
                  <a16:creationId xmlns:a16="http://schemas.microsoft.com/office/drawing/2014/main" id="{592FE6DA-8A0B-9B88-4EB5-EF40AFD0E43E}"/>
                </a:ext>
              </a:extLst>
            </p:cNvPr>
            <p:cNvSpPr/>
            <p:nvPr/>
          </p:nvSpPr>
          <p:spPr>
            <a:xfrm>
              <a:off x="6488732" y="3259460"/>
              <a:ext cx="415281" cy="808044"/>
            </a:xfrm>
            <a:custGeom>
              <a:avLst/>
              <a:gdLst>
                <a:gd name="connsiteX0" fmla="*/ 10462 w 415281"/>
                <a:gd name="connsiteY0" fmla="*/ 0 h 808044"/>
                <a:gd name="connsiteX1" fmla="*/ 415282 w 415281"/>
                <a:gd name="connsiteY1" fmla="*/ 808045 h 808044"/>
              </a:gdLst>
              <a:ahLst/>
              <a:cxnLst>
                <a:cxn ang="0">
                  <a:pos x="connsiteX0" y="connsiteY0"/>
                </a:cxn>
                <a:cxn ang="0">
                  <a:pos x="connsiteX1" y="connsiteY1"/>
                </a:cxn>
              </a:cxnLst>
              <a:rect l="l" t="t" r="r" b="b"/>
              <a:pathLst>
                <a:path w="415281" h="808044">
                  <a:moveTo>
                    <a:pt x="10462" y="0"/>
                  </a:moveTo>
                  <a:cubicBezTo>
                    <a:pt x="10462" y="0"/>
                    <a:pt x="-102696" y="471323"/>
                    <a:pt x="415282" y="808045"/>
                  </a:cubicBezTo>
                </a:path>
              </a:pathLst>
            </a:custGeom>
            <a:noFill/>
            <a:ln w="14556" cap="rnd">
              <a:solidFill>
                <a:srgbClr val="48BE97"/>
              </a:solidFill>
              <a:prstDash val="solid"/>
              <a:miter/>
            </a:ln>
          </p:spPr>
          <p:txBody>
            <a:bodyPr rtlCol="0" anchor="ctr"/>
            <a:lstStyle/>
            <a:p>
              <a:endParaRPr lang="en-US"/>
            </a:p>
          </p:txBody>
        </p:sp>
      </p:grpSp>
      <p:grpSp>
        <p:nvGrpSpPr>
          <p:cNvPr id="1131" name="Graphic 7">
            <a:extLst>
              <a:ext uri="{FF2B5EF4-FFF2-40B4-BE49-F238E27FC236}">
                <a16:creationId xmlns:a16="http://schemas.microsoft.com/office/drawing/2014/main" id="{CAE0FF50-B8DC-7D7A-88DB-FA33D59EEDCD}"/>
              </a:ext>
            </a:extLst>
          </p:cNvPr>
          <p:cNvGrpSpPr/>
          <p:nvPr/>
        </p:nvGrpSpPr>
        <p:grpSpPr>
          <a:xfrm>
            <a:off x="7052381" y="3290321"/>
            <a:ext cx="472336" cy="724734"/>
            <a:chOff x="7052381" y="3290321"/>
            <a:chExt cx="472336" cy="724734"/>
          </a:xfrm>
        </p:grpSpPr>
        <p:sp>
          <p:nvSpPr>
            <p:cNvPr id="1132" name="Freeform: Shape 1131">
              <a:extLst>
                <a:ext uri="{FF2B5EF4-FFF2-40B4-BE49-F238E27FC236}">
                  <a16:creationId xmlns:a16="http://schemas.microsoft.com/office/drawing/2014/main" id="{D95699E4-8040-61AD-47CB-1268E298A3E6}"/>
                </a:ext>
              </a:extLst>
            </p:cNvPr>
            <p:cNvSpPr/>
            <p:nvPr/>
          </p:nvSpPr>
          <p:spPr>
            <a:xfrm>
              <a:off x="7352662" y="3305680"/>
              <a:ext cx="135833" cy="107507"/>
            </a:xfrm>
            <a:custGeom>
              <a:avLst/>
              <a:gdLst>
                <a:gd name="connsiteX0" fmla="*/ 0 w 135833"/>
                <a:gd name="connsiteY0" fmla="*/ 107507 h 107507"/>
                <a:gd name="connsiteX1" fmla="*/ 135833 w 135833"/>
                <a:gd name="connsiteY1" fmla="*/ 0 h 107507"/>
                <a:gd name="connsiteX2" fmla="*/ 0 w 135833"/>
                <a:gd name="connsiteY2" fmla="*/ 107507 h 107507"/>
              </a:gdLst>
              <a:ahLst/>
              <a:cxnLst>
                <a:cxn ang="0">
                  <a:pos x="connsiteX0" y="connsiteY0"/>
                </a:cxn>
                <a:cxn ang="0">
                  <a:pos x="connsiteX1" y="connsiteY1"/>
                </a:cxn>
                <a:cxn ang="0">
                  <a:pos x="connsiteX2" y="connsiteY2"/>
                </a:cxn>
              </a:cxnLst>
              <a:rect l="l" t="t" r="r" b="b"/>
              <a:pathLst>
                <a:path w="135833" h="107507">
                  <a:moveTo>
                    <a:pt x="0" y="107507"/>
                  </a:moveTo>
                  <a:cubicBezTo>
                    <a:pt x="0" y="107507"/>
                    <a:pt x="15286" y="27094"/>
                    <a:pt x="135833" y="0"/>
                  </a:cubicBezTo>
                  <a:cubicBezTo>
                    <a:pt x="135761" y="0"/>
                    <a:pt x="102799" y="106783"/>
                    <a:pt x="0" y="107507"/>
                  </a:cubicBezTo>
                  <a:close/>
                </a:path>
              </a:pathLst>
            </a:custGeom>
            <a:solidFill>
              <a:srgbClr val="48BE97"/>
            </a:solidFill>
            <a:ln w="7239" cap="flat">
              <a:noFill/>
              <a:prstDash val="solid"/>
              <a:miter/>
            </a:ln>
          </p:spPr>
          <p:txBody>
            <a:bodyPr rtlCol="0" anchor="ctr"/>
            <a:lstStyle/>
            <a:p>
              <a:endParaRPr lang="en-US"/>
            </a:p>
          </p:txBody>
        </p:sp>
        <p:sp>
          <p:nvSpPr>
            <p:cNvPr id="1133" name="Freeform: Shape 1132">
              <a:extLst>
                <a:ext uri="{FF2B5EF4-FFF2-40B4-BE49-F238E27FC236}">
                  <a16:creationId xmlns:a16="http://schemas.microsoft.com/office/drawing/2014/main" id="{8548C351-3616-8D3A-192F-3525A79FC1ED}"/>
                </a:ext>
              </a:extLst>
            </p:cNvPr>
            <p:cNvSpPr/>
            <p:nvPr/>
          </p:nvSpPr>
          <p:spPr>
            <a:xfrm>
              <a:off x="7338825" y="3431153"/>
              <a:ext cx="184878" cy="128112"/>
            </a:xfrm>
            <a:custGeom>
              <a:avLst/>
              <a:gdLst>
                <a:gd name="connsiteX0" fmla="*/ 0 w 184878"/>
                <a:gd name="connsiteY0" fmla="*/ 127792 h 128112"/>
                <a:gd name="connsiteX1" fmla="*/ 184878 w 184878"/>
                <a:gd name="connsiteY1" fmla="*/ 0 h 128112"/>
                <a:gd name="connsiteX2" fmla="*/ 0 w 184878"/>
                <a:gd name="connsiteY2" fmla="*/ 127792 h 128112"/>
              </a:gdLst>
              <a:ahLst/>
              <a:cxnLst>
                <a:cxn ang="0">
                  <a:pos x="connsiteX0" y="connsiteY0"/>
                </a:cxn>
                <a:cxn ang="0">
                  <a:pos x="connsiteX1" y="connsiteY1"/>
                </a:cxn>
                <a:cxn ang="0">
                  <a:pos x="connsiteX2" y="connsiteY2"/>
                </a:cxn>
              </a:cxnLst>
              <a:rect l="l" t="t" r="r" b="b"/>
              <a:pathLst>
                <a:path w="184878" h="128112">
                  <a:moveTo>
                    <a:pt x="0" y="127792"/>
                  </a:moveTo>
                  <a:cubicBezTo>
                    <a:pt x="0" y="127792"/>
                    <a:pt x="26515" y="24993"/>
                    <a:pt x="184878" y="0"/>
                  </a:cubicBezTo>
                  <a:cubicBezTo>
                    <a:pt x="184878" y="0"/>
                    <a:pt x="133153" y="135544"/>
                    <a:pt x="0" y="127792"/>
                  </a:cubicBezTo>
                  <a:close/>
                </a:path>
              </a:pathLst>
            </a:custGeom>
            <a:solidFill>
              <a:srgbClr val="48BE97"/>
            </a:solidFill>
            <a:ln w="7239" cap="flat">
              <a:noFill/>
              <a:prstDash val="solid"/>
              <a:miter/>
            </a:ln>
          </p:spPr>
          <p:txBody>
            <a:bodyPr rtlCol="0" anchor="ctr"/>
            <a:lstStyle/>
            <a:p>
              <a:endParaRPr lang="en-US"/>
            </a:p>
          </p:txBody>
        </p:sp>
        <p:sp>
          <p:nvSpPr>
            <p:cNvPr id="1134" name="Freeform: Shape 1133">
              <a:extLst>
                <a:ext uri="{FF2B5EF4-FFF2-40B4-BE49-F238E27FC236}">
                  <a16:creationId xmlns:a16="http://schemas.microsoft.com/office/drawing/2014/main" id="{8D33ACE6-8179-0F5A-3DF3-5B652D2DCC8F}"/>
                </a:ext>
              </a:extLst>
            </p:cNvPr>
            <p:cNvSpPr/>
            <p:nvPr/>
          </p:nvSpPr>
          <p:spPr>
            <a:xfrm>
              <a:off x="7276160" y="3670976"/>
              <a:ext cx="248556" cy="97269"/>
            </a:xfrm>
            <a:custGeom>
              <a:avLst/>
              <a:gdLst>
                <a:gd name="connsiteX0" fmla="*/ 0 w 248556"/>
                <a:gd name="connsiteY0" fmla="*/ 84946 h 97269"/>
                <a:gd name="connsiteX1" fmla="*/ 248557 w 248556"/>
                <a:gd name="connsiteY1" fmla="*/ 3735 h 97269"/>
                <a:gd name="connsiteX2" fmla="*/ 0 w 248556"/>
                <a:gd name="connsiteY2" fmla="*/ 84946 h 97269"/>
              </a:gdLst>
              <a:ahLst/>
              <a:cxnLst>
                <a:cxn ang="0">
                  <a:pos x="connsiteX0" y="connsiteY0"/>
                </a:cxn>
                <a:cxn ang="0">
                  <a:pos x="connsiteX1" y="connsiteY1"/>
                </a:cxn>
                <a:cxn ang="0">
                  <a:pos x="connsiteX2" y="connsiteY2"/>
                </a:cxn>
              </a:cxnLst>
              <a:rect l="l" t="t" r="r" b="b"/>
              <a:pathLst>
                <a:path w="248556" h="97269">
                  <a:moveTo>
                    <a:pt x="0" y="84946"/>
                  </a:moveTo>
                  <a:cubicBezTo>
                    <a:pt x="0" y="84946"/>
                    <a:pt x="63679" y="-20968"/>
                    <a:pt x="248557" y="3735"/>
                  </a:cubicBezTo>
                  <a:cubicBezTo>
                    <a:pt x="248557" y="3735"/>
                    <a:pt x="145975" y="137758"/>
                    <a:pt x="0" y="84946"/>
                  </a:cubicBezTo>
                  <a:close/>
                </a:path>
              </a:pathLst>
            </a:custGeom>
            <a:solidFill>
              <a:srgbClr val="48BE97"/>
            </a:solidFill>
            <a:ln w="7239" cap="flat">
              <a:noFill/>
              <a:prstDash val="solid"/>
              <a:miter/>
            </a:ln>
          </p:spPr>
          <p:txBody>
            <a:bodyPr rtlCol="0" anchor="ctr"/>
            <a:lstStyle/>
            <a:p>
              <a:endParaRPr lang="en-US"/>
            </a:p>
          </p:txBody>
        </p:sp>
        <p:sp>
          <p:nvSpPr>
            <p:cNvPr id="1135" name="Freeform: Shape 1134">
              <a:extLst>
                <a:ext uri="{FF2B5EF4-FFF2-40B4-BE49-F238E27FC236}">
                  <a16:creationId xmlns:a16="http://schemas.microsoft.com/office/drawing/2014/main" id="{DA0D04FD-4B18-9D9D-7D28-D114C465FF5D}"/>
                </a:ext>
              </a:extLst>
            </p:cNvPr>
            <p:cNvSpPr/>
            <p:nvPr/>
          </p:nvSpPr>
          <p:spPr>
            <a:xfrm>
              <a:off x="7126635" y="3909278"/>
              <a:ext cx="314408" cy="94658"/>
            </a:xfrm>
            <a:custGeom>
              <a:avLst/>
              <a:gdLst>
                <a:gd name="connsiteX0" fmla="*/ 0 w 314408"/>
                <a:gd name="connsiteY0" fmla="*/ 49850 h 94658"/>
                <a:gd name="connsiteX1" fmla="*/ 314409 w 314408"/>
                <a:gd name="connsiteY1" fmla="*/ 35941 h 94658"/>
                <a:gd name="connsiteX2" fmla="*/ 0 w 314408"/>
                <a:gd name="connsiteY2" fmla="*/ 49850 h 94658"/>
              </a:gdLst>
              <a:ahLst/>
              <a:cxnLst>
                <a:cxn ang="0">
                  <a:pos x="connsiteX0" y="connsiteY0"/>
                </a:cxn>
                <a:cxn ang="0">
                  <a:pos x="connsiteX1" y="connsiteY1"/>
                </a:cxn>
                <a:cxn ang="0">
                  <a:pos x="connsiteX2" y="connsiteY2"/>
                </a:cxn>
              </a:cxnLst>
              <a:rect l="l" t="t" r="r" b="b"/>
              <a:pathLst>
                <a:path w="314408" h="94658">
                  <a:moveTo>
                    <a:pt x="0" y="49850"/>
                  </a:moveTo>
                  <a:cubicBezTo>
                    <a:pt x="0" y="49850"/>
                    <a:pt x="108014" y="-52369"/>
                    <a:pt x="314409" y="35941"/>
                  </a:cubicBezTo>
                  <a:cubicBezTo>
                    <a:pt x="314409" y="35941"/>
                    <a:pt x="152133" y="158227"/>
                    <a:pt x="0" y="49850"/>
                  </a:cubicBezTo>
                  <a:close/>
                </a:path>
              </a:pathLst>
            </a:custGeom>
            <a:solidFill>
              <a:srgbClr val="48BE97"/>
            </a:solidFill>
            <a:ln w="7239" cap="flat">
              <a:noFill/>
              <a:prstDash val="solid"/>
              <a:miter/>
            </a:ln>
          </p:spPr>
          <p:txBody>
            <a:bodyPr rtlCol="0" anchor="ctr"/>
            <a:lstStyle/>
            <a:p>
              <a:endParaRPr lang="en-US"/>
            </a:p>
          </p:txBody>
        </p:sp>
        <p:sp>
          <p:nvSpPr>
            <p:cNvPr id="1136" name="Freeform: Shape 1135">
              <a:extLst>
                <a:ext uri="{FF2B5EF4-FFF2-40B4-BE49-F238E27FC236}">
                  <a16:creationId xmlns:a16="http://schemas.microsoft.com/office/drawing/2014/main" id="{5A255270-DB61-B394-923A-8C96062125CE}"/>
                </a:ext>
              </a:extLst>
            </p:cNvPr>
            <p:cNvSpPr/>
            <p:nvPr/>
          </p:nvSpPr>
          <p:spPr>
            <a:xfrm>
              <a:off x="7232042" y="3290321"/>
              <a:ext cx="120547" cy="124387"/>
            </a:xfrm>
            <a:custGeom>
              <a:avLst/>
              <a:gdLst>
                <a:gd name="connsiteX0" fmla="*/ 120547 w 120547"/>
                <a:gd name="connsiteY0" fmla="*/ 124387 h 124387"/>
                <a:gd name="connsiteX1" fmla="*/ 0 w 120547"/>
                <a:gd name="connsiteY1" fmla="*/ 0 h 124387"/>
                <a:gd name="connsiteX2" fmla="*/ 120547 w 120547"/>
                <a:gd name="connsiteY2" fmla="*/ 124387 h 124387"/>
              </a:gdLst>
              <a:ahLst/>
              <a:cxnLst>
                <a:cxn ang="0">
                  <a:pos x="connsiteX0" y="connsiteY0"/>
                </a:cxn>
                <a:cxn ang="0">
                  <a:pos x="connsiteX1" y="connsiteY1"/>
                </a:cxn>
                <a:cxn ang="0">
                  <a:pos x="connsiteX2" y="connsiteY2"/>
                </a:cxn>
              </a:cxnLst>
              <a:rect l="l" t="t" r="r" b="b"/>
              <a:pathLst>
                <a:path w="120547" h="124387">
                  <a:moveTo>
                    <a:pt x="120547" y="124387"/>
                  </a:moveTo>
                  <a:cubicBezTo>
                    <a:pt x="120547" y="124387"/>
                    <a:pt x="115984" y="42670"/>
                    <a:pt x="0" y="0"/>
                  </a:cubicBezTo>
                  <a:cubicBezTo>
                    <a:pt x="0" y="0"/>
                    <a:pt x="18691" y="110260"/>
                    <a:pt x="120547" y="124387"/>
                  </a:cubicBezTo>
                  <a:close/>
                </a:path>
              </a:pathLst>
            </a:custGeom>
            <a:solidFill>
              <a:srgbClr val="48BE97"/>
            </a:solidFill>
            <a:ln w="7239" cap="flat">
              <a:noFill/>
              <a:prstDash val="solid"/>
              <a:miter/>
            </a:ln>
          </p:spPr>
          <p:txBody>
            <a:bodyPr rtlCol="0" anchor="ctr"/>
            <a:lstStyle/>
            <a:p>
              <a:endParaRPr lang="en-US"/>
            </a:p>
          </p:txBody>
        </p:sp>
        <p:sp>
          <p:nvSpPr>
            <p:cNvPr id="1137" name="Freeform: Shape 1136">
              <a:extLst>
                <a:ext uri="{FF2B5EF4-FFF2-40B4-BE49-F238E27FC236}">
                  <a16:creationId xmlns:a16="http://schemas.microsoft.com/office/drawing/2014/main" id="{A2783C68-3A1A-1DF8-B7DD-8D2773764635}"/>
                </a:ext>
              </a:extLst>
            </p:cNvPr>
            <p:cNvSpPr/>
            <p:nvPr/>
          </p:nvSpPr>
          <p:spPr>
            <a:xfrm>
              <a:off x="7172348" y="3407681"/>
              <a:ext cx="166477" cy="150901"/>
            </a:xfrm>
            <a:custGeom>
              <a:avLst/>
              <a:gdLst>
                <a:gd name="connsiteX0" fmla="*/ 166477 w 166477"/>
                <a:gd name="connsiteY0" fmla="*/ 150902 h 150901"/>
                <a:gd name="connsiteX1" fmla="*/ 0 w 166477"/>
                <a:gd name="connsiteY1" fmla="*/ 0 h 150901"/>
                <a:gd name="connsiteX2" fmla="*/ 166477 w 166477"/>
                <a:gd name="connsiteY2" fmla="*/ 150902 h 150901"/>
              </a:gdLst>
              <a:ahLst/>
              <a:cxnLst>
                <a:cxn ang="0">
                  <a:pos x="connsiteX0" y="connsiteY0"/>
                </a:cxn>
                <a:cxn ang="0">
                  <a:pos x="connsiteX1" y="connsiteY1"/>
                </a:cxn>
                <a:cxn ang="0">
                  <a:pos x="connsiteX2" y="connsiteY2"/>
                </a:cxn>
              </a:cxnLst>
              <a:rect l="l" t="t" r="r" b="b"/>
              <a:pathLst>
                <a:path w="166477" h="150901">
                  <a:moveTo>
                    <a:pt x="166477" y="150902"/>
                  </a:moveTo>
                  <a:cubicBezTo>
                    <a:pt x="166477" y="150902"/>
                    <a:pt x="153727" y="45495"/>
                    <a:pt x="0" y="0"/>
                  </a:cubicBezTo>
                  <a:cubicBezTo>
                    <a:pt x="0" y="-72"/>
                    <a:pt x="33469" y="141122"/>
                    <a:pt x="166477" y="150902"/>
                  </a:cubicBezTo>
                  <a:close/>
                </a:path>
              </a:pathLst>
            </a:custGeom>
            <a:solidFill>
              <a:srgbClr val="48BE97"/>
            </a:solidFill>
            <a:ln w="7239" cap="flat">
              <a:noFill/>
              <a:prstDash val="solid"/>
              <a:miter/>
            </a:ln>
          </p:spPr>
          <p:txBody>
            <a:bodyPr rtlCol="0" anchor="ctr"/>
            <a:lstStyle/>
            <a:p>
              <a:endParaRPr lang="en-US"/>
            </a:p>
          </p:txBody>
        </p:sp>
        <p:sp>
          <p:nvSpPr>
            <p:cNvPr id="1138" name="Freeform: Shape 1137">
              <a:extLst>
                <a:ext uri="{FF2B5EF4-FFF2-40B4-BE49-F238E27FC236}">
                  <a16:creationId xmlns:a16="http://schemas.microsoft.com/office/drawing/2014/main" id="{9F8B1C7C-2DBA-DA3F-6036-7B18D7DB05AF}"/>
                </a:ext>
              </a:extLst>
            </p:cNvPr>
            <p:cNvSpPr/>
            <p:nvPr/>
          </p:nvSpPr>
          <p:spPr>
            <a:xfrm>
              <a:off x="7162196" y="3523375"/>
              <a:ext cx="118639" cy="235444"/>
            </a:xfrm>
            <a:custGeom>
              <a:avLst/>
              <a:gdLst>
                <a:gd name="connsiteX0" fmla="*/ 115630 w 118639"/>
                <a:gd name="connsiteY0" fmla="*/ 235444 h 235444"/>
                <a:gd name="connsiteX1" fmla="*/ 1820 w 118639"/>
                <a:gd name="connsiteY1" fmla="*/ 0 h 235444"/>
                <a:gd name="connsiteX2" fmla="*/ 115630 w 118639"/>
                <a:gd name="connsiteY2" fmla="*/ 235444 h 235444"/>
              </a:gdLst>
              <a:ahLst/>
              <a:cxnLst>
                <a:cxn ang="0">
                  <a:pos x="connsiteX0" y="connsiteY0"/>
                </a:cxn>
                <a:cxn ang="0">
                  <a:pos x="connsiteX1" y="connsiteY1"/>
                </a:cxn>
                <a:cxn ang="0">
                  <a:pos x="connsiteX2" y="connsiteY2"/>
                </a:cxn>
              </a:cxnLst>
              <a:rect l="l" t="t" r="r" b="b"/>
              <a:pathLst>
                <a:path w="118639" h="235444">
                  <a:moveTo>
                    <a:pt x="115630" y="235444"/>
                  </a:moveTo>
                  <a:cubicBezTo>
                    <a:pt x="115630" y="235444"/>
                    <a:pt x="147796" y="116128"/>
                    <a:pt x="1820" y="0"/>
                  </a:cubicBezTo>
                  <a:cubicBezTo>
                    <a:pt x="1820" y="0"/>
                    <a:pt x="-23608" y="166839"/>
                    <a:pt x="115630" y="235444"/>
                  </a:cubicBezTo>
                  <a:close/>
                </a:path>
              </a:pathLst>
            </a:custGeom>
            <a:solidFill>
              <a:srgbClr val="48BE97"/>
            </a:solidFill>
            <a:ln w="7239" cap="flat">
              <a:noFill/>
              <a:prstDash val="solid"/>
              <a:miter/>
            </a:ln>
          </p:spPr>
          <p:txBody>
            <a:bodyPr rtlCol="0" anchor="ctr"/>
            <a:lstStyle/>
            <a:p>
              <a:endParaRPr lang="en-US"/>
            </a:p>
          </p:txBody>
        </p:sp>
        <p:sp>
          <p:nvSpPr>
            <p:cNvPr id="1139" name="Freeform: Shape 1138">
              <a:extLst>
                <a:ext uri="{FF2B5EF4-FFF2-40B4-BE49-F238E27FC236}">
                  <a16:creationId xmlns:a16="http://schemas.microsoft.com/office/drawing/2014/main" id="{06BD67DB-7165-6B5A-782C-DFABC05FB675}"/>
                </a:ext>
              </a:extLst>
            </p:cNvPr>
            <p:cNvSpPr/>
            <p:nvPr/>
          </p:nvSpPr>
          <p:spPr>
            <a:xfrm>
              <a:off x="7052381" y="3651095"/>
              <a:ext cx="100847" cy="310714"/>
            </a:xfrm>
            <a:custGeom>
              <a:avLst/>
              <a:gdLst>
                <a:gd name="connsiteX0" fmla="*/ 77224 w 100847"/>
                <a:gd name="connsiteY0" fmla="*/ 310714 h 310714"/>
                <a:gd name="connsiteX1" fmla="*/ 27165 w 100847"/>
                <a:gd name="connsiteY1" fmla="*/ 0 h 310714"/>
                <a:gd name="connsiteX2" fmla="*/ 77224 w 100847"/>
                <a:gd name="connsiteY2" fmla="*/ 310714 h 310714"/>
              </a:gdLst>
              <a:ahLst/>
              <a:cxnLst>
                <a:cxn ang="0">
                  <a:pos x="connsiteX0" y="connsiteY0"/>
                </a:cxn>
                <a:cxn ang="0">
                  <a:pos x="connsiteX1" y="connsiteY1"/>
                </a:cxn>
                <a:cxn ang="0">
                  <a:pos x="connsiteX2" y="connsiteY2"/>
                </a:cxn>
              </a:cxnLst>
              <a:rect l="l" t="t" r="r" b="b"/>
              <a:pathLst>
                <a:path w="100847" h="310714">
                  <a:moveTo>
                    <a:pt x="77224" y="310714"/>
                  </a:moveTo>
                  <a:cubicBezTo>
                    <a:pt x="77224" y="310714"/>
                    <a:pt x="155464" y="184226"/>
                    <a:pt x="27165" y="0"/>
                  </a:cubicBezTo>
                  <a:cubicBezTo>
                    <a:pt x="27165" y="-72"/>
                    <a:pt x="-59696" y="183574"/>
                    <a:pt x="77224" y="310714"/>
                  </a:cubicBezTo>
                  <a:close/>
                </a:path>
              </a:pathLst>
            </a:custGeom>
            <a:solidFill>
              <a:srgbClr val="48BE97"/>
            </a:solidFill>
            <a:ln w="7239" cap="flat">
              <a:noFill/>
              <a:prstDash val="solid"/>
              <a:miter/>
            </a:ln>
          </p:spPr>
          <p:txBody>
            <a:bodyPr rtlCol="0" anchor="ctr"/>
            <a:lstStyle/>
            <a:p>
              <a:endParaRPr lang="en-US"/>
            </a:p>
          </p:txBody>
        </p:sp>
        <p:sp>
          <p:nvSpPr>
            <p:cNvPr id="1140" name="Freeform: Shape 1139">
              <a:extLst>
                <a:ext uri="{FF2B5EF4-FFF2-40B4-BE49-F238E27FC236}">
                  <a16:creationId xmlns:a16="http://schemas.microsoft.com/office/drawing/2014/main" id="{4FC84E7B-1EFA-C9D8-B42C-96F566C26D64}"/>
                </a:ext>
              </a:extLst>
            </p:cNvPr>
            <p:cNvSpPr/>
            <p:nvPr/>
          </p:nvSpPr>
          <p:spPr>
            <a:xfrm>
              <a:off x="7057813" y="3410434"/>
              <a:ext cx="293627" cy="604621"/>
            </a:xfrm>
            <a:custGeom>
              <a:avLst/>
              <a:gdLst>
                <a:gd name="connsiteX0" fmla="*/ 293472 w 293627"/>
                <a:gd name="connsiteY0" fmla="*/ 0 h 604621"/>
                <a:gd name="connsiteX1" fmla="*/ 0 w 293627"/>
                <a:gd name="connsiteY1" fmla="*/ 604621 h 604621"/>
              </a:gdLst>
              <a:ahLst/>
              <a:cxnLst>
                <a:cxn ang="0">
                  <a:pos x="connsiteX0" y="connsiteY0"/>
                </a:cxn>
                <a:cxn ang="0">
                  <a:pos x="connsiteX1" y="connsiteY1"/>
                </a:cxn>
              </a:cxnLst>
              <a:rect l="l" t="t" r="r" b="b"/>
              <a:pathLst>
                <a:path w="293627" h="604621">
                  <a:moveTo>
                    <a:pt x="293472" y="0"/>
                  </a:moveTo>
                  <a:cubicBezTo>
                    <a:pt x="293472" y="0"/>
                    <a:pt x="310062" y="395981"/>
                    <a:pt x="0" y="604621"/>
                  </a:cubicBezTo>
                </a:path>
              </a:pathLst>
            </a:custGeom>
            <a:noFill/>
            <a:ln w="14556" cap="rnd">
              <a:solidFill>
                <a:srgbClr val="48BE97"/>
              </a:solidFill>
              <a:prstDash val="solid"/>
              <a:miter/>
            </a:ln>
          </p:spPr>
          <p:txBody>
            <a:bodyPr rtlCol="0" anchor="ctr"/>
            <a:lstStyle/>
            <a:p>
              <a:endParaRPr lang="en-US"/>
            </a:p>
          </p:txBody>
        </p:sp>
      </p:grpSp>
      <p:grpSp>
        <p:nvGrpSpPr>
          <p:cNvPr id="1141" name="Graphic 7">
            <a:extLst>
              <a:ext uri="{FF2B5EF4-FFF2-40B4-BE49-F238E27FC236}">
                <a16:creationId xmlns:a16="http://schemas.microsoft.com/office/drawing/2014/main" id="{F02B86E8-92F8-10B0-8FC1-222E49EDA374}"/>
              </a:ext>
            </a:extLst>
          </p:cNvPr>
          <p:cNvGrpSpPr/>
          <p:nvPr/>
        </p:nvGrpSpPr>
        <p:grpSpPr>
          <a:xfrm>
            <a:off x="5431468" y="3558558"/>
            <a:ext cx="489422" cy="615512"/>
            <a:chOff x="5431468" y="3558558"/>
            <a:chExt cx="489422" cy="615512"/>
          </a:xfrm>
        </p:grpSpPr>
        <p:sp>
          <p:nvSpPr>
            <p:cNvPr id="1142" name="Freeform: Shape 1141">
              <a:extLst>
                <a:ext uri="{FF2B5EF4-FFF2-40B4-BE49-F238E27FC236}">
                  <a16:creationId xmlns:a16="http://schemas.microsoft.com/office/drawing/2014/main" id="{3651D7FE-E46B-FF8B-8EF9-B9F65113A17A}"/>
                </a:ext>
              </a:extLst>
            </p:cNvPr>
            <p:cNvSpPr/>
            <p:nvPr/>
          </p:nvSpPr>
          <p:spPr>
            <a:xfrm>
              <a:off x="5431468" y="3558558"/>
              <a:ext cx="489422" cy="615512"/>
            </a:xfrm>
            <a:custGeom>
              <a:avLst/>
              <a:gdLst>
                <a:gd name="connsiteX0" fmla="*/ 437025 w 489422"/>
                <a:gd name="connsiteY0" fmla="*/ 615513 h 615512"/>
                <a:gd name="connsiteX1" fmla="*/ 438329 w 489422"/>
                <a:gd name="connsiteY1" fmla="*/ 270605 h 615512"/>
                <a:gd name="connsiteX2" fmla="*/ 360524 w 489422"/>
                <a:gd name="connsiteY2" fmla="*/ 291396 h 615512"/>
                <a:gd name="connsiteX3" fmla="*/ 300902 w 489422"/>
                <a:gd name="connsiteY3" fmla="*/ 47476 h 615512"/>
                <a:gd name="connsiteX4" fmla="*/ 230703 w 489422"/>
                <a:gd name="connsiteY4" fmla="*/ 116154 h 615512"/>
                <a:gd name="connsiteX5" fmla="*/ 158041 w 489422"/>
                <a:gd name="connsiteY5" fmla="*/ 17919 h 615512"/>
                <a:gd name="connsiteX6" fmla="*/ 47853 w 489422"/>
                <a:gd name="connsiteY6" fmla="*/ 155563 h 615512"/>
                <a:gd name="connsiteX7" fmla="*/ 99796 w 489422"/>
                <a:gd name="connsiteY7" fmla="*/ 218952 h 615512"/>
                <a:gd name="connsiteX8" fmla="*/ 330 w 489422"/>
                <a:gd name="connsiteY8" fmla="*/ 249596 h 615512"/>
                <a:gd name="connsiteX9" fmla="*/ 163185 w 489422"/>
                <a:gd name="connsiteY9" fmla="*/ 417305 h 615512"/>
                <a:gd name="connsiteX10" fmla="*/ 109793 w 489422"/>
                <a:gd name="connsiteY10" fmla="*/ 478593 h 615512"/>
                <a:gd name="connsiteX11" fmla="*/ 272648 w 489422"/>
                <a:gd name="connsiteY11" fmla="*/ 615513 h 615512"/>
                <a:gd name="connsiteX12" fmla="*/ 437025 w 489422"/>
                <a:gd name="connsiteY12" fmla="*/ 615513 h 61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9422" h="615512">
                  <a:moveTo>
                    <a:pt x="437025" y="615513"/>
                  </a:moveTo>
                  <a:cubicBezTo>
                    <a:pt x="472016" y="539664"/>
                    <a:pt x="534318" y="317114"/>
                    <a:pt x="438329" y="270605"/>
                  </a:cubicBezTo>
                  <a:cubicBezTo>
                    <a:pt x="378128" y="241410"/>
                    <a:pt x="360524" y="291396"/>
                    <a:pt x="360524" y="291396"/>
                  </a:cubicBezTo>
                  <a:cubicBezTo>
                    <a:pt x="360524" y="291396"/>
                    <a:pt x="403990" y="47983"/>
                    <a:pt x="300902" y="47476"/>
                  </a:cubicBezTo>
                  <a:cubicBezTo>
                    <a:pt x="240773" y="47186"/>
                    <a:pt x="230703" y="116154"/>
                    <a:pt x="230703" y="116154"/>
                  </a:cubicBezTo>
                  <a:cubicBezTo>
                    <a:pt x="230703" y="116154"/>
                    <a:pt x="198031" y="40014"/>
                    <a:pt x="158041" y="17919"/>
                  </a:cubicBezTo>
                  <a:cubicBezTo>
                    <a:pt x="71181" y="-30184"/>
                    <a:pt x="-32270" y="19512"/>
                    <a:pt x="47853" y="155563"/>
                  </a:cubicBezTo>
                  <a:cubicBezTo>
                    <a:pt x="69587" y="192437"/>
                    <a:pt x="99796" y="218952"/>
                    <a:pt x="99796" y="218952"/>
                  </a:cubicBezTo>
                  <a:cubicBezTo>
                    <a:pt x="99796" y="218952"/>
                    <a:pt x="9241" y="184831"/>
                    <a:pt x="330" y="249596"/>
                  </a:cubicBezTo>
                  <a:cubicBezTo>
                    <a:pt x="-8508" y="314361"/>
                    <a:pt x="163185" y="417305"/>
                    <a:pt x="163185" y="417305"/>
                  </a:cubicBezTo>
                  <a:cubicBezTo>
                    <a:pt x="163185" y="417305"/>
                    <a:pt x="111822" y="419261"/>
                    <a:pt x="109793" y="478593"/>
                  </a:cubicBezTo>
                  <a:cubicBezTo>
                    <a:pt x="107041" y="558789"/>
                    <a:pt x="272648" y="615513"/>
                    <a:pt x="272648" y="615513"/>
                  </a:cubicBezTo>
                  <a:lnTo>
                    <a:pt x="437025" y="615513"/>
                  </a:lnTo>
                  <a:close/>
                </a:path>
              </a:pathLst>
            </a:custGeom>
            <a:solidFill>
              <a:srgbClr val="36A871"/>
            </a:solidFill>
            <a:ln w="7239" cap="flat">
              <a:noFill/>
              <a:prstDash val="solid"/>
              <a:miter/>
            </a:ln>
          </p:spPr>
          <p:txBody>
            <a:bodyPr rtlCol="0" anchor="ctr"/>
            <a:lstStyle/>
            <a:p>
              <a:endParaRPr lang="en-US"/>
            </a:p>
          </p:txBody>
        </p:sp>
        <p:sp>
          <p:nvSpPr>
            <p:cNvPr id="1143" name="Freeform: Shape 1142">
              <a:extLst>
                <a:ext uri="{FF2B5EF4-FFF2-40B4-BE49-F238E27FC236}">
                  <a16:creationId xmlns:a16="http://schemas.microsoft.com/office/drawing/2014/main" id="{AF45FF44-9AC4-56D0-2D48-69795B7938A5}"/>
                </a:ext>
              </a:extLst>
            </p:cNvPr>
            <p:cNvSpPr/>
            <p:nvPr/>
          </p:nvSpPr>
          <p:spPr>
            <a:xfrm>
              <a:off x="5540682" y="3635737"/>
              <a:ext cx="280432" cy="521744"/>
            </a:xfrm>
            <a:custGeom>
              <a:avLst/>
              <a:gdLst>
                <a:gd name="connsiteX0" fmla="*/ 0 w 280432"/>
                <a:gd name="connsiteY0" fmla="*/ 0 h 521744"/>
                <a:gd name="connsiteX1" fmla="*/ 280432 w 280432"/>
                <a:gd name="connsiteY1" fmla="*/ 521745 h 521744"/>
              </a:gdLst>
              <a:ahLst/>
              <a:cxnLst>
                <a:cxn ang="0">
                  <a:pos x="connsiteX0" y="connsiteY0"/>
                </a:cxn>
                <a:cxn ang="0">
                  <a:pos x="connsiteX1" y="connsiteY1"/>
                </a:cxn>
              </a:cxnLst>
              <a:rect l="l" t="t" r="r" b="b"/>
              <a:pathLst>
                <a:path w="280432" h="521744">
                  <a:moveTo>
                    <a:pt x="0" y="0"/>
                  </a:moveTo>
                  <a:cubicBezTo>
                    <a:pt x="112651" y="165101"/>
                    <a:pt x="205163" y="214218"/>
                    <a:pt x="280432" y="521745"/>
                  </a:cubicBezTo>
                </a:path>
              </a:pathLst>
            </a:custGeom>
            <a:noFill/>
            <a:ln w="5748" cap="rnd">
              <a:solidFill>
                <a:srgbClr val="FFFFFF"/>
              </a:solidFill>
              <a:prstDash val="solid"/>
              <a:miter/>
            </a:ln>
          </p:spPr>
          <p:txBody>
            <a:bodyPr rtlCol="0" anchor="ctr"/>
            <a:lstStyle/>
            <a:p>
              <a:endParaRPr lang="en-US"/>
            </a:p>
          </p:txBody>
        </p:sp>
      </p:grpSp>
      <p:grpSp>
        <p:nvGrpSpPr>
          <p:cNvPr id="1144" name="Graphic 7">
            <a:extLst>
              <a:ext uri="{FF2B5EF4-FFF2-40B4-BE49-F238E27FC236}">
                <a16:creationId xmlns:a16="http://schemas.microsoft.com/office/drawing/2014/main" id="{B96CCFFB-B96A-8F5F-42DB-3307B2A1DFFC}"/>
              </a:ext>
            </a:extLst>
          </p:cNvPr>
          <p:cNvGrpSpPr/>
          <p:nvPr/>
        </p:nvGrpSpPr>
        <p:grpSpPr>
          <a:xfrm>
            <a:off x="5628305" y="3398130"/>
            <a:ext cx="411012" cy="776085"/>
            <a:chOff x="5628305" y="3398130"/>
            <a:chExt cx="411012" cy="776085"/>
          </a:xfrm>
        </p:grpSpPr>
        <p:sp>
          <p:nvSpPr>
            <p:cNvPr id="1145" name="Freeform: Shape 1144">
              <a:extLst>
                <a:ext uri="{FF2B5EF4-FFF2-40B4-BE49-F238E27FC236}">
                  <a16:creationId xmlns:a16="http://schemas.microsoft.com/office/drawing/2014/main" id="{5D538B0B-16D6-3F52-F230-F3AF76352AE7}"/>
                </a:ext>
              </a:extLst>
            </p:cNvPr>
            <p:cNvSpPr/>
            <p:nvPr/>
          </p:nvSpPr>
          <p:spPr>
            <a:xfrm>
              <a:off x="5628305" y="3398130"/>
              <a:ext cx="411012" cy="776085"/>
            </a:xfrm>
            <a:custGeom>
              <a:avLst/>
              <a:gdLst>
                <a:gd name="connsiteX0" fmla="*/ 316616 w 411012"/>
                <a:gd name="connsiteY0" fmla="*/ 775941 h 776085"/>
                <a:gd name="connsiteX1" fmla="*/ 378556 w 411012"/>
                <a:gd name="connsiteY1" fmla="*/ 372135 h 776085"/>
                <a:gd name="connsiteX2" fmla="*/ 297491 w 411012"/>
                <a:gd name="connsiteY2" fmla="*/ 400896 h 776085"/>
                <a:gd name="connsiteX3" fmla="*/ 303649 w 411012"/>
                <a:gd name="connsiteY3" fmla="*/ 143428 h 776085"/>
                <a:gd name="connsiteX4" fmla="*/ 228597 w 411012"/>
                <a:gd name="connsiteY4" fmla="*/ 207179 h 776085"/>
                <a:gd name="connsiteX5" fmla="*/ 189404 w 411012"/>
                <a:gd name="connsiteY5" fmla="*/ 36428 h 776085"/>
                <a:gd name="connsiteX6" fmla="*/ 28143 w 411012"/>
                <a:gd name="connsiteY6" fmla="*/ 166610 h 776085"/>
                <a:gd name="connsiteX7" fmla="*/ 106600 w 411012"/>
                <a:gd name="connsiteY7" fmla="*/ 291939 h 776085"/>
                <a:gd name="connsiteX8" fmla="*/ 14451 w 411012"/>
                <a:gd name="connsiteY8" fmla="*/ 306863 h 776085"/>
                <a:gd name="connsiteX9" fmla="*/ 108266 w 411012"/>
                <a:gd name="connsiteY9" fmla="*/ 498841 h 776085"/>
                <a:gd name="connsiteX10" fmla="*/ 8945 w 411012"/>
                <a:gd name="connsiteY10" fmla="*/ 527021 h 776085"/>
                <a:gd name="connsiteX11" fmla="*/ 158615 w 411012"/>
                <a:gd name="connsiteY11" fmla="*/ 776085 h 776085"/>
                <a:gd name="connsiteX12" fmla="*/ 316616 w 411012"/>
                <a:gd name="connsiteY12" fmla="*/ 776085 h 77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012" h="776085">
                  <a:moveTo>
                    <a:pt x="316616" y="775941"/>
                  </a:moveTo>
                  <a:cubicBezTo>
                    <a:pt x="312922" y="663217"/>
                    <a:pt x="479327" y="428932"/>
                    <a:pt x="378556" y="372135"/>
                  </a:cubicBezTo>
                  <a:cubicBezTo>
                    <a:pt x="315312" y="336493"/>
                    <a:pt x="297491" y="400896"/>
                    <a:pt x="297491" y="400896"/>
                  </a:cubicBezTo>
                  <a:cubicBezTo>
                    <a:pt x="297491" y="400896"/>
                    <a:pt x="439917" y="159583"/>
                    <a:pt x="303649" y="143428"/>
                  </a:cubicBezTo>
                  <a:cubicBezTo>
                    <a:pt x="256198" y="137778"/>
                    <a:pt x="228597" y="207179"/>
                    <a:pt x="228597" y="207179"/>
                  </a:cubicBezTo>
                  <a:cubicBezTo>
                    <a:pt x="228597" y="207179"/>
                    <a:pt x="227437" y="82937"/>
                    <a:pt x="189404" y="36428"/>
                  </a:cubicBezTo>
                  <a:cubicBezTo>
                    <a:pt x="127392" y="-39494"/>
                    <a:pt x="-2429" y="2958"/>
                    <a:pt x="28143" y="166610"/>
                  </a:cubicBezTo>
                  <a:cubicBezTo>
                    <a:pt x="44950" y="256369"/>
                    <a:pt x="106600" y="291939"/>
                    <a:pt x="106600" y="291939"/>
                  </a:cubicBezTo>
                  <a:cubicBezTo>
                    <a:pt x="106600" y="291939"/>
                    <a:pt x="44225" y="244343"/>
                    <a:pt x="14451" y="306863"/>
                  </a:cubicBezTo>
                  <a:cubicBezTo>
                    <a:pt x="-25394" y="390609"/>
                    <a:pt x="108266" y="498841"/>
                    <a:pt x="108266" y="498841"/>
                  </a:cubicBezTo>
                  <a:cubicBezTo>
                    <a:pt x="108266" y="498841"/>
                    <a:pt x="48427" y="454505"/>
                    <a:pt x="8945" y="527021"/>
                  </a:cubicBezTo>
                  <a:cubicBezTo>
                    <a:pt x="-44447" y="624894"/>
                    <a:pt x="158615" y="776085"/>
                    <a:pt x="158615" y="776085"/>
                  </a:cubicBezTo>
                  <a:lnTo>
                    <a:pt x="316616" y="776085"/>
                  </a:lnTo>
                  <a:close/>
                </a:path>
              </a:pathLst>
            </a:custGeom>
            <a:solidFill>
              <a:srgbClr val="48BE97"/>
            </a:solidFill>
            <a:ln w="7239" cap="flat">
              <a:noFill/>
              <a:prstDash val="solid"/>
              <a:miter/>
            </a:ln>
          </p:spPr>
          <p:txBody>
            <a:bodyPr rtlCol="0" anchor="ctr"/>
            <a:lstStyle/>
            <a:p>
              <a:endParaRPr lang="en-US"/>
            </a:p>
          </p:txBody>
        </p:sp>
        <p:sp>
          <p:nvSpPr>
            <p:cNvPr id="1146" name="Freeform: Shape 1145">
              <a:extLst>
                <a:ext uri="{FF2B5EF4-FFF2-40B4-BE49-F238E27FC236}">
                  <a16:creationId xmlns:a16="http://schemas.microsoft.com/office/drawing/2014/main" id="{37B2D4A3-BC63-1A54-AC82-C0263F7F019E}"/>
                </a:ext>
              </a:extLst>
            </p:cNvPr>
            <p:cNvSpPr/>
            <p:nvPr/>
          </p:nvSpPr>
          <p:spPr>
            <a:xfrm>
              <a:off x="5764752" y="3524679"/>
              <a:ext cx="132428" cy="630338"/>
            </a:xfrm>
            <a:custGeom>
              <a:avLst/>
              <a:gdLst>
                <a:gd name="connsiteX0" fmla="*/ 0 w 132428"/>
                <a:gd name="connsiteY0" fmla="*/ 0 h 630338"/>
                <a:gd name="connsiteX1" fmla="*/ 132428 w 132428"/>
                <a:gd name="connsiteY1" fmla="*/ 630339 h 630338"/>
              </a:gdLst>
              <a:ahLst/>
              <a:cxnLst>
                <a:cxn ang="0">
                  <a:pos x="connsiteX0" y="connsiteY0"/>
                </a:cxn>
                <a:cxn ang="0">
                  <a:pos x="connsiteX1" y="connsiteY1"/>
                </a:cxn>
              </a:cxnLst>
              <a:rect l="l" t="t" r="r" b="b"/>
              <a:pathLst>
                <a:path w="132428" h="630338">
                  <a:moveTo>
                    <a:pt x="0" y="0"/>
                  </a:moveTo>
                  <a:cubicBezTo>
                    <a:pt x="76212" y="193572"/>
                    <a:pt x="115984" y="405979"/>
                    <a:pt x="132428" y="630339"/>
                  </a:cubicBezTo>
                </a:path>
              </a:pathLst>
            </a:custGeom>
            <a:noFill/>
            <a:ln w="5748" cap="rnd">
              <a:solidFill>
                <a:srgbClr val="FFFFFF"/>
              </a:solidFill>
              <a:prstDash val="solid"/>
              <a:miter/>
            </a:ln>
          </p:spPr>
          <p:txBody>
            <a:bodyPr rtlCol="0" anchor="ctr"/>
            <a:lstStyle/>
            <a:p>
              <a:endParaRPr lang="en-US"/>
            </a:p>
          </p:txBody>
        </p:sp>
      </p:grpSp>
      <p:grpSp>
        <p:nvGrpSpPr>
          <p:cNvPr id="1147" name="Graphic 7">
            <a:extLst>
              <a:ext uri="{FF2B5EF4-FFF2-40B4-BE49-F238E27FC236}">
                <a16:creationId xmlns:a16="http://schemas.microsoft.com/office/drawing/2014/main" id="{04D564C9-16BF-2EB4-1157-D4DC7845C4C1}"/>
              </a:ext>
            </a:extLst>
          </p:cNvPr>
          <p:cNvGrpSpPr/>
          <p:nvPr/>
        </p:nvGrpSpPr>
        <p:grpSpPr>
          <a:xfrm>
            <a:off x="7909410" y="3570740"/>
            <a:ext cx="425069" cy="603330"/>
            <a:chOff x="7909410" y="3570740"/>
            <a:chExt cx="425069" cy="603330"/>
          </a:xfrm>
        </p:grpSpPr>
        <p:sp>
          <p:nvSpPr>
            <p:cNvPr id="1148" name="Freeform: Shape 1147">
              <a:extLst>
                <a:ext uri="{FF2B5EF4-FFF2-40B4-BE49-F238E27FC236}">
                  <a16:creationId xmlns:a16="http://schemas.microsoft.com/office/drawing/2014/main" id="{5CB6240D-9CD0-2985-6618-2B6DB06A8C2C}"/>
                </a:ext>
              </a:extLst>
            </p:cNvPr>
            <p:cNvSpPr/>
            <p:nvPr/>
          </p:nvSpPr>
          <p:spPr>
            <a:xfrm>
              <a:off x="7909410" y="3570740"/>
              <a:ext cx="425069" cy="603330"/>
            </a:xfrm>
            <a:custGeom>
              <a:avLst/>
              <a:gdLst>
                <a:gd name="connsiteX0" fmla="*/ 37731 w 425069"/>
                <a:gd name="connsiteY0" fmla="*/ 603331 h 603330"/>
                <a:gd name="connsiteX1" fmla="*/ 35847 w 425069"/>
                <a:gd name="connsiteY1" fmla="*/ 285300 h 603330"/>
                <a:gd name="connsiteX2" fmla="*/ 125244 w 425069"/>
                <a:gd name="connsiteY2" fmla="*/ 285952 h 603330"/>
                <a:gd name="connsiteX3" fmla="*/ 170376 w 425069"/>
                <a:gd name="connsiteY3" fmla="*/ 91004 h 603330"/>
                <a:gd name="connsiteX4" fmla="*/ 221957 w 425069"/>
                <a:gd name="connsiteY4" fmla="*/ 121720 h 603330"/>
                <a:gd name="connsiteX5" fmla="*/ 280130 w 425069"/>
                <a:gd name="connsiteY5" fmla="*/ 34062 h 603330"/>
                <a:gd name="connsiteX6" fmla="*/ 409081 w 425069"/>
                <a:gd name="connsiteY6" fmla="*/ 126646 h 603330"/>
                <a:gd name="connsiteX7" fmla="*/ 353661 w 425069"/>
                <a:gd name="connsiteY7" fmla="*/ 210247 h 603330"/>
                <a:gd name="connsiteX8" fmla="*/ 421686 w 425069"/>
                <a:gd name="connsiteY8" fmla="*/ 250164 h 603330"/>
                <a:gd name="connsiteX9" fmla="*/ 303819 w 425069"/>
                <a:gd name="connsiteY9" fmla="*/ 432000 h 603330"/>
                <a:gd name="connsiteX10" fmla="*/ 358297 w 425069"/>
                <a:gd name="connsiteY10" fmla="*/ 472568 h 603330"/>
                <a:gd name="connsiteX11" fmla="*/ 203411 w 425069"/>
                <a:gd name="connsiteY11" fmla="*/ 603331 h 603330"/>
                <a:gd name="connsiteX12" fmla="*/ 37731 w 425069"/>
                <a:gd name="connsiteY12" fmla="*/ 603331 h 60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5069" h="603330">
                  <a:moveTo>
                    <a:pt x="37731" y="603331"/>
                  </a:moveTo>
                  <a:cubicBezTo>
                    <a:pt x="62507" y="511761"/>
                    <a:pt x="-56882" y="331374"/>
                    <a:pt x="35847" y="285300"/>
                  </a:cubicBezTo>
                  <a:cubicBezTo>
                    <a:pt x="94020" y="256394"/>
                    <a:pt x="125244" y="285952"/>
                    <a:pt x="125244" y="285952"/>
                  </a:cubicBezTo>
                  <a:cubicBezTo>
                    <a:pt x="125244" y="285952"/>
                    <a:pt x="56783" y="104116"/>
                    <a:pt x="170376" y="91004"/>
                  </a:cubicBezTo>
                  <a:cubicBezTo>
                    <a:pt x="210003" y="86440"/>
                    <a:pt x="221957" y="121720"/>
                    <a:pt x="221957" y="121720"/>
                  </a:cubicBezTo>
                  <a:cubicBezTo>
                    <a:pt x="221957" y="121720"/>
                    <a:pt x="237677" y="67894"/>
                    <a:pt x="280130" y="34062"/>
                  </a:cubicBezTo>
                  <a:cubicBezTo>
                    <a:pt x="360615" y="-29979"/>
                    <a:pt x="465515" y="-6217"/>
                    <a:pt x="409081" y="126646"/>
                  </a:cubicBezTo>
                  <a:cubicBezTo>
                    <a:pt x="378147" y="199525"/>
                    <a:pt x="353661" y="210247"/>
                    <a:pt x="353661" y="210247"/>
                  </a:cubicBezTo>
                  <a:cubicBezTo>
                    <a:pt x="353661" y="210247"/>
                    <a:pt x="409588" y="199380"/>
                    <a:pt x="421686" y="250164"/>
                  </a:cubicBezTo>
                  <a:cubicBezTo>
                    <a:pt x="437841" y="318189"/>
                    <a:pt x="303819" y="432000"/>
                    <a:pt x="303819" y="432000"/>
                  </a:cubicBezTo>
                  <a:cubicBezTo>
                    <a:pt x="303819" y="432000"/>
                    <a:pt x="351994" y="436563"/>
                    <a:pt x="358297" y="472568"/>
                  </a:cubicBezTo>
                  <a:cubicBezTo>
                    <a:pt x="372351" y="552257"/>
                    <a:pt x="203411" y="603331"/>
                    <a:pt x="203411" y="603331"/>
                  </a:cubicBezTo>
                  <a:lnTo>
                    <a:pt x="37731" y="603331"/>
                  </a:lnTo>
                  <a:close/>
                </a:path>
              </a:pathLst>
            </a:custGeom>
            <a:solidFill>
              <a:srgbClr val="36A871"/>
            </a:solidFill>
            <a:ln w="7239" cap="flat">
              <a:noFill/>
              <a:prstDash val="solid"/>
              <a:miter/>
            </a:ln>
          </p:spPr>
          <p:txBody>
            <a:bodyPr rtlCol="0" anchor="ctr"/>
            <a:lstStyle/>
            <a:p>
              <a:endParaRPr lang="en-US"/>
            </a:p>
          </p:txBody>
        </p:sp>
        <p:sp>
          <p:nvSpPr>
            <p:cNvPr id="1149" name="Freeform: Shape 1148">
              <a:extLst>
                <a:ext uri="{FF2B5EF4-FFF2-40B4-BE49-F238E27FC236}">
                  <a16:creationId xmlns:a16="http://schemas.microsoft.com/office/drawing/2014/main" id="{18C5FF04-C479-543A-1425-8F2B61D0EF12}"/>
                </a:ext>
              </a:extLst>
            </p:cNvPr>
            <p:cNvSpPr/>
            <p:nvPr/>
          </p:nvSpPr>
          <p:spPr>
            <a:xfrm>
              <a:off x="8043926" y="3618132"/>
              <a:ext cx="237979" cy="527105"/>
            </a:xfrm>
            <a:custGeom>
              <a:avLst/>
              <a:gdLst>
                <a:gd name="connsiteX0" fmla="*/ 237980 w 237979"/>
                <a:gd name="connsiteY0" fmla="*/ 0 h 527105"/>
                <a:gd name="connsiteX1" fmla="*/ 0 w 237979"/>
                <a:gd name="connsiteY1" fmla="*/ 527106 h 527105"/>
              </a:gdLst>
              <a:ahLst/>
              <a:cxnLst>
                <a:cxn ang="0">
                  <a:pos x="connsiteX0" y="connsiteY0"/>
                </a:cxn>
                <a:cxn ang="0">
                  <a:pos x="connsiteX1" y="connsiteY1"/>
                </a:cxn>
              </a:cxnLst>
              <a:rect l="l" t="t" r="r" b="b"/>
              <a:pathLst>
                <a:path w="237979" h="527105">
                  <a:moveTo>
                    <a:pt x="237980" y="0"/>
                  </a:moveTo>
                  <a:cubicBezTo>
                    <a:pt x="83818" y="125184"/>
                    <a:pt x="78095" y="379971"/>
                    <a:pt x="0" y="527106"/>
                  </a:cubicBezTo>
                </a:path>
              </a:pathLst>
            </a:custGeom>
            <a:noFill/>
            <a:ln w="5247" cap="rnd">
              <a:solidFill>
                <a:srgbClr val="FFFFFF"/>
              </a:solidFill>
              <a:prstDash val="solid"/>
              <a:miter/>
            </a:ln>
          </p:spPr>
          <p:txBody>
            <a:bodyPr rtlCol="0" anchor="ctr"/>
            <a:lstStyle/>
            <a:p>
              <a:endParaRPr lang="en-US"/>
            </a:p>
          </p:txBody>
        </p:sp>
      </p:grpSp>
      <p:grpSp>
        <p:nvGrpSpPr>
          <p:cNvPr id="1150" name="Graphic 7">
            <a:extLst>
              <a:ext uri="{FF2B5EF4-FFF2-40B4-BE49-F238E27FC236}">
                <a16:creationId xmlns:a16="http://schemas.microsoft.com/office/drawing/2014/main" id="{9ED7CCBF-E75D-45D3-5DF1-E5FB219F3324}"/>
              </a:ext>
            </a:extLst>
          </p:cNvPr>
          <p:cNvGrpSpPr/>
          <p:nvPr/>
        </p:nvGrpSpPr>
        <p:grpSpPr>
          <a:xfrm>
            <a:off x="7757504" y="3365783"/>
            <a:ext cx="475699" cy="808288"/>
            <a:chOff x="7757504" y="3365783"/>
            <a:chExt cx="475699" cy="808288"/>
          </a:xfrm>
        </p:grpSpPr>
        <p:sp>
          <p:nvSpPr>
            <p:cNvPr id="1151" name="Freeform: Shape 1150">
              <a:extLst>
                <a:ext uri="{FF2B5EF4-FFF2-40B4-BE49-F238E27FC236}">
                  <a16:creationId xmlns:a16="http://schemas.microsoft.com/office/drawing/2014/main" id="{347BCB13-7B59-20F2-8658-2DB4FE7A458C}"/>
                </a:ext>
              </a:extLst>
            </p:cNvPr>
            <p:cNvSpPr/>
            <p:nvPr/>
          </p:nvSpPr>
          <p:spPr>
            <a:xfrm>
              <a:off x="7757504" y="3365783"/>
              <a:ext cx="475699" cy="808288"/>
            </a:xfrm>
            <a:custGeom>
              <a:avLst/>
              <a:gdLst>
                <a:gd name="connsiteX0" fmla="*/ 119872 w 475699"/>
                <a:gd name="connsiteY0" fmla="*/ 808288 h 808288"/>
                <a:gd name="connsiteX1" fmla="*/ 31635 w 475699"/>
                <a:gd name="connsiteY1" fmla="*/ 390718 h 808288"/>
                <a:gd name="connsiteX2" fmla="*/ 118568 w 475699"/>
                <a:gd name="connsiteY2" fmla="*/ 415929 h 808288"/>
                <a:gd name="connsiteX3" fmla="*/ 119727 w 475699"/>
                <a:gd name="connsiteY3" fmla="*/ 120573 h 808288"/>
                <a:gd name="connsiteX4" fmla="*/ 210790 w 475699"/>
                <a:gd name="connsiteY4" fmla="*/ 203739 h 808288"/>
                <a:gd name="connsiteX5" fmla="*/ 262153 w 475699"/>
                <a:gd name="connsiteY5" fmla="*/ 65298 h 808288"/>
                <a:gd name="connsiteX6" fmla="*/ 435802 w 475699"/>
                <a:gd name="connsiteY6" fmla="*/ 183238 h 808288"/>
                <a:gd name="connsiteX7" fmla="*/ 377847 w 475699"/>
                <a:gd name="connsiteY7" fmla="*/ 292339 h 808288"/>
                <a:gd name="connsiteX8" fmla="*/ 475647 w 475699"/>
                <a:gd name="connsiteY8" fmla="*/ 373259 h 808288"/>
                <a:gd name="connsiteX9" fmla="*/ 333873 w 475699"/>
                <a:gd name="connsiteY9" fmla="*/ 533289 h 808288"/>
                <a:gd name="connsiteX10" fmla="*/ 443481 w 475699"/>
                <a:gd name="connsiteY10" fmla="*/ 584507 h 808288"/>
                <a:gd name="connsiteX11" fmla="*/ 262080 w 475699"/>
                <a:gd name="connsiteY11" fmla="*/ 808216 h 808288"/>
                <a:gd name="connsiteX12" fmla="*/ 119872 w 475699"/>
                <a:gd name="connsiteY12" fmla="*/ 808216 h 80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5699" h="808288">
                  <a:moveTo>
                    <a:pt x="119872" y="808288"/>
                  </a:moveTo>
                  <a:cubicBezTo>
                    <a:pt x="64017" y="716429"/>
                    <a:pt x="-57399" y="447080"/>
                    <a:pt x="31635" y="390718"/>
                  </a:cubicBezTo>
                  <a:cubicBezTo>
                    <a:pt x="87489" y="355365"/>
                    <a:pt x="118568" y="415929"/>
                    <a:pt x="118568" y="415929"/>
                  </a:cubicBezTo>
                  <a:cubicBezTo>
                    <a:pt x="118568" y="415929"/>
                    <a:pt x="11568" y="121225"/>
                    <a:pt x="119727" y="120573"/>
                  </a:cubicBezTo>
                  <a:cubicBezTo>
                    <a:pt x="182754" y="120211"/>
                    <a:pt x="210790" y="203739"/>
                    <a:pt x="210790" y="203739"/>
                  </a:cubicBezTo>
                  <a:cubicBezTo>
                    <a:pt x="210790" y="203739"/>
                    <a:pt x="232161" y="117313"/>
                    <a:pt x="262153" y="65298"/>
                  </a:cubicBezTo>
                  <a:cubicBezTo>
                    <a:pt x="331120" y="-54308"/>
                    <a:pt x="492889" y="-6494"/>
                    <a:pt x="435802" y="183238"/>
                  </a:cubicBezTo>
                  <a:cubicBezTo>
                    <a:pt x="421313" y="231341"/>
                    <a:pt x="377847" y="292339"/>
                    <a:pt x="377847" y="292339"/>
                  </a:cubicBezTo>
                  <a:cubicBezTo>
                    <a:pt x="377847" y="292339"/>
                    <a:pt x="478327" y="286326"/>
                    <a:pt x="475647" y="373259"/>
                  </a:cubicBezTo>
                  <a:cubicBezTo>
                    <a:pt x="473111" y="455701"/>
                    <a:pt x="333873" y="533289"/>
                    <a:pt x="333873" y="533289"/>
                  </a:cubicBezTo>
                  <a:cubicBezTo>
                    <a:pt x="333873" y="533289"/>
                    <a:pt x="426457" y="512642"/>
                    <a:pt x="443481" y="584507"/>
                  </a:cubicBezTo>
                  <a:cubicBezTo>
                    <a:pt x="466519" y="681583"/>
                    <a:pt x="262080" y="808216"/>
                    <a:pt x="262080" y="808216"/>
                  </a:cubicBezTo>
                  <a:lnTo>
                    <a:pt x="119872" y="808216"/>
                  </a:lnTo>
                  <a:close/>
                </a:path>
              </a:pathLst>
            </a:custGeom>
            <a:solidFill>
              <a:srgbClr val="48BE97"/>
            </a:solidFill>
            <a:ln w="7239" cap="flat">
              <a:noFill/>
              <a:prstDash val="solid"/>
              <a:miter/>
            </a:ln>
          </p:spPr>
          <p:txBody>
            <a:bodyPr rtlCol="0" anchor="ctr"/>
            <a:lstStyle/>
            <a:p>
              <a:endParaRPr lang="en-US"/>
            </a:p>
          </p:txBody>
        </p:sp>
        <p:sp>
          <p:nvSpPr>
            <p:cNvPr id="1152" name="Freeform: Shape 1151">
              <a:extLst>
                <a:ext uri="{FF2B5EF4-FFF2-40B4-BE49-F238E27FC236}">
                  <a16:creationId xmlns:a16="http://schemas.microsoft.com/office/drawing/2014/main" id="{B685AA4A-CCA2-10CF-510B-F0A6F9AEFD7D}"/>
                </a:ext>
              </a:extLst>
            </p:cNvPr>
            <p:cNvSpPr/>
            <p:nvPr/>
          </p:nvSpPr>
          <p:spPr>
            <a:xfrm>
              <a:off x="7922944" y="3478749"/>
              <a:ext cx="193354" cy="675182"/>
            </a:xfrm>
            <a:custGeom>
              <a:avLst/>
              <a:gdLst>
                <a:gd name="connsiteX0" fmla="*/ 193354 w 193354"/>
                <a:gd name="connsiteY0" fmla="*/ 0 h 675182"/>
                <a:gd name="connsiteX1" fmla="*/ 0 w 193354"/>
                <a:gd name="connsiteY1" fmla="*/ 675182 h 675182"/>
              </a:gdLst>
              <a:ahLst/>
              <a:cxnLst>
                <a:cxn ang="0">
                  <a:pos x="connsiteX0" y="connsiteY0"/>
                </a:cxn>
                <a:cxn ang="0">
                  <a:pos x="connsiteX1" y="connsiteY1"/>
                </a:cxn>
              </a:cxnLst>
              <a:rect l="l" t="t" r="r" b="b"/>
              <a:pathLst>
                <a:path w="193354" h="675182">
                  <a:moveTo>
                    <a:pt x="193354" y="0"/>
                  </a:moveTo>
                  <a:cubicBezTo>
                    <a:pt x="115549" y="263553"/>
                    <a:pt x="1594" y="302890"/>
                    <a:pt x="0" y="675182"/>
                  </a:cubicBezTo>
                </a:path>
              </a:pathLst>
            </a:custGeom>
            <a:noFill/>
            <a:ln w="5247" cap="rnd">
              <a:solidFill>
                <a:srgbClr val="FFFFFF"/>
              </a:solidFill>
              <a:prstDash val="solid"/>
              <a:miter/>
            </a:ln>
          </p:spPr>
          <p:txBody>
            <a:bodyPr rtlCol="0" anchor="ctr"/>
            <a:lstStyle/>
            <a:p>
              <a:endParaRPr lang="en-US"/>
            </a:p>
          </p:txBody>
        </p:sp>
      </p:grpSp>
      <p:grpSp>
        <p:nvGrpSpPr>
          <p:cNvPr id="1153" name="Graphic 7">
            <a:extLst>
              <a:ext uri="{FF2B5EF4-FFF2-40B4-BE49-F238E27FC236}">
                <a16:creationId xmlns:a16="http://schemas.microsoft.com/office/drawing/2014/main" id="{D923FDF7-E571-0B64-9D5C-E9FEF742D78F}"/>
              </a:ext>
            </a:extLst>
          </p:cNvPr>
          <p:cNvGrpSpPr/>
          <p:nvPr/>
        </p:nvGrpSpPr>
        <p:grpSpPr>
          <a:xfrm>
            <a:off x="6618872" y="3409203"/>
            <a:ext cx="433724" cy="614763"/>
            <a:chOff x="6618872" y="3409203"/>
            <a:chExt cx="433724" cy="614763"/>
          </a:xfrm>
        </p:grpSpPr>
        <p:sp>
          <p:nvSpPr>
            <p:cNvPr id="1154" name="Freeform: Shape 1153">
              <a:extLst>
                <a:ext uri="{FF2B5EF4-FFF2-40B4-BE49-F238E27FC236}">
                  <a16:creationId xmlns:a16="http://schemas.microsoft.com/office/drawing/2014/main" id="{10543AD1-253F-C151-B26A-F13D77D562D3}"/>
                </a:ext>
              </a:extLst>
            </p:cNvPr>
            <p:cNvSpPr/>
            <p:nvPr/>
          </p:nvSpPr>
          <p:spPr>
            <a:xfrm>
              <a:off x="6932629" y="3409203"/>
              <a:ext cx="87440" cy="80630"/>
            </a:xfrm>
            <a:custGeom>
              <a:avLst/>
              <a:gdLst>
                <a:gd name="connsiteX0" fmla="*/ 0 w 87440"/>
                <a:gd name="connsiteY0" fmla="*/ 80631 h 80630"/>
                <a:gd name="connsiteX1" fmla="*/ 87440 w 87440"/>
                <a:gd name="connsiteY1" fmla="*/ 0 h 80630"/>
                <a:gd name="connsiteX2" fmla="*/ 0 w 87440"/>
                <a:gd name="connsiteY2" fmla="*/ 80631 h 80630"/>
              </a:gdLst>
              <a:ahLst/>
              <a:cxnLst>
                <a:cxn ang="0">
                  <a:pos x="connsiteX0" y="connsiteY0"/>
                </a:cxn>
                <a:cxn ang="0">
                  <a:pos x="connsiteX1" y="connsiteY1"/>
                </a:cxn>
                <a:cxn ang="0">
                  <a:pos x="connsiteX2" y="connsiteY2"/>
                </a:cxn>
              </a:cxnLst>
              <a:rect l="l" t="t" r="r" b="b"/>
              <a:pathLst>
                <a:path w="87440" h="80630">
                  <a:moveTo>
                    <a:pt x="0" y="80631"/>
                  </a:moveTo>
                  <a:cubicBezTo>
                    <a:pt x="0" y="80631"/>
                    <a:pt x="6303" y="24776"/>
                    <a:pt x="87440" y="0"/>
                  </a:cubicBezTo>
                  <a:cubicBezTo>
                    <a:pt x="87440" y="0"/>
                    <a:pt x="70344" y="74908"/>
                    <a:pt x="0" y="80631"/>
                  </a:cubicBezTo>
                  <a:close/>
                </a:path>
              </a:pathLst>
            </a:custGeom>
            <a:solidFill>
              <a:srgbClr val="36A871"/>
            </a:solidFill>
            <a:ln w="7239" cap="flat">
              <a:noFill/>
              <a:prstDash val="solid"/>
              <a:miter/>
            </a:ln>
          </p:spPr>
          <p:txBody>
            <a:bodyPr rtlCol="0" anchor="ctr"/>
            <a:lstStyle/>
            <a:p>
              <a:endParaRPr lang="en-US"/>
            </a:p>
          </p:txBody>
        </p:sp>
        <p:sp>
          <p:nvSpPr>
            <p:cNvPr id="1155" name="Freeform: Shape 1154">
              <a:extLst>
                <a:ext uri="{FF2B5EF4-FFF2-40B4-BE49-F238E27FC236}">
                  <a16:creationId xmlns:a16="http://schemas.microsoft.com/office/drawing/2014/main" id="{B0DD2C83-B070-C129-33D5-650F89D4D0F1}"/>
                </a:ext>
              </a:extLst>
            </p:cNvPr>
            <p:cNvSpPr/>
            <p:nvPr/>
          </p:nvSpPr>
          <p:spPr>
            <a:xfrm>
              <a:off x="6932629" y="3492296"/>
              <a:ext cx="119968" cy="97003"/>
            </a:xfrm>
            <a:custGeom>
              <a:avLst/>
              <a:gdLst>
                <a:gd name="connsiteX0" fmla="*/ 0 w 119968"/>
                <a:gd name="connsiteY0" fmla="*/ 97003 h 97003"/>
                <a:gd name="connsiteX1" fmla="*/ 119968 w 119968"/>
                <a:gd name="connsiteY1" fmla="*/ 0 h 97003"/>
                <a:gd name="connsiteX2" fmla="*/ 0 w 119968"/>
                <a:gd name="connsiteY2" fmla="*/ 97003 h 97003"/>
              </a:gdLst>
              <a:ahLst/>
              <a:cxnLst>
                <a:cxn ang="0">
                  <a:pos x="connsiteX0" y="connsiteY0"/>
                </a:cxn>
                <a:cxn ang="0">
                  <a:pos x="connsiteX1" y="connsiteY1"/>
                </a:cxn>
                <a:cxn ang="0">
                  <a:pos x="connsiteX2" y="connsiteY2"/>
                </a:cxn>
              </a:cxnLst>
              <a:rect l="l" t="t" r="r" b="b"/>
              <a:pathLst>
                <a:path w="119968" h="97003">
                  <a:moveTo>
                    <a:pt x="0" y="97003"/>
                  </a:moveTo>
                  <a:cubicBezTo>
                    <a:pt x="0" y="97003"/>
                    <a:pt x="12823" y="25283"/>
                    <a:pt x="119968" y="0"/>
                  </a:cubicBezTo>
                  <a:cubicBezTo>
                    <a:pt x="119968" y="0"/>
                    <a:pt x="91570" y="95482"/>
                    <a:pt x="0" y="97003"/>
                  </a:cubicBezTo>
                  <a:close/>
                </a:path>
              </a:pathLst>
            </a:custGeom>
            <a:solidFill>
              <a:srgbClr val="36A871"/>
            </a:solidFill>
            <a:ln w="7239" cap="flat">
              <a:noFill/>
              <a:prstDash val="solid"/>
              <a:miter/>
            </a:ln>
          </p:spPr>
          <p:txBody>
            <a:bodyPr rtlCol="0" anchor="ctr"/>
            <a:lstStyle/>
            <a:p>
              <a:endParaRPr lang="en-US"/>
            </a:p>
          </p:txBody>
        </p:sp>
        <p:sp>
          <p:nvSpPr>
            <p:cNvPr id="1156" name="Freeform: Shape 1155">
              <a:extLst>
                <a:ext uri="{FF2B5EF4-FFF2-40B4-BE49-F238E27FC236}">
                  <a16:creationId xmlns:a16="http://schemas.microsoft.com/office/drawing/2014/main" id="{AB5A125B-B693-56E8-15D2-C0286425007D}"/>
                </a:ext>
              </a:extLst>
            </p:cNvPr>
            <p:cNvSpPr/>
            <p:nvPr/>
          </p:nvSpPr>
          <p:spPr>
            <a:xfrm>
              <a:off x="6897204" y="3621972"/>
              <a:ext cx="142715" cy="108894"/>
            </a:xfrm>
            <a:custGeom>
              <a:avLst/>
              <a:gdLst>
                <a:gd name="connsiteX0" fmla="*/ 0 w 142715"/>
                <a:gd name="connsiteY0" fmla="*/ 108884 h 108894"/>
                <a:gd name="connsiteX1" fmla="*/ 142716 w 142715"/>
                <a:gd name="connsiteY1" fmla="*/ 0 h 108894"/>
                <a:gd name="connsiteX2" fmla="*/ 0 w 142715"/>
                <a:gd name="connsiteY2" fmla="*/ 108884 h 108894"/>
              </a:gdLst>
              <a:ahLst/>
              <a:cxnLst>
                <a:cxn ang="0">
                  <a:pos x="connsiteX0" y="connsiteY0"/>
                </a:cxn>
                <a:cxn ang="0">
                  <a:pos x="connsiteX1" y="connsiteY1"/>
                </a:cxn>
                <a:cxn ang="0">
                  <a:pos x="connsiteX2" y="connsiteY2"/>
                </a:cxn>
              </a:cxnLst>
              <a:rect l="l" t="t" r="r" b="b"/>
              <a:pathLst>
                <a:path w="142715" h="108894">
                  <a:moveTo>
                    <a:pt x="0" y="108884"/>
                  </a:moveTo>
                  <a:cubicBezTo>
                    <a:pt x="0" y="108884"/>
                    <a:pt x="17314" y="25863"/>
                    <a:pt x="142716" y="0"/>
                  </a:cubicBezTo>
                  <a:cubicBezTo>
                    <a:pt x="142716" y="0"/>
                    <a:pt x="106566" y="110116"/>
                    <a:pt x="0" y="108884"/>
                  </a:cubicBezTo>
                  <a:close/>
                </a:path>
              </a:pathLst>
            </a:custGeom>
            <a:solidFill>
              <a:srgbClr val="36A871"/>
            </a:solidFill>
            <a:ln w="7239" cap="flat">
              <a:noFill/>
              <a:prstDash val="solid"/>
              <a:miter/>
            </a:ln>
          </p:spPr>
          <p:txBody>
            <a:bodyPr rtlCol="0" anchor="ctr"/>
            <a:lstStyle/>
            <a:p>
              <a:endParaRPr lang="en-US"/>
            </a:p>
          </p:txBody>
        </p:sp>
        <p:sp>
          <p:nvSpPr>
            <p:cNvPr id="1157" name="Freeform: Shape 1156">
              <a:extLst>
                <a:ext uri="{FF2B5EF4-FFF2-40B4-BE49-F238E27FC236}">
                  <a16:creationId xmlns:a16="http://schemas.microsoft.com/office/drawing/2014/main" id="{67A27142-1AE2-735C-6119-4D518FB7519F}"/>
                </a:ext>
              </a:extLst>
            </p:cNvPr>
            <p:cNvSpPr/>
            <p:nvPr/>
          </p:nvSpPr>
          <p:spPr>
            <a:xfrm>
              <a:off x="6801504" y="3805198"/>
              <a:ext cx="205307" cy="80505"/>
            </a:xfrm>
            <a:custGeom>
              <a:avLst/>
              <a:gdLst>
                <a:gd name="connsiteX0" fmla="*/ 0 w 205307"/>
                <a:gd name="connsiteY0" fmla="*/ 70401 h 80505"/>
                <a:gd name="connsiteX1" fmla="*/ 205308 w 205307"/>
                <a:gd name="connsiteY1" fmla="*/ 3028 h 80505"/>
                <a:gd name="connsiteX2" fmla="*/ 0 w 205307"/>
                <a:gd name="connsiteY2" fmla="*/ 70401 h 80505"/>
              </a:gdLst>
              <a:ahLst/>
              <a:cxnLst>
                <a:cxn ang="0">
                  <a:pos x="connsiteX0" y="connsiteY0"/>
                </a:cxn>
                <a:cxn ang="0">
                  <a:pos x="connsiteX1" y="connsiteY1"/>
                </a:cxn>
                <a:cxn ang="0">
                  <a:pos x="connsiteX2" y="connsiteY2"/>
                </a:cxn>
              </a:cxnLst>
              <a:rect l="l" t="t" r="r" b="b"/>
              <a:pathLst>
                <a:path w="205307" h="80505">
                  <a:moveTo>
                    <a:pt x="0" y="70401"/>
                  </a:moveTo>
                  <a:cubicBezTo>
                    <a:pt x="0" y="70401"/>
                    <a:pt x="52522" y="-17184"/>
                    <a:pt x="205308" y="3028"/>
                  </a:cubicBezTo>
                  <a:cubicBezTo>
                    <a:pt x="205380" y="3028"/>
                    <a:pt x="120692" y="113868"/>
                    <a:pt x="0" y="70401"/>
                  </a:cubicBezTo>
                  <a:close/>
                </a:path>
              </a:pathLst>
            </a:custGeom>
            <a:solidFill>
              <a:srgbClr val="36A871"/>
            </a:solidFill>
            <a:ln w="7239" cap="flat">
              <a:noFill/>
              <a:prstDash val="solid"/>
              <a:miter/>
            </a:ln>
          </p:spPr>
          <p:txBody>
            <a:bodyPr rtlCol="0" anchor="ctr"/>
            <a:lstStyle/>
            <a:p>
              <a:endParaRPr lang="en-US"/>
            </a:p>
          </p:txBody>
        </p:sp>
        <p:sp>
          <p:nvSpPr>
            <p:cNvPr id="1158" name="Freeform: Shape 1157">
              <a:extLst>
                <a:ext uri="{FF2B5EF4-FFF2-40B4-BE49-F238E27FC236}">
                  <a16:creationId xmlns:a16="http://schemas.microsoft.com/office/drawing/2014/main" id="{81E31229-7DFC-25FA-3786-6DEA94F64953}"/>
                </a:ext>
              </a:extLst>
            </p:cNvPr>
            <p:cNvSpPr/>
            <p:nvPr/>
          </p:nvSpPr>
          <p:spPr>
            <a:xfrm>
              <a:off x="6843740" y="3411956"/>
              <a:ext cx="88961" cy="78964"/>
            </a:xfrm>
            <a:custGeom>
              <a:avLst/>
              <a:gdLst>
                <a:gd name="connsiteX0" fmla="*/ 88962 w 88961"/>
                <a:gd name="connsiteY0" fmla="*/ 78964 h 78964"/>
                <a:gd name="connsiteX1" fmla="*/ 0 w 88961"/>
                <a:gd name="connsiteY1" fmla="*/ 0 h 78964"/>
                <a:gd name="connsiteX2" fmla="*/ 88962 w 88961"/>
                <a:gd name="connsiteY2" fmla="*/ 78964 h 78964"/>
              </a:gdLst>
              <a:ahLst/>
              <a:cxnLst>
                <a:cxn ang="0">
                  <a:pos x="connsiteX0" y="connsiteY0"/>
                </a:cxn>
                <a:cxn ang="0">
                  <a:pos x="connsiteX1" y="connsiteY1"/>
                </a:cxn>
                <a:cxn ang="0">
                  <a:pos x="connsiteX2" y="connsiteY2"/>
                </a:cxn>
              </a:cxnLst>
              <a:rect l="l" t="t" r="r" b="b"/>
              <a:pathLst>
                <a:path w="88961" h="78964">
                  <a:moveTo>
                    <a:pt x="88962" y="78964"/>
                  </a:moveTo>
                  <a:cubicBezTo>
                    <a:pt x="88962" y="78964"/>
                    <a:pt x="81645" y="23255"/>
                    <a:pt x="0" y="0"/>
                  </a:cubicBezTo>
                  <a:cubicBezTo>
                    <a:pt x="0" y="0"/>
                    <a:pt x="18473" y="74545"/>
                    <a:pt x="88962" y="78964"/>
                  </a:cubicBezTo>
                  <a:close/>
                </a:path>
              </a:pathLst>
            </a:custGeom>
            <a:solidFill>
              <a:srgbClr val="36A871"/>
            </a:solidFill>
            <a:ln w="7239" cap="flat">
              <a:noFill/>
              <a:prstDash val="solid"/>
              <a:miter/>
            </a:ln>
          </p:spPr>
          <p:txBody>
            <a:bodyPr rtlCol="0" anchor="ctr"/>
            <a:lstStyle/>
            <a:p>
              <a:endParaRPr lang="en-US"/>
            </a:p>
          </p:txBody>
        </p:sp>
        <p:sp>
          <p:nvSpPr>
            <p:cNvPr id="1159" name="Freeform: Shape 1158">
              <a:extLst>
                <a:ext uri="{FF2B5EF4-FFF2-40B4-BE49-F238E27FC236}">
                  <a16:creationId xmlns:a16="http://schemas.microsoft.com/office/drawing/2014/main" id="{8334695D-BD38-FFD8-1968-09867FD2480F}"/>
                </a:ext>
              </a:extLst>
            </p:cNvPr>
            <p:cNvSpPr/>
            <p:nvPr/>
          </p:nvSpPr>
          <p:spPr>
            <a:xfrm>
              <a:off x="6812806" y="3495557"/>
              <a:ext cx="121779" cy="94757"/>
            </a:xfrm>
            <a:custGeom>
              <a:avLst/>
              <a:gdLst>
                <a:gd name="connsiteX0" fmla="*/ 121779 w 121779"/>
                <a:gd name="connsiteY0" fmla="*/ 94757 h 94757"/>
                <a:gd name="connsiteX1" fmla="*/ 0 w 121779"/>
                <a:gd name="connsiteY1" fmla="*/ 0 h 94757"/>
                <a:gd name="connsiteX2" fmla="*/ 121779 w 121779"/>
                <a:gd name="connsiteY2" fmla="*/ 94757 h 94757"/>
              </a:gdLst>
              <a:ahLst/>
              <a:cxnLst>
                <a:cxn ang="0">
                  <a:pos x="connsiteX0" y="connsiteY0"/>
                </a:cxn>
                <a:cxn ang="0">
                  <a:pos x="connsiteX1" y="connsiteY1"/>
                </a:cxn>
                <a:cxn ang="0">
                  <a:pos x="connsiteX2" y="connsiteY2"/>
                </a:cxn>
              </a:cxnLst>
              <a:rect l="l" t="t" r="r" b="b"/>
              <a:pathLst>
                <a:path w="121779" h="94757">
                  <a:moveTo>
                    <a:pt x="121779" y="94757"/>
                  </a:moveTo>
                  <a:cubicBezTo>
                    <a:pt x="121779" y="94757"/>
                    <a:pt x="107580" y="23255"/>
                    <a:pt x="0" y="0"/>
                  </a:cubicBezTo>
                  <a:cubicBezTo>
                    <a:pt x="0" y="0"/>
                    <a:pt x="30137" y="94975"/>
                    <a:pt x="121779" y="94757"/>
                  </a:cubicBezTo>
                  <a:close/>
                </a:path>
              </a:pathLst>
            </a:custGeom>
            <a:solidFill>
              <a:srgbClr val="36A871"/>
            </a:solidFill>
            <a:ln w="7239" cap="flat">
              <a:noFill/>
              <a:prstDash val="solid"/>
              <a:miter/>
            </a:ln>
          </p:spPr>
          <p:txBody>
            <a:bodyPr rtlCol="0" anchor="ctr"/>
            <a:lstStyle/>
            <a:p>
              <a:endParaRPr lang="en-US"/>
            </a:p>
          </p:txBody>
        </p:sp>
        <p:sp>
          <p:nvSpPr>
            <p:cNvPr id="1160" name="Freeform: Shape 1159">
              <a:extLst>
                <a:ext uri="{FF2B5EF4-FFF2-40B4-BE49-F238E27FC236}">
                  <a16:creationId xmlns:a16="http://schemas.microsoft.com/office/drawing/2014/main" id="{43570552-265B-06F2-A095-D54404AF807C}"/>
                </a:ext>
              </a:extLst>
            </p:cNvPr>
            <p:cNvSpPr/>
            <p:nvPr/>
          </p:nvSpPr>
          <p:spPr>
            <a:xfrm>
              <a:off x="6808980" y="3575028"/>
              <a:ext cx="91094" cy="155320"/>
            </a:xfrm>
            <a:custGeom>
              <a:avLst/>
              <a:gdLst>
                <a:gd name="connsiteX0" fmla="*/ 90252 w 91094"/>
                <a:gd name="connsiteY0" fmla="*/ 155321 h 155320"/>
                <a:gd name="connsiteX1" fmla="*/ 203 w 91094"/>
                <a:gd name="connsiteY1" fmla="*/ 0 h 155320"/>
                <a:gd name="connsiteX2" fmla="*/ 90252 w 91094"/>
                <a:gd name="connsiteY2" fmla="*/ 155321 h 155320"/>
              </a:gdLst>
              <a:ahLst/>
              <a:cxnLst>
                <a:cxn ang="0">
                  <a:pos x="connsiteX0" y="connsiteY0"/>
                </a:cxn>
                <a:cxn ang="0">
                  <a:pos x="connsiteX1" y="connsiteY1"/>
                </a:cxn>
                <a:cxn ang="0">
                  <a:pos x="connsiteX2" y="connsiteY2"/>
                </a:cxn>
              </a:cxnLst>
              <a:rect l="l" t="t" r="r" b="b"/>
              <a:pathLst>
                <a:path w="91094" h="155320">
                  <a:moveTo>
                    <a:pt x="90252" y="155321"/>
                  </a:moveTo>
                  <a:cubicBezTo>
                    <a:pt x="90252" y="155321"/>
                    <a:pt x="106117" y="72010"/>
                    <a:pt x="203" y="0"/>
                  </a:cubicBezTo>
                  <a:cubicBezTo>
                    <a:pt x="203" y="0"/>
                    <a:pt x="-8635" y="115549"/>
                    <a:pt x="90252" y="155321"/>
                  </a:cubicBezTo>
                  <a:close/>
                </a:path>
              </a:pathLst>
            </a:custGeom>
            <a:solidFill>
              <a:srgbClr val="36A871"/>
            </a:solidFill>
            <a:ln w="7239" cap="flat">
              <a:noFill/>
              <a:prstDash val="solid"/>
              <a:miter/>
            </a:ln>
          </p:spPr>
          <p:txBody>
            <a:bodyPr rtlCol="0" anchor="ctr"/>
            <a:lstStyle/>
            <a:p>
              <a:endParaRPr lang="en-US"/>
            </a:p>
          </p:txBody>
        </p:sp>
        <p:sp>
          <p:nvSpPr>
            <p:cNvPr id="1161" name="Freeform: Shape 1160">
              <a:extLst>
                <a:ext uri="{FF2B5EF4-FFF2-40B4-BE49-F238E27FC236}">
                  <a16:creationId xmlns:a16="http://schemas.microsoft.com/office/drawing/2014/main" id="{19771B9D-248E-E980-A291-7E1AF1F1EA68}"/>
                </a:ext>
              </a:extLst>
            </p:cNvPr>
            <p:cNvSpPr/>
            <p:nvPr/>
          </p:nvSpPr>
          <p:spPr>
            <a:xfrm>
              <a:off x="6745478" y="3666743"/>
              <a:ext cx="74121" cy="210161"/>
            </a:xfrm>
            <a:custGeom>
              <a:avLst/>
              <a:gdLst>
                <a:gd name="connsiteX0" fmla="*/ 62764 w 74121"/>
                <a:gd name="connsiteY0" fmla="*/ 210161 h 210161"/>
                <a:gd name="connsiteX1" fmla="*/ 12488 w 74121"/>
                <a:gd name="connsiteY1" fmla="*/ 0 h 210161"/>
                <a:gd name="connsiteX2" fmla="*/ 62764 w 74121"/>
                <a:gd name="connsiteY2" fmla="*/ 210161 h 210161"/>
              </a:gdLst>
              <a:ahLst/>
              <a:cxnLst>
                <a:cxn ang="0">
                  <a:pos x="connsiteX0" y="connsiteY0"/>
                </a:cxn>
                <a:cxn ang="0">
                  <a:pos x="connsiteX1" y="connsiteY1"/>
                </a:cxn>
                <a:cxn ang="0">
                  <a:pos x="connsiteX2" y="connsiteY2"/>
                </a:cxn>
              </a:cxnLst>
              <a:rect l="l" t="t" r="r" b="b"/>
              <a:pathLst>
                <a:path w="74121" h="210161">
                  <a:moveTo>
                    <a:pt x="62764" y="210161"/>
                  </a:moveTo>
                  <a:cubicBezTo>
                    <a:pt x="62764" y="210161"/>
                    <a:pt x="109780" y="119533"/>
                    <a:pt x="12488" y="0"/>
                  </a:cubicBezTo>
                  <a:cubicBezTo>
                    <a:pt x="12488" y="0"/>
                    <a:pt x="-37571" y="130255"/>
                    <a:pt x="62764" y="210161"/>
                  </a:cubicBezTo>
                  <a:close/>
                </a:path>
              </a:pathLst>
            </a:custGeom>
            <a:solidFill>
              <a:srgbClr val="36A871"/>
            </a:solidFill>
            <a:ln w="7239" cap="flat">
              <a:noFill/>
              <a:prstDash val="solid"/>
              <a:miter/>
            </a:ln>
          </p:spPr>
          <p:txBody>
            <a:bodyPr rtlCol="0" anchor="ctr"/>
            <a:lstStyle/>
            <a:p>
              <a:endParaRPr lang="en-US"/>
            </a:p>
          </p:txBody>
        </p:sp>
        <p:sp>
          <p:nvSpPr>
            <p:cNvPr id="1162" name="Freeform: Shape 1161">
              <a:extLst>
                <a:ext uri="{FF2B5EF4-FFF2-40B4-BE49-F238E27FC236}">
                  <a16:creationId xmlns:a16="http://schemas.microsoft.com/office/drawing/2014/main" id="{34283231-6F8C-5414-C6C3-53E25E207BB5}"/>
                </a:ext>
              </a:extLst>
            </p:cNvPr>
            <p:cNvSpPr/>
            <p:nvPr/>
          </p:nvSpPr>
          <p:spPr>
            <a:xfrm>
              <a:off x="6618872" y="3488022"/>
              <a:ext cx="315900" cy="535943"/>
            </a:xfrm>
            <a:custGeom>
              <a:avLst/>
              <a:gdLst>
                <a:gd name="connsiteX0" fmla="*/ 312743 w 315900"/>
                <a:gd name="connsiteY0" fmla="*/ 0 h 535943"/>
                <a:gd name="connsiteX1" fmla="*/ 0 w 315900"/>
                <a:gd name="connsiteY1" fmla="*/ 535944 h 535943"/>
              </a:gdLst>
              <a:ahLst/>
              <a:cxnLst>
                <a:cxn ang="0">
                  <a:pos x="connsiteX0" y="connsiteY0"/>
                </a:cxn>
                <a:cxn ang="0">
                  <a:pos x="connsiteX1" y="connsiteY1"/>
                </a:cxn>
              </a:cxnLst>
              <a:rect l="l" t="t" r="r" b="b"/>
              <a:pathLst>
                <a:path w="315900" h="535943">
                  <a:moveTo>
                    <a:pt x="312743" y="0"/>
                  </a:moveTo>
                  <a:cubicBezTo>
                    <a:pt x="312743" y="0"/>
                    <a:pt x="369684" y="327884"/>
                    <a:pt x="0" y="535944"/>
                  </a:cubicBezTo>
                </a:path>
              </a:pathLst>
            </a:custGeom>
            <a:noFill/>
            <a:ln w="9993" cap="rnd">
              <a:solidFill>
                <a:srgbClr val="36A871"/>
              </a:solidFill>
              <a:prstDash val="solid"/>
              <a:miter/>
            </a:ln>
          </p:spPr>
          <p:txBody>
            <a:bodyPr rtlCol="0" anchor="ctr"/>
            <a:lstStyle/>
            <a:p>
              <a:endParaRPr lang="en-US"/>
            </a:p>
          </p:txBody>
        </p:sp>
      </p:grpSp>
      <p:grpSp>
        <p:nvGrpSpPr>
          <p:cNvPr id="1163" name="Graphic 7">
            <a:extLst>
              <a:ext uri="{FF2B5EF4-FFF2-40B4-BE49-F238E27FC236}">
                <a16:creationId xmlns:a16="http://schemas.microsoft.com/office/drawing/2014/main" id="{03A3D1F5-AD87-624C-B6BB-8F245E09A294}"/>
              </a:ext>
            </a:extLst>
          </p:cNvPr>
          <p:cNvGrpSpPr/>
          <p:nvPr/>
        </p:nvGrpSpPr>
        <p:grpSpPr>
          <a:xfrm>
            <a:off x="5997516" y="1401116"/>
            <a:ext cx="1868631" cy="2772955"/>
            <a:chOff x="5997516" y="1401116"/>
            <a:chExt cx="1868631" cy="2772955"/>
          </a:xfrm>
        </p:grpSpPr>
        <p:sp>
          <p:nvSpPr>
            <p:cNvPr id="1164" name="Freeform: Shape 1163">
              <a:extLst>
                <a:ext uri="{FF2B5EF4-FFF2-40B4-BE49-F238E27FC236}">
                  <a16:creationId xmlns:a16="http://schemas.microsoft.com/office/drawing/2014/main" id="{CBE26C41-16F4-92F3-6F23-E57CF502D1AB}"/>
                </a:ext>
              </a:extLst>
            </p:cNvPr>
            <p:cNvSpPr/>
            <p:nvPr/>
          </p:nvSpPr>
          <p:spPr>
            <a:xfrm>
              <a:off x="6104227" y="1401116"/>
              <a:ext cx="1761920" cy="2772955"/>
            </a:xfrm>
            <a:custGeom>
              <a:avLst/>
              <a:gdLst>
                <a:gd name="connsiteX0" fmla="*/ 837240 w 1761920"/>
                <a:gd name="connsiteY0" fmla="*/ 2772955 h 2772955"/>
                <a:gd name="connsiteX1" fmla="*/ 730457 w 1761920"/>
                <a:gd name="connsiteY1" fmla="*/ 2772955 h 2772955"/>
                <a:gd name="connsiteX2" fmla="*/ 540725 w 1761920"/>
                <a:gd name="connsiteY2" fmla="*/ 2484337 h 2772955"/>
                <a:gd name="connsiteX3" fmla="*/ 730457 w 1761920"/>
                <a:gd name="connsiteY3" fmla="*/ 2191734 h 2772955"/>
                <a:gd name="connsiteX4" fmla="*/ 837240 w 1761920"/>
                <a:gd name="connsiteY4" fmla="*/ 2191734 h 2772955"/>
                <a:gd name="connsiteX5" fmla="*/ 1059282 w 1761920"/>
                <a:gd name="connsiteY5" fmla="*/ 2279174 h 2772955"/>
                <a:gd name="connsiteX6" fmla="*/ 1135711 w 1761920"/>
                <a:gd name="connsiteY6" fmla="*/ 2484337 h 2772955"/>
                <a:gd name="connsiteX7" fmla="*/ 1058413 w 1761920"/>
                <a:gd name="connsiteY7" fmla="*/ 2688485 h 2772955"/>
                <a:gd name="connsiteX8" fmla="*/ 837240 w 1761920"/>
                <a:gd name="connsiteY8" fmla="*/ 2772955 h 2772955"/>
                <a:gd name="connsiteX9" fmla="*/ 554852 w 1761920"/>
                <a:gd name="connsiteY9" fmla="*/ 1940641 h 2772955"/>
                <a:gd name="connsiteX10" fmla="*/ 556518 w 1761920"/>
                <a:gd name="connsiteY10" fmla="*/ 1857113 h 2772955"/>
                <a:gd name="connsiteX11" fmla="*/ 616285 w 1761920"/>
                <a:gd name="connsiteY11" fmla="*/ 1513147 h 2772955"/>
                <a:gd name="connsiteX12" fmla="*/ 836878 w 1761920"/>
                <a:gd name="connsiteY12" fmla="*/ 1230179 h 2772955"/>
                <a:gd name="connsiteX13" fmla="*/ 838617 w 1761920"/>
                <a:gd name="connsiteY13" fmla="*/ 1228657 h 2772955"/>
                <a:gd name="connsiteX14" fmla="*/ 1095070 w 1761920"/>
                <a:gd name="connsiteY14" fmla="*/ 1004949 h 2772955"/>
                <a:gd name="connsiteX15" fmla="*/ 1233873 w 1761920"/>
                <a:gd name="connsiteY15" fmla="*/ 725531 h 2772955"/>
                <a:gd name="connsiteX16" fmla="*/ 1152156 w 1761920"/>
                <a:gd name="connsiteY16" fmla="*/ 511892 h 2772955"/>
                <a:gd name="connsiteX17" fmla="*/ 892370 w 1761920"/>
                <a:gd name="connsiteY17" fmla="*/ 434304 h 2772955"/>
                <a:gd name="connsiteX18" fmla="*/ 618096 w 1761920"/>
                <a:gd name="connsiteY18" fmla="*/ 508415 h 2772955"/>
                <a:gd name="connsiteX19" fmla="*/ 529207 w 1761920"/>
                <a:gd name="connsiteY19" fmla="*/ 684600 h 2772955"/>
                <a:gd name="connsiteX20" fmla="*/ 529207 w 1761920"/>
                <a:gd name="connsiteY20" fmla="*/ 766462 h 2772955"/>
                <a:gd name="connsiteX21" fmla="*/ 0 w 1761920"/>
                <a:gd name="connsiteY21" fmla="*/ 766462 h 2772955"/>
                <a:gd name="connsiteX22" fmla="*/ 1232 w 1761920"/>
                <a:gd name="connsiteY22" fmla="*/ 683368 h 2772955"/>
                <a:gd name="connsiteX23" fmla="*/ 261669 w 1761920"/>
                <a:gd name="connsiteY23" fmla="*/ 182270 h 2772955"/>
                <a:gd name="connsiteX24" fmla="*/ 892370 w 1761920"/>
                <a:gd name="connsiteY24" fmla="*/ 0 h 2772955"/>
                <a:gd name="connsiteX25" fmla="*/ 1524013 w 1761920"/>
                <a:gd name="connsiteY25" fmla="*/ 187559 h 2772955"/>
                <a:gd name="connsiteX26" fmla="*/ 1761921 w 1761920"/>
                <a:gd name="connsiteY26" fmla="*/ 715244 h 2772955"/>
                <a:gd name="connsiteX27" fmla="*/ 1415419 w 1761920"/>
                <a:gd name="connsiteY27" fmla="*/ 1351523 h 2772955"/>
                <a:gd name="connsiteX28" fmla="*/ 1413680 w 1761920"/>
                <a:gd name="connsiteY28" fmla="*/ 1353045 h 2772955"/>
                <a:gd name="connsiteX29" fmla="*/ 1200911 w 1761920"/>
                <a:gd name="connsiteY29" fmla="*/ 1531475 h 2772955"/>
                <a:gd name="connsiteX30" fmla="*/ 1084566 w 1761920"/>
                <a:gd name="connsiteY30" fmla="*/ 1858707 h 2772955"/>
                <a:gd name="connsiteX31" fmla="*/ 1084566 w 1761920"/>
                <a:gd name="connsiteY31" fmla="*/ 1940569 h 2772955"/>
                <a:gd name="connsiteX32" fmla="*/ 554852 w 1761920"/>
                <a:gd name="connsiteY32" fmla="*/ 1940569 h 2772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61920" h="2772955">
                  <a:moveTo>
                    <a:pt x="837240" y="2772955"/>
                  </a:moveTo>
                  <a:cubicBezTo>
                    <a:pt x="742918" y="2772955"/>
                    <a:pt x="747554" y="2772955"/>
                    <a:pt x="730457" y="2772955"/>
                  </a:cubicBezTo>
                  <a:cubicBezTo>
                    <a:pt x="656202" y="2772955"/>
                    <a:pt x="540725" y="2564967"/>
                    <a:pt x="540725" y="2484337"/>
                  </a:cubicBezTo>
                  <a:cubicBezTo>
                    <a:pt x="540725" y="2404213"/>
                    <a:pt x="655839" y="2191734"/>
                    <a:pt x="730457" y="2191734"/>
                  </a:cubicBezTo>
                  <a:cubicBezTo>
                    <a:pt x="767114" y="2191734"/>
                    <a:pt x="742338" y="2191734"/>
                    <a:pt x="837240" y="2191734"/>
                  </a:cubicBezTo>
                  <a:cubicBezTo>
                    <a:pt x="931780" y="2191734"/>
                    <a:pt x="1006470" y="2221146"/>
                    <a:pt x="1059282" y="2279174"/>
                  </a:cubicBezTo>
                  <a:cubicBezTo>
                    <a:pt x="1109994" y="2335029"/>
                    <a:pt x="1135711" y="2404068"/>
                    <a:pt x="1135711" y="2484337"/>
                  </a:cubicBezTo>
                  <a:cubicBezTo>
                    <a:pt x="1135711" y="2565185"/>
                    <a:pt x="1109704" y="2633862"/>
                    <a:pt x="1058413" y="2688485"/>
                  </a:cubicBezTo>
                  <a:cubicBezTo>
                    <a:pt x="1005673" y="2744557"/>
                    <a:pt x="931273" y="2772955"/>
                    <a:pt x="837240" y="2772955"/>
                  </a:cubicBezTo>
                  <a:close/>
                  <a:moveTo>
                    <a:pt x="554852" y="1940641"/>
                  </a:moveTo>
                  <a:lnTo>
                    <a:pt x="556518" y="1857113"/>
                  </a:lnTo>
                  <a:cubicBezTo>
                    <a:pt x="559343" y="1713021"/>
                    <a:pt x="578903" y="1600515"/>
                    <a:pt x="616285" y="1513147"/>
                  </a:cubicBezTo>
                  <a:cubicBezTo>
                    <a:pt x="654028" y="1424982"/>
                    <a:pt x="726183" y="1332398"/>
                    <a:pt x="836878" y="1230179"/>
                  </a:cubicBezTo>
                  <a:lnTo>
                    <a:pt x="838617" y="1228657"/>
                  </a:lnTo>
                  <a:lnTo>
                    <a:pt x="1095070" y="1004949"/>
                  </a:lnTo>
                  <a:cubicBezTo>
                    <a:pt x="1188451" y="915190"/>
                    <a:pt x="1233873" y="823765"/>
                    <a:pt x="1233873" y="725531"/>
                  </a:cubicBezTo>
                  <a:cubicBezTo>
                    <a:pt x="1233873" y="632150"/>
                    <a:pt x="1207142" y="562241"/>
                    <a:pt x="1152156" y="511892"/>
                  </a:cubicBezTo>
                  <a:cubicBezTo>
                    <a:pt x="1095867" y="460384"/>
                    <a:pt x="1008426" y="434304"/>
                    <a:pt x="892370" y="434304"/>
                  </a:cubicBezTo>
                  <a:cubicBezTo>
                    <a:pt x="776966" y="434304"/>
                    <a:pt x="684672" y="459225"/>
                    <a:pt x="618096" y="508415"/>
                  </a:cubicBezTo>
                  <a:cubicBezTo>
                    <a:pt x="557460" y="553186"/>
                    <a:pt x="529207" y="609185"/>
                    <a:pt x="529207" y="684600"/>
                  </a:cubicBezTo>
                  <a:lnTo>
                    <a:pt x="529207" y="766462"/>
                  </a:lnTo>
                  <a:lnTo>
                    <a:pt x="0" y="766462"/>
                  </a:lnTo>
                  <a:lnTo>
                    <a:pt x="1232" y="683368"/>
                  </a:lnTo>
                  <a:cubicBezTo>
                    <a:pt x="4202" y="477119"/>
                    <a:pt x="91860" y="308541"/>
                    <a:pt x="261669" y="182270"/>
                  </a:cubicBezTo>
                  <a:cubicBezTo>
                    <a:pt x="424379" y="61360"/>
                    <a:pt x="636569" y="0"/>
                    <a:pt x="892370" y="0"/>
                  </a:cubicBezTo>
                  <a:cubicBezTo>
                    <a:pt x="1158604" y="0"/>
                    <a:pt x="1371156" y="63099"/>
                    <a:pt x="1524013" y="187559"/>
                  </a:cubicBezTo>
                  <a:cubicBezTo>
                    <a:pt x="1681870" y="316147"/>
                    <a:pt x="1761921" y="493709"/>
                    <a:pt x="1761921" y="715244"/>
                  </a:cubicBezTo>
                  <a:cubicBezTo>
                    <a:pt x="1761921" y="933157"/>
                    <a:pt x="1645358" y="1147230"/>
                    <a:pt x="1415419" y="1351523"/>
                  </a:cubicBezTo>
                  <a:lnTo>
                    <a:pt x="1413680" y="1353045"/>
                  </a:lnTo>
                  <a:lnTo>
                    <a:pt x="1200911" y="1531475"/>
                  </a:lnTo>
                  <a:cubicBezTo>
                    <a:pt x="1122599" y="1605948"/>
                    <a:pt x="1084566" y="1713021"/>
                    <a:pt x="1084566" y="1858707"/>
                  </a:cubicBezTo>
                  <a:lnTo>
                    <a:pt x="1084566" y="1940569"/>
                  </a:lnTo>
                  <a:lnTo>
                    <a:pt x="554852" y="1940569"/>
                  </a:lnTo>
                  <a:close/>
                </a:path>
              </a:pathLst>
            </a:custGeom>
            <a:solidFill>
              <a:srgbClr val="65A4DA"/>
            </a:solidFill>
            <a:ln w="7239" cap="flat">
              <a:noFill/>
              <a:prstDash val="solid"/>
              <a:miter/>
            </a:ln>
          </p:spPr>
          <p:txBody>
            <a:bodyPr rtlCol="0" anchor="ctr"/>
            <a:lstStyle/>
            <a:p>
              <a:endParaRPr lang="en-US"/>
            </a:p>
          </p:txBody>
        </p:sp>
        <p:sp>
          <p:nvSpPr>
            <p:cNvPr id="1165" name="Freeform: Shape 1164">
              <a:extLst>
                <a:ext uri="{FF2B5EF4-FFF2-40B4-BE49-F238E27FC236}">
                  <a16:creationId xmlns:a16="http://schemas.microsoft.com/office/drawing/2014/main" id="{0E339ACF-D13F-7466-DB98-0497CE111457}"/>
                </a:ext>
              </a:extLst>
            </p:cNvPr>
            <p:cNvSpPr/>
            <p:nvPr/>
          </p:nvSpPr>
          <p:spPr>
            <a:xfrm>
              <a:off x="5997516" y="1401116"/>
              <a:ext cx="1761920" cy="2772955"/>
            </a:xfrm>
            <a:custGeom>
              <a:avLst/>
              <a:gdLst>
                <a:gd name="connsiteX0" fmla="*/ 837240 w 1761920"/>
                <a:gd name="connsiteY0" fmla="*/ 2772955 h 2772955"/>
                <a:gd name="connsiteX1" fmla="*/ 616647 w 1761920"/>
                <a:gd name="connsiteY1" fmla="*/ 2687978 h 2772955"/>
                <a:gd name="connsiteX2" fmla="*/ 540725 w 1761920"/>
                <a:gd name="connsiteY2" fmla="*/ 2484337 h 2772955"/>
                <a:gd name="connsiteX3" fmla="*/ 615705 w 1761920"/>
                <a:gd name="connsiteY3" fmla="*/ 2279681 h 2772955"/>
                <a:gd name="connsiteX4" fmla="*/ 837240 w 1761920"/>
                <a:gd name="connsiteY4" fmla="*/ 2191661 h 2772955"/>
                <a:gd name="connsiteX5" fmla="*/ 1059282 w 1761920"/>
                <a:gd name="connsiteY5" fmla="*/ 2279102 h 2772955"/>
                <a:gd name="connsiteX6" fmla="*/ 1135711 w 1761920"/>
                <a:gd name="connsiteY6" fmla="*/ 2484264 h 2772955"/>
                <a:gd name="connsiteX7" fmla="*/ 1058413 w 1761920"/>
                <a:gd name="connsiteY7" fmla="*/ 2688413 h 2772955"/>
                <a:gd name="connsiteX8" fmla="*/ 837240 w 1761920"/>
                <a:gd name="connsiteY8" fmla="*/ 2772955 h 2772955"/>
                <a:gd name="connsiteX9" fmla="*/ 554852 w 1761920"/>
                <a:gd name="connsiteY9" fmla="*/ 1940641 h 2772955"/>
                <a:gd name="connsiteX10" fmla="*/ 556518 w 1761920"/>
                <a:gd name="connsiteY10" fmla="*/ 1857113 h 2772955"/>
                <a:gd name="connsiteX11" fmla="*/ 616285 w 1761920"/>
                <a:gd name="connsiteY11" fmla="*/ 1513147 h 2772955"/>
                <a:gd name="connsiteX12" fmla="*/ 836878 w 1761920"/>
                <a:gd name="connsiteY12" fmla="*/ 1230179 h 2772955"/>
                <a:gd name="connsiteX13" fmla="*/ 838617 w 1761920"/>
                <a:gd name="connsiteY13" fmla="*/ 1228657 h 2772955"/>
                <a:gd name="connsiteX14" fmla="*/ 1095070 w 1761920"/>
                <a:gd name="connsiteY14" fmla="*/ 1004949 h 2772955"/>
                <a:gd name="connsiteX15" fmla="*/ 1233873 w 1761920"/>
                <a:gd name="connsiteY15" fmla="*/ 725531 h 2772955"/>
                <a:gd name="connsiteX16" fmla="*/ 1152156 w 1761920"/>
                <a:gd name="connsiteY16" fmla="*/ 511892 h 2772955"/>
                <a:gd name="connsiteX17" fmla="*/ 892370 w 1761920"/>
                <a:gd name="connsiteY17" fmla="*/ 434304 h 2772955"/>
                <a:gd name="connsiteX18" fmla="*/ 618096 w 1761920"/>
                <a:gd name="connsiteY18" fmla="*/ 508415 h 2772955"/>
                <a:gd name="connsiteX19" fmla="*/ 529207 w 1761920"/>
                <a:gd name="connsiteY19" fmla="*/ 684600 h 2772955"/>
                <a:gd name="connsiteX20" fmla="*/ 529207 w 1761920"/>
                <a:gd name="connsiteY20" fmla="*/ 766462 h 2772955"/>
                <a:gd name="connsiteX21" fmla="*/ 0 w 1761920"/>
                <a:gd name="connsiteY21" fmla="*/ 766462 h 2772955"/>
                <a:gd name="connsiteX22" fmla="*/ 1232 w 1761920"/>
                <a:gd name="connsiteY22" fmla="*/ 683368 h 2772955"/>
                <a:gd name="connsiteX23" fmla="*/ 261669 w 1761920"/>
                <a:gd name="connsiteY23" fmla="*/ 182270 h 2772955"/>
                <a:gd name="connsiteX24" fmla="*/ 892370 w 1761920"/>
                <a:gd name="connsiteY24" fmla="*/ 0 h 2772955"/>
                <a:gd name="connsiteX25" fmla="*/ 1524013 w 1761920"/>
                <a:gd name="connsiteY25" fmla="*/ 187559 h 2772955"/>
                <a:gd name="connsiteX26" fmla="*/ 1761921 w 1761920"/>
                <a:gd name="connsiteY26" fmla="*/ 715244 h 2772955"/>
                <a:gd name="connsiteX27" fmla="*/ 1415419 w 1761920"/>
                <a:gd name="connsiteY27" fmla="*/ 1351523 h 2772955"/>
                <a:gd name="connsiteX28" fmla="*/ 1413681 w 1761920"/>
                <a:gd name="connsiteY28" fmla="*/ 1353045 h 2772955"/>
                <a:gd name="connsiteX29" fmla="*/ 1200911 w 1761920"/>
                <a:gd name="connsiteY29" fmla="*/ 1531475 h 2772955"/>
                <a:gd name="connsiteX30" fmla="*/ 1084565 w 1761920"/>
                <a:gd name="connsiteY30" fmla="*/ 1858707 h 2772955"/>
                <a:gd name="connsiteX31" fmla="*/ 1084565 w 1761920"/>
                <a:gd name="connsiteY31" fmla="*/ 1940569 h 2772955"/>
                <a:gd name="connsiteX32" fmla="*/ 554852 w 1761920"/>
                <a:gd name="connsiteY32" fmla="*/ 1940569 h 2772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61920" h="2772955">
                  <a:moveTo>
                    <a:pt x="837240" y="2772955"/>
                  </a:moveTo>
                  <a:cubicBezTo>
                    <a:pt x="742918" y="2772955"/>
                    <a:pt x="668734" y="2744412"/>
                    <a:pt x="616647" y="2687978"/>
                  </a:cubicBezTo>
                  <a:cubicBezTo>
                    <a:pt x="566298" y="2633427"/>
                    <a:pt x="540725" y="2564967"/>
                    <a:pt x="540725" y="2484337"/>
                  </a:cubicBezTo>
                  <a:cubicBezTo>
                    <a:pt x="540725" y="2404213"/>
                    <a:pt x="565936" y="2335391"/>
                    <a:pt x="615705" y="2279681"/>
                  </a:cubicBezTo>
                  <a:cubicBezTo>
                    <a:pt x="667865" y="2221291"/>
                    <a:pt x="742410" y="2191661"/>
                    <a:pt x="837240" y="2191661"/>
                  </a:cubicBezTo>
                  <a:cubicBezTo>
                    <a:pt x="931780" y="2191661"/>
                    <a:pt x="1006470" y="2221074"/>
                    <a:pt x="1059282" y="2279102"/>
                  </a:cubicBezTo>
                  <a:cubicBezTo>
                    <a:pt x="1109993" y="2334956"/>
                    <a:pt x="1135711" y="2403996"/>
                    <a:pt x="1135711" y="2484264"/>
                  </a:cubicBezTo>
                  <a:cubicBezTo>
                    <a:pt x="1135711" y="2565112"/>
                    <a:pt x="1109704" y="2633789"/>
                    <a:pt x="1058413" y="2688413"/>
                  </a:cubicBezTo>
                  <a:cubicBezTo>
                    <a:pt x="1005601" y="2744557"/>
                    <a:pt x="931201" y="2772955"/>
                    <a:pt x="837240" y="2772955"/>
                  </a:cubicBezTo>
                  <a:close/>
                  <a:moveTo>
                    <a:pt x="554852" y="1940641"/>
                  </a:moveTo>
                  <a:lnTo>
                    <a:pt x="556518" y="1857113"/>
                  </a:lnTo>
                  <a:cubicBezTo>
                    <a:pt x="559343" y="1713021"/>
                    <a:pt x="578903" y="1600515"/>
                    <a:pt x="616285" y="1513147"/>
                  </a:cubicBezTo>
                  <a:cubicBezTo>
                    <a:pt x="654028" y="1424982"/>
                    <a:pt x="726183" y="1332398"/>
                    <a:pt x="836878" y="1230179"/>
                  </a:cubicBezTo>
                  <a:lnTo>
                    <a:pt x="838617" y="1228657"/>
                  </a:lnTo>
                  <a:lnTo>
                    <a:pt x="1095070" y="1004949"/>
                  </a:lnTo>
                  <a:cubicBezTo>
                    <a:pt x="1188451" y="915190"/>
                    <a:pt x="1233873" y="823765"/>
                    <a:pt x="1233873" y="725531"/>
                  </a:cubicBezTo>
                  <a:cubicBezTo>
                    <a:pt x="1233873" y="632150"/>
                    <a:pt x="1207141" y="562241"/>
                    <a:pt x="1152156" y="511892"/>
                  </a:cubicBezTo>
                  <a:cubicBezTo>
                    <a:pt x="1095867" y="460384"/>
                    <a:pt x="1008426" y="434304"/>
                    <a:pt x="892370" y="434304"/>
                  </a:cubicBezTo>
                  <a:cubicBezTo>
                    <a:pt x="776966" y="434304"/>
                    <a:pt x="684672" y="459225"/>
                    <a:pt x="618096" y="508415"/>
                  </a:cubicBezTo>
                  <a:cubicBezTo>
                    <a:pt x="557460" y="553186"/>
                    <a:pt x="529207" y="609185"/>
                    <a:pt x="529207" y="684600"/>
                  </a:cubicBezTo>
                  <a:lnTo>
                    <a:pt x="529207" y="766462"/>
                  </a:lnTo>
                  <a:lnTo>
                    <a:pt x="0" y="766462"/>
                  </a:lnTo>
                  <a:lnTo>
                    <a:pt x="1232" y="683368"/>
                  </a:lnTo>
                  <a:cubicBezTo>
                    <a:pt x="4202" y="477119"/>
                    <a:pt x="91860" y="308541"/>
                    <a:pt x="261669" y="182270"/>
                  </a:cubicBezTo>
                  <a:cubicBezTo>
                    <a:pt x="424379" y="61360"/>
                    <a:pt x="636569" y="0"/>
                    <a:pt x="892370" y="0"/>
                  </a:cubicBezTo>
                  <a:cubicBezTo>
                    <a:pt x="1158604" y="0"/>
                    <a:pt x="1371156" y="63099"/>
                    <a:pt x="1524013" y="187559"/>
                  </a:cubicBezTo>
                  <a:cubicBezTo>
                    <a:pt x="1681870" y="316147"/>
                    <a:pt x="1761921" y="493709"/>
                    <a:pt x="1761921" y="715244"/>
                  </a:cubicBezTo>
                  <a:cubicBezTo>
                    <a:pt x="1761921" y="933157"/>
                    <a:pt x="1645358" y="1147230"/>
                    <a:pt x="1415419" y="1351523"/>
                  </a:cubicBezTo>
                  <a:lnTo>
                    <a:pt x="1413681" y="1353045"/>
                  </a:lnTo>
                  <a:lnTo>
                    <a:pt x="1200911" y="1531475"/>
                  </a:lnTo>
                  <a:cubicBezTo>
                    <a:pt x="1122599" y="1605948"/>
                    <a:pt x="1084565" y="1713021"/>
                    <a:pt x="1084565" y="1858707"/>
                  </a:cubicBezTo>
                  <a:lnTo>
                    <a:pt x="1084565" y="1940569"/>
                  </a:lnTo>
                  <a:lnTo>
                    <a:pt x="554852" y="1940569"/>
                  </a:lnTo>
                  <a:close/>
                </a:path>
              </a:pathLst>
            </a:custGeom>
            <a:solidFill>
              <a:srgbClr val="7DBBF1"/>
            </a:solidFill>
            <a:ln w="7239" cap="flat">
              <a:noFill/>
              <a:prstDash val="solid"/>
              <a:miter/>
            </a:ln>
          </p:spPr>
          <p:txBody>
            <a:bodyPr rtlCol="0" anchor="ctr"/>
            <a:lstStyle/>
            <a:p>
              <a:endParaRPr lang="en-US"/>
            </a:p>
          </p:txBody>
        </p:sp>
      </p:grpSp>
      <p:grpSp>
        <p:nvGrpSpPr>
          <p:cNvPr id="1166" name="Graphic 7">
            <a:extLst>
              <a:ext uri="{FF2B5EF4-FFF2-40B4-BE49-F238E27FC236}">
                <a16:creationId xmlns:a16="http://schemas.microsoft.com/office/drawing/2014/main" id="{C159419A-41AB-5676-4694-951A004ED5B2}"/>
              </a:ext>
            </a:extLst>
          </p:cNvPr>
          <p:cNvGrpSpPr/>
          <p:nvPr/>
        </p:nvGrpSpPr>
        <p:grpSpPr>
          <a:xfrm>
            <a:off x="5616737" y="2150543"/>
            <a:ext cx="974471" cy="2023527"/>
            <a:chOff x="5616737" y="2150543"/>
            <a:chExt cx="974471" cy="2023527"/>
          </a:xfrm>
        </p:grpSpPr>
        <p:grpSp>
          <p:nvGrpSpPr>
            <p:cNvPr id="1167" name="Graphic 7">
              <a:extLst>
                <a:ext uri="{FF2B5EF4-FFF2-40B4-BE49-F238E27FC236}">
                  <a16:creationId xmlns:a16="http://schemas.microsoft.com/office/drawing/2014/main" id="{0C08B0F6-D524-E956-18BE-FF738DB47586}"/>
                </a:ext>
              </a:extLst>
            </p:cNvPr>
            <p:cNvGrpSpPr/>
            <p:nvPr/>
          </p:nvGrpSpPr>
          <p:grpSpPr>
            <a:xfrm>
              <a:off x="6154969" y="4060840"/>
              <a:ext cx="258141" cy="113230"/>
              <a:chOff x="6154969" y="4060840"/>
              <a:chExt cx="258141" cy="113230"/>
            </a:xfrm>
          </p:grpSpPr>
          <p:sp>
            <p:nvSpPr>
              <p:cNvPr id="1168" name="Freeform: Shape 1167">
                <a:extLst>
                  <a:ext uri="{FF2B5EF4-FFF2-40B4-BE49-F238E27FC236}">
                    <a16:creationId xmlns:a16="http://schemas.microsoft.com/office/drawing/2014/main" id="{0D2636B9-E605-37EF-B2A1-987E5F5501D1}"/>
                  </a:ext>
                </a:extLst>
              </p:cNvPr>
              <p:cNvSpPr/>
              <p:nvPr/>
            </p:nvSpPr>
            <p:spPr>
              <a:xfrm>
                <a:off x="6154969" y="4060840"/>
                <a:ext cx="258141" cy="113230"/>
              </a:xfrm>
              <a:custGeom>
                <a:avLst/>
                <a:gdLst>
                  <a:gd name="connsiteX0" fmla="*/ 3229 w 258141"/>
                  <a:gd name="connsiteY0" fmla="*/ 0 h 113230"/>
                  <a:gd name="connsiteX1" fmla="*/ 3519 w 258141"/>
                  <a:gd name="connsiteY1" fmla="*/ 113231 h 113230"/>
                  <a:gd name="connsiteX2" fmla="*/ 258089 w 258141"/>
                  <a:gd name="connsiteY2" fmla="*/ 113231 h 113230"/>
                  <a:gd name="connsiteX3" fmla="*/ 230487 w 258141"/>
                  <a:gd name="connsiteY3" fmla="*/ 66069 h 113230"/>
                  <a:gd name="connsiteX4" fmla="*/ 122907 w 258141"/>
                  <a:gd name="connsiteY4" fmla="*/ 30499 h 113230"/>
                  <a:gd name="connsiteX5" fmla="*/ 109505 w 258141"/>
                  <a:gd name="connsiteY5" fmla="*/ 73 h 113230"/>
                  <a:gd name="connsiteX6" fmla="*/ 3229 w 258141"/>
                  <a:gd name="connsiteY6" fmla="*/ 73 h 11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41" h="113230">
                    <a:moveTo>
                      <a:pt x="3229" y="0"/>
                    </a:moveTo>
                    <a:cubicBezTo>
                      <a:pt x="5910" y="34484"/>
                      <a:pt x="-5464" y="111420"/>
                      <a:pt x="3519" y="113231"/>
                    </a:cubicBezTo>
                    <a:lnTo>
                      <a:pt x="258089" y="113231"/>
                    </a:lnTo>
                    <a:cubicBezTo>
                      <a:pt x="258089" y="113231"/>
                      <a:pt x="260624" y="74473"/>
                      <a:pt x="230487" y="66069"/>
                    </a:cubicBezTo>
                    <a:cubicBezTo>
                      <a:pt x="190208" y="54840"/>
                      <a:pt x="141163" y="46582"/>
                      <a:pt x="122907" y="30499"/>
                    </a:cubicBezTo>
                    <a:cubicBezTo>
                      <a:pt x="113852" y="22530"/>
                      <a:pt x="109505" y="73"/>
                      <a:pt x="109505" y="73"/>
                    </a:cubicBezTo>
                    <a:lnTo>
                      <a:pt x="3229" y="73"/>
                    </a:lnTo>
                    <a:close/>
                  </a:path>
                </a:pathLst>
              </a:custGeom>
              <a:solidFill>
                <a:srgbClr val="0A1930"/>
              </a:solidFill>
              <a:ln w="7239" cap="flat">
                <a:noFill/>
                <a:prstDash val="solid"/>
                <a:miter/>
              </a:ln>
            </p:spPr>
            <p:txBody>
              <a:bodyPr rtlCol="0" anchor="ctr"/>
              <a:lstStyle/>
              <a:p>
                <a:endParaRPr lang="en-US"/>
              </a:p>
            </p:txBody>
          </p:sp>
          <p:sp>
            <p:nvSpPr>
              <p:cNvPr id="1169" name="Freeform: Shape 1168">
                <a:extLst>
                  <a:ext uri="{FF2B5EF4-FFF2-40B4-BE49-F238E27FC236}">
                    <a16:creationId xmlns:a16="http://schemas.microsoft.com/office/drawing/2014/main" id="{5ED6D449-A567-EDC6-A375-0E743DD67840}"/>
                  </a:ext>
                </a:extLst>
              </p:cNvPr>
              <p:cNvSpPr/>
              <p:nvPr/>
            </p:nvSpPr>
            <p:spPr>
              <a:xfrm>
                <a:off x="6299247" y="4115949"/>
                <a:ext cx="43973" cy="15669"/>
              </a:xfrm>
              <a:custGeom>
                <a:avLst/>
                <a:gdLst>
                  <a:gd name="connsiteX0" fmla="*/ 43974 w 43973"/>
                  <a:gd name="connsiteY0" fmla="*/ 166 h 15669"/>
                  <a:gd name="connsiteX1" fmla="*/ 0 w 43973"/>
                  <a:gd name="connsiteY1" fmla="*/ 15669 h 15669"/>
                </a:gdLst>
                <a:ahLst/>
                <a:cxnLst>
                  <a:cxn ang="0">
                    <a:pos x="connsiteX0" y="connsiteY0"/>
                  </a:cxn>
                  <a:cxn ang="0">
                    <a:pos x="connsiteX1" y="connsiteY1"/>
                  </a:cxn>
                </a:cxnLst>
                <a:rect l="l" t="t" r="r" b="b"/>
                <a:pathLst>
                  <a:path w="43973" h="15669">
                    <a:moveTo>
                      <a:pt x="43974" y="166"/>
                    </a:moveTo>
                    <a:cubicBezTo>
                      <a:pt x="43974" y="166"/>
                      <a:pt x="11591" y="-2731"/>
                      <a:pt x="0" y="15669"/>
                    </a:cubicBezTo>
                  </a:path>
                </a:pathLst>
              </a:custGeom>
              <a:noFill/>
              <a:ln w="6137" cap="rnd">
                <a:solidFill>
                  <a:srgbClr val="7DBBF1"/>
                </a:solidFill>
                <a:prstDash val="solid"/>
                <a:round/>
              </a:ln>
            </p:spPr>
            <p:txBody>
              <a:bodyPr rtlCol="0" anchor="ctr"/>
              <a:lstStyle/>
              <a:p>
                <a:endParaRPr lang="en-US"/>
              </a:p>
            </p:txBody>
          </p:sp>
          <p:sp>
            <p:nvSpPr>
              <p:cNvPr id="1170" name="Freeform: Shape 1169">
                <a:extLst>
                  <a:ext uri="{FF2B5EF4-FFF2-40B4-BE49-F238E27FC236}">
                    <a16:creationId xmlns:a16="http://schemas.microsoft.com/office/drawing/2014/main" id="{322C4EBB-E52B-F9BB-9556-F780F78AE566}"/>
                  </a:ext>
                </a:extLst>
              </p:cNvPr>
              <p:cNvSpPr/>
              <p:nvPr/>
            </p:nvSpPr>
            <p:spPr>
              <a:xfrm>
                <a:off x="6270052" y="4107328"/>
                <a:ext cx="43973" cy="15669"/>
              </a:xfrm>
              <a:custGeom>
                <a:avLst/>
                <a:gdLst>
                  <a:gd name="connsiteX0" fmla="*/ 43974 w 43973"/>
                  <a:gd name="connsiteY0" fmla="*/ 166 h 15669"/>
                  <a:gd name="connsiteX1" fmla="*/ 0 w 43973"/>
                  <a:gd name="connsiteY1" fmla="*/ 15669 h 15669"/>
                </a:gdLst>
                <a:ahLst/>
                <a:cxnLst>
                  <a:cxn ang="0">
                    <a:pos x="connsiteX0" y="connsiteY0"/>
                  </a:cxn>
                  <a:cxn ang="0">
                    <a:pos x="connsiteX1" y="connsiteY1"/>
                  </a:cxn>
                </a:cxnLst>
                <a:rect l="l" t="t" r="r" b="b"/>
                <a:pathLst>
                  <a:path w="43973" h="15669">
                    <a:moveTo>
                      <a:pt x="43974" y="166"/>
                    </a:moveTo>
                    <a:cubicBezTo>
                      <a:pt x="43974" y="166"/>
                      <a:pt x="11591" y="-2731"/>
                      <a:pt x="0" y="15669"/>
                    </a:cubicBezTo>
                  </a:path>
                </a:pathLst>
              </a:custGeom>
              <a:noFill/>
              <a:ln w="6137" cap="rnd">
                <a:solidFill>
                  <a:srgbClr val="7DBBF1"/>
                </a:solidFill>
                <a:prstDash val="solid"/>
                <a:round/>
              </a:ln>
            </p:spPr>
            <p:txBody>
              <a:bodyPr rtlCol="0" anchor="ctr"/>
              <a:lstStyle/>
              <a:p>
                <a:endParaRPr lang="en-US"/>
              </a:p>
            </p:txBody>
          </p:sp>
        </p:grpSp>
        <p:grpSp>
          <p:nvGrpSpPr>
            <p:cNvPr id="1171" name="Graphic 7">
              <a:extLst>
                <a:ext uri="{FF2B5EF4-FFF2-40B4-BE49-F238E27FC236}">
                  <a16:creationId xmlns:a16="http://schemas.microsoft.com/office/drawing/2014/main" id="{2C527666-C4C4-625B-D119-D2EC77206BE9}"/>
                </a:ext>
              </a:extLst>
            </p:cNvPr>
            <p:cNvGrpSpPr/>
            <p:nvPr/>
          </p:nvGrpSpPr>
          <p:grpSpPr>
            <a:xfrm>
              <a:off x="5831980" y="4060840"/>
              <a:ext cx="177851" cy="113230"/>
              <a:chOff x="5831980" y="4060840"/>
              <a:chExt cx="177851" cy="113230"/>
            </a:xfrm>
          </p:grpSpPr>
          <p:sp>
            <p:nvSpPr>
              <p:cNvPr id="1172" name="Freeform: Shape 1171">
                <a:extLst>
                  <a:ext uri="{FF2B5EF4-FFF2-40B4-BE49-F238E27FC236}">
                    <a16:creationId xmlns:a16="http://schemas.microsoft.com/office/drawing/2014/main" id="{BFCC8A0C-66F1-4EA5-3EA5-115891841D63}"/>
                  </a:ext>
                </a:extLst>
              </p:cNvPr>
              <p:cNvSpPr/>
              <p:nvPr/>
            </p:nvSpPr>
            <p:spPr>
              <a:xfrm>
                <a:off x="5831980" y="4060840"/>
                <a:ext cx="177851" cy="113230"/>
              </a:xfrm>
              <a:custGeom>
                <a:avLst/>
                <a:gdLst>
                  <a:gd name="connsiteX0" fmla="*/ 177852 w 177851"/>
                  <a:gd name="connsiteY0" fmla="*/ 0 h 113230"/>
                  <a:gd name="connsiteX1" fmla="*/ 169231 w 177851"/>
                  <a:gd name="connsiteY1" fmla="*/ 113231 h 113230"/>
                  <a:gd name="connsiteX2" fmla="*/ 73 w 177851"/>
                  <a:gd name="connsiteY2" fmla="*/ 113231 h 113230"/>
                  <a:gd name="connsiteX3" fmla="*/ 20213 w 177851"/>
                  <a:gd name="connsiteY3" fmla="*/ 62447 h 113230"/>
                  <a:gd name="connsiteX4" fmla="*/ 61216 w 177851"/>
                  <a:gd name="connsiteY4" fmla="*/ 32238 h 113230"/>
                  <a:gd name="connsiteX5" fmla="*/ 71648 w 177851"/>
                  <a:gd name="connsiteY5" fmla="*/ 0 h 113230"/>
                  <a:gd name="connsiteX6" fmla="*/ 177852 w 177851"/>
                  <a:gd name="connsiteY6" fmla="*/ 0 h 11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851" h="113230">
                    <a:moveTo>
                      <a:pt x="177852" y="0"/>
                    </a:moveTo>
                    <a:cubicBezTo>
                      <a:pt x="174592" y="49479"/>
                      <a:pt x="183213" y="109029"/>
                      <a:pt x="169231" y="113231"/>
                    </a:cubicBezTo>
                    <a:lnTo>
                      <a:pt x="73" y="113231"/>
                    </a:lnTo>
                    <a:cubicBezTo>
                      <a:pt x="73" y="113231"/>
                      <a:pt x="-2317" y="85484"/>
                      <a:pt x="20213" y="62447"/>
                    </a:cubicBezTo>
                    <a:cubicBezTo>
                      <a:pt x="29486" y="53029"/>
                      <a:pt x="51291" y="42163"/>
                      <a:pt x="61216" y="32238"/>
                    </a:cubicBezTo>
                    <a:cubicBezTo>
                      <a:pt x="70199" y="23182"/>
                      <a:pt x="71648" y="0"/>
                      <a:pt x="71648" y="0"/>
                    </a:cubicBezTo>
                    <a:lnTo>
                      <a:pt x="177852" y="0"/>
                    </a:lnTo>
                    <a:close/>
                  </a:path>
                </a:pathLst>
              </a:custGeom>
              <a:solidFill>
                <a:srgbClr val="0A1930"/>
              </a:solidFill>
              <a:ln w="7239" cap="flat">
                <a:noFill/>
                <a:prstDash val="solid"/>
                <a:miter/>
              </a:ln>
            </p:spPr>
            <p:txBody>
              <a:bodyPr rtlCol="0" anchor="ctr"/>
              <a:lstStyle/>
              <a:p>
                <a:endParaRPr lang="en-US"/>
              </a:p>
            </p:txBody>
          </p:sp>
          <p:sp>
            <p:nvSpPr>
              <p:cNvPr id="1173" name="Freeform: Shape 1172">
                <a:extLst>
                  <a:ext uri="{FF2B5EF4-FFF2-40B4-BE49-F238E27FC236}">
                    <a16:creationId xmlns:a16="http://schemas.microsoft.com/office/drawing/2014/main" id="{790299C6-9D96-6ED2-80DC-AFE28347EA96}"/>
                  </a:ext>
                </a:extLst>
              </p:cNvPr>
              <p:cNvSpPr/>
              <p:nvPr/>
            </p:nvSpPr>
            <p:spPr>
              <a:xfrm>
                <a:off x="5859075" y="4109398"/>
                <a:ext cx="48899" cy="12947"/>
              </a:xfrm>
              <a:custGeom>
                <a:avLst/>
                <a:gdLst>
                  <a:gd name="connsiteX0" fmla="*/ 48900 w 48899"/>
                  <a:gd name="connsiteY0" fmla="*/ 12947 h 12947"/>
                  <a:gd name="connsiteX1" fmla="*/ 0 w 48899"/>
                  <a:gd name="connsiteY1" fmla="*/ 8021 h 12947"/>
                </a:gdLst>
                <a:ahLst/>
                <a:cxnLst>
                  <a:cxn ang="0">
                    <a:pos x="connsiteX0" y="connsiteY0"/>
                  </a:cxn>
                  <a:cxn ang="0">
                    <a:pos x="connsiteX1" y="connsiteY1"/>
                  </a:cxn>
                </a:cxnLst>
                <a:rect l="l" t="t" r="r" b="b"/>
                <a:pathLst>
                  <a:path w="48899" h="12947">
                    <a:moveTo>
                      <a:pt x="48900" y="12947"/>
                    </a:moveTo>
                    <a:cubicBezTo>
                      <a:pt x="48900" y="12947"/>
                      <a:pt x="27239" y="-12553"/>
                      <a:pt x="0" y="8021"/>
                    </a:cubicBezTo>
                  </a:path>
                </a:pathLst>
              </a:custGeom>
              <a:noFill/>
              <a:ln w="6137" cap="rnd">
                <a:solidFill>
                  <a:srgbClr val="7DBBF1"/>
                </a:solidFill>
                <a:prstDash val="solid"/>
                <a:round/>
              </a:ln>
            </p:spPr>
            <p:txBody>
              <a:bodyPr rtlCol="0" anchor="ctr"/>
              <a:lstStyle/>
              <a:p>
                <a:endParaRPr lang="en-US"/>
              </a:p>
            </p:txBody>
          </p:sp>
          <p:sp>
            <p:nvSpPr>
              <p:cNvPr id="1174" name="Freeform: Shape 1173">
                <a:extLst>
                  <a:ext uri="{FF2B5EF4-FFF2-40B4-BE49-F238E27FC236}">
                    <a16:creationId xmlns:a16="http://schemas.microsoft.com/office/drawing/2014/main" id="{8C6903FC-0D98-F2C3-2EC7-6E09954CEA53}"/>
                  </a:ext>
                </a:extLst>
              </p:cNvPr>
              <p:cNvSpPr/>
              <p:nvPr/>
            </p:nvSpPr>
            <p:spPr>
              <a:xfrm>
                <a:off x="5877403" y="4095606"/>
                <a:ext cx="57231" cy="13772"/>
              </a:xfrm>
              <a:custGeom>
                <a:avLst/>
                <a:gdLst>
                  <a:gd name="connsiteX0" fmla="*/ 57231 w 57231"/>
                  <a:gd name="connsiteY0" fmla="*/ 13772 h 13772"/>
                  <a:gd name="connsiteX1" fmla="*/ 0 w 57231"/>
                  <a:gd name="connsiteY1" fmla="*/ 7977 h 13772"/>
                </a:gdLst>
                <a:ahLst/>
                <a:cxnLst>
                  <a:cxn ang="0">
                    <a:pos x="connsiteX0" y="connsiteY0"/>
                  </a:cxn>
                  <a:cxn ang="0">
                    <a:pos x="connsiteX1" y="connsiteY1"/>
                  </a:cxn>
                </a:cxnLst>
                <a:rect l="l" t="t" r="r" b="b"/>
                <a:pathLst>
                  <a:path w="57231" h="13772">
                    <a:moveTo>
                      <a:pt x="57231" y="13772"/>
                    </a:moveTo>
                    <a:cubicBezTo>
                      <a:pt x="57231" y="13772"/>
                      <a:pt x="24776" y="-12887"/>
                      <a:pt x="0" y="7977"/>
                    </a:cubicBezTo>
                  </a:path>
                </a:pathLst>
              </a:custGeom>
              <a:noFill/>
              <a:ln w="6137" cap="rnd">
                <a:solidFill>
                  <a:srgbClr val="7DBBF1"/>
                </a:solidFill>
                <a:prstDash val="solid"/>
                <a:round/>
              </a:ln>
            </p:spPr>
            <p:txBody>
              <a:bodyPr rtlCol="0" anchor="ctr"/>
              <a:lstStyle/>
              <a:p>
                <a:endParaRPr lang="en-US"/>
              </a:p>
            </p:txBody>
          </p:sp>
        </p:grpSp>
        <p:grpSp>
          <p:nvGrpSpPr>
            <p:cNvPr id="1175" name="Graphic 7">
              <a:extLst>
                <a:ext uri="{FF2B5EF4-FFF2-40B4-BE49-F238E27FC236}">
                  <a16:creationId xmlns:a16="http://schemas.microsoft.com/office/drawing/2014/main" id="{FF15E8E6-2B8A-845D-1BCA-C3CC448602BB}"/>
                </a:ext>
              </a:extLst>
            </p:cNvPr>
            <p:cNvGrpSpPr/>
            <p:nvPr/>
          </p:nvGrpSpPr>
          <p:grpSpPr>
            <a:xfrm>
              <a:off x="6233468" y="2630773"/>
              <a:ext cx="357741" cy="252699"/>
              <a:chOff x="6233468" y="2630773"/>
              <a:chExt cx="357741" cy="252699"/>
            </a:xfrm>
          </p:grpSpPr>
          <p:sp>
            <p:nvSpPr>
              <p:cNvPr id="1176" name="Freeform: Shape 1175">
                <a:extLst>
                  <a:ext uri="{FF2B5EF4-FFF2-40B4-BE49-F238E27FC236}">
                    <a16:creationId xmlns:a16="http://schemas.microsoft.com/office/drawing/2014/main" id="{39702C4F-67AC-91D4-4C28-A61E879D4318}"/>
                  </a:ext>
                </a:extLst>
              </p:cNvPr>
              <p:cNvSpPr/>
              <p:nvPr/>
            </p:nvSpPr>
            <p:spPr>
              <a:xfrm>
                <a:off x="6233468" y="2630773"/>
                <a:ext cx="357741" cy="252699"/>
              </a:xfrm>
              <a:custGeom>
                <a:avLst/>
                <a:gdLst>
                  <a:gd name="connsiteX0" fmla="*/ 109464 w 357741"/>
                  <a:gd name="connsiteY0" fmla="*/ 53333 h 252699"/>
                  <a:gd name="connsiteX1" fmla="*/ 116708 w 357741"/>
                  <a:gd name="connsiteY1" fmla="*/ 145338 h 252699"/>
                  <a:gd name="connsiteX2" fmla="*/ 201106 w 357741"/>
                  <a:gd name="connsiteY2" fmla="*/ 100205 h 252699"/>
                  <a:gd name="connsiteX3" fmla="*/ 263408 w 357741"/>
                  <a:gd name="connsiteY3" fmla="*/ 88107 h 252699"/>
                  <a:gd name="connsiteX4" fmla="*/ 282895 w 357741"/>
                  <a:gd name="connsiteY4" fmla="*/ 87237 h 252699"/>
                  <a:gd name="connsiteX5" fmla="*/ 302383 w 357741"/>
                  <a:gd name="connsiteY5" fmla="*/ 88107 h 252699"/>
                  <a:gd name="connsiteX6" fmla="*/ 305281 w 357741"/>
                  <a:gd name="connsiteY6" fmla="*/ 100640 h 252699"/>
                  <a:gd name="connsiteX7" fmla="*/ 286083 w 357741"/>
                  <a:gd name="connsiteY7" fmla="*/ 104769 h 252699"/>
                  <a:gd name="connsiteX8" fmla="*/ 332447 w 357741"/>
                  <a:gd name="connsiteY8" fmla="*/ 102596 h 252699"/>
                  <a:gd name="connsiteX9" fmla="*/ 340996 w 357741"/>
                  <a:gd name="connsiteY9" fmla="*/ 112448 h 252699"/>
                  <a:gd name="connsiteX10" fmla="*/ 345850 w 357741"/>
                  <a:gd name="connsiteY10" fmla="*/ 111579 h 252699"/>
                  <a:gd name="connsiteX11" fmla="*/ 356137 w 357741"/>
                  <a:gd name="connsiteY11" fmla="*/ 126140 h 252699"/>
                  <a:gd name="connsiteX12" fmla="*/ 344401 w 357741"/>
                  <a:gd name="connsiteY12" fmla="*/ 128748 h 252699"/>
                  <a:gd name="connsiteX13" fmla="*/ 345053 w 357741"/>
                  <a:gd name="connsiteY13" fmla="*/ 138963 h 252699"/>
                  <a:gd name="connsiteX14" fmla="*/ 318755 w 357741"/>
                  <a:gd name="connsiteY14" fmla="*/ 144903 h 252699"/>
                  <a:gd name="connsiteX15" fmla="*/ 324406 w 357741"/>
                  <a:gd name="connsiteY15" fmla="*/ 154611 h 252699"/>
                  <a:gd name="connsiteX16" fmla="*/ 272753 w 357741"/>
                  <a:gd name="connsiteY16" fmla="*/ 167868 h 252699"/>
                  <a:gd name="connsiteX17" fmla="*/ 234285 w 357741"/>
                  <a:gd name="connsiteY17" fmla="*/ 166419 h 252699"/>
                  <a:gd name="connsiteX18" fmla="*/ 208495 w 357741"/>
                  <a:gd name="connsiteY18" fmla="*/ 161131 h 252699"/>
                  <a:gd name="connsiteX19" fmla="*/ 73748 w 357741"/>
                  <a:gd name="connsiteY19" fmla="*/ 252556 h 252699"/>
                  <a:gd name="connsiteX20" fmla="*/ 31948 w 357741"/>
                  <a:gd name="connsiteY20" fmla="*/ 210828 h 252699"/>
                  <a:gd name="connsiteX21" fmla="*/ 0 w 357741"/>
                  <a:gd name="connsiteY21" fmla="*/ 50436 h 252699"/>
                  <a:gd name="connsiteX22" fmla="*/ 109464 w 357741"/>
                  <a:gd name="connsiteY22" fmla="*/ 53333 h 252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7741" h="252699">
                    <a:moveTo>
                      <a:pt x="109464" y="53333"/>
                    </a:moveTo>
                    <a:cubicBezTo>
                      <a:pt x="116853" y="98973"/>
                      <a:pt x="114390" y="147728"/>
                      <a:pt x="116708" y="145338"/>
                    </a:cubicBezTo>
                    <a:cubicBezTo>
                      <a:pt x="122793" y="138818"/>
                      <a:pt x="195310" y="103175"/>
                      <a:pt x="201106" y="100205"/>
                    </a:cubicBezTo>
                    <a:cubicBezTo>
                      <a:pt x="227620" y="86585"/>
                      <a:pt x="248702" y="87382"/>
                      <a:pt x="263408" y="88107"/>
                    </a:cubicBezTo>
                    <a:cubicBezTo>
                      <a:pt x="268262" y="88324"/>
                      <a:pt x="282895" y="87237"/>
                      <a:pt x="282895" y="87237"/>
                    </a:cubicBezTo>
                    <a:cubicBezTo>
                      <a:pt x="282895" y="87237"/>
                      <a:pt x="294342" y="84484"/>
                      <a:pt x="302383" y="88107"/>
                    </a:cubicBezTo>
                    <a:cubicBezTo>
                      <a:pt x="310497" y="91801"/>
                      <a:pt x="312743" y="98104"/>
                      <a:pt x="305281" y="100640"/>
                    </a:cubicBezTo>
                    <a:cubicBezTo>
                      <a:pt x="298616" y="102885"/>
                      <a:pt x="286083" y="104769"/>
                      <a:pt x="286083" y="104769"/>
                    </a:cubicBezTo>
                    <a:cubicBezTo>
                      <a:pt x="286083" y="104769"/>
                      <a:pt x="312018" y="104262"/>
                      <a:pt x="332447" y="102596"/>
                    </a:cubicBezTo>
                    <a:cubicBezTo>
                      <a:pt x="340127" y="102016"/>
                      <a:pt x="340996" y="112448"/>
                      <a:pt x="340996" y="112448"/>
                    </a:cubicBezTo>
                    <a:cubicBezTo>
                      <a:pt x="340996" y="112448"/>
                      <a:pt x="344256" y="111941"/>
                      <a:pt x="345850" y="111579"/>
                    </a:cubicBezTo>
                    <a:cubicBezTo>
                      <a:pt x="356282" y="109260"/>
                      <a:pt x="360266" y="124908"/>
                      <a:pt x="356137" y="126140"/>
                    </a:cubicBezTo>
                    <a:cubicBezTo>
                      <a:pt x="349182" y="128168"/>
                      <a:pt x="344401" y="128748"/>
                      <a:pt x="344401" y="128748"/>
                    </a:cubicBezTo>
                    <a:cubicBezTo>
                      <a:pt x="347009" y="129762"/>
                      <a:pt x="351645" y="137007"/>
                      <a:pt x="345053" y="138963"/>
                    </a:cubicBezTo>
                    <a:cubicBezTo>
                      <a:pt x="337881" y="141064"/>
                      <a:pt x="318755" y="144903"/>
                      <a:pt x="318755" y="144903"/>
                    </a:cubicBezTo>
                    <a:cubicBezTo>
                      <a:pt x="323319" y="144903"/>
                      <a:pt x="327087" y="153669"/>
                      <a:pt x="324406" y="154611"/>
                    </a:cubicBezTo>
                    <a:cubicBezTo>
                      <a:pt x="313829" y="158450"/>
                      <a:pt x="277897" y="167361"/>
                      <a:pt x="272753" y="167868"/>
                    </a:cubicBezTo>
                    <a:cubicBezTo>
                      <a:pt x="268189" y="168303"/>
                      <a:pt x="244717" y="168085"/>
                      <a:pt x="234285" y="166419"/>
                    </a:cubicBezTo>
                    <a:cubicBezTo>
                      <a:pt x="226027" y="165188"/>
                      <a:pt x="208495" y="161131"/>
                      <a:pt x="208495" y="161131"/>
                    </a:cubicBezTo>
                    <a:cubicBezTo>
                      <a:pt x="208495" y="161131"/>
                      <a:pt x="91135" y="256902"/>
                      <a:pt x="73748" y="252556"/>
                    </a:cubicBezTo>
                    <a:cubicBezTo>
                      <a:pt x="60853" y="249296"/>
                      <a:pt x="36005" y="233865"/>
                      <a:pt x="31948" y="210828"/>
                    </a:cubicBezTo>
                    <a:cubicBezTo>
                      <a:pt x="27819" y="187718"/>
                      <a:pt x="0" y="50436"/>
                      <a:pt x="0" y="50436"/>
                    </a:cubicBezTo>
                    <a:cubicBezTo>
                      <a:pt x="10794" y="-18749"/>
                      <a:pt x="98307" y="-15779"/>
                      <a:pt x="109464" y="53333"/>
                    </a:cubicBezTo>
                    <a:close/>
                  </a:path>
                </a:pathLst>
              </a:custGeom>
              <a:solidFill>
                <a:srgbClr val="F4A484"/>
              </a:solidFill>
              <a:ln w="7239" cap="flat">
                <a:noFill/>
                <a:prstDash val="solid"/>
                <a:miter/>
              </a:ln>
            </p:spPr>
            <p:txBody>
              <a:bodyPr rtlCol="0" anchor="ctr"/>
              <a:lstStyle/>
              <a:p>
                <a:endParaRPr lang="en-US"/>
              </a:p>
            </p:txBody>
          </p:sp>
          <p:sp>
            <p:nvSpPr>
              <p:cNvPr id="1177" name="Freeform: Shape 1176">
                <a:extLst>
                  <a:ext uri="{FF2B5EF4-FFF2-40B4-BE49-F238E27FC236}">
                    <a16:creationId xmlns:a16="http://schemas.microsoft.com/office/drawing/2014/main" id="{E87A02D6-E346-1FBB-2726-63DAD4389C27}"/>
                  </a:ext>
                </a:extLst>
              </p:cNvPr>
              <p:cNvSpPr/>
              <p:nvPr/>
            </p:nvSpPr>
            <p:spPr>
              <a:xfrm>
                <a:off x="6433186" y="2757203"/>
                <a:ext cx="6748" cy="32527"/>
              </a:xfrm>
              <a:custGeom>
                <a:avLst/>
                <a:gdLst>
                  <a:gd name="connsiteX0" fmla="*/ 11 w 6748"/>
                  <a:gd name="connsiteY0" fmla="*/ 0 h 32527"/>
                  <a:gd name="connsiteX1" fmla="*/ 6748 w 6748"/>
                  <a:gd name="connsiteY1" fmla="*/ 32527 h 32527"/>
                </a:gdLst>
                <a:ahLst/>
                <a:cxnLst>
                  <a:cxn ang="0">
                    <a:pos x="connsiteX0" y="connsiteY0"/>
                  </a:cxn>
                  <a:cxn ang="0">
                    <a:pos x="connsiteX1" y="connsiteY1"/>
                  </a:cxn>
                </a:cxnLst>
                <a:rect l="l" t="t" r="r" b="b"/>
                <a:pathLst>
                  <a:path w="6748" h="32527">
                    <a:moveTo>
                      <a:pt x="11" y="0"/>
                    </a:moveTo>
                    <a:cubicBezTo>
                      <a:pt x="11" y="0"/>
                      <a:pt x="-569" y="22385"/>
                      <a:pt x="6748" y="32527"/>
                    </a:cubicBezTo>
                  </a:path>
                </a:pathLst>
              </a:custGeom>
              <a:noFill/>
              <a:ln w="4091" cap="rnd">
                <a:solidFill>
                  <a:srgbClr val="E08D68"/>
                </a:solidFill>
                <a:prstDash val="solid"/>
                <a:round/>
              </a:ln>
            </p:spPr>
            <p:txBody>
              <a:bodyPr rtlCol="0" anchor="ctr"/>
              <a:lstStyle/>
              <a:p>
                <a:endParaRPr lang="en-US"/>
              </a:p>
            </p:txBody>
          </p:sp>
          <p:sp>
            <p:nvSpPr>
              <p:cNvPr id="1178" name="Freeform: Shape 1177">
                <a:extLst>
                  <a:ext uri="{FF2B5EF4-FFF2-40B4-BE49-F238E27FC236}">
                    <a16:creationId xmlns:a16="http://schemas.microsoft.com/office/drawing/2014/main" id="{1E471210-6F76-619D-4F55-FC4AE3460403}"/>
                  </a:ext>
                </a:extLst>
              </p:cNvPr>
              <p:cNvSpPr/>
              <p:nvPr/>
            </p:nvSpPr>
            <p:spPr>
              <a:xfrm>
                <a:off x="6454351" y="2737933"/>
                <a:ext cx="47596" cy="49551"/>
              </a:xfrm>
              <a:custGeom>
                <a:avLst/>
                <a:gdLst>
                  <a:gd name="connsiteX0" fmla="*/ 47596 w 47596"/>
                  <a:gd name="connsiteY0" fmla="*/ 0 h 49551"/>
                  <a:gd name="connsiteX1" fmla="*/ 0 w 47596"/>
                  <a:gd name="connsiteY1" fmla="*/ 16735 h 49551"/>
                  <a:gd name="connsiteX2" fmla="*/ 44626 w 47596"/>
                  <a:gd name="connsiteY2" fmla="*/ 49552 h 49551"/>
                </a:gdLst>
                <a:ahLst/>
                <a:cxnLst>
                  <a:cxn ang="0">
                    <a:pos x="connsiteX0" y="connsiteY0"/>
                  </a:cxn>
                  <a:cxn ang="0">
                    <a:pos x="connsiteX1" y="connsiteY1"/>
                  </a:cxn>
                  <a:cxn ang="0">
                    <a:pos x="connsiteX2" y="connsiteY2"/>
                  </a:cxn>
                </a:cxnLst>
                <a:rect l="l" t="t" r="r" b="b"/>
                <a:pathLst>
                  <a:path w="47596" h="49551">
                    <a:moveTo>
                      <a:pt x="47596" y="0"/>
                    </a:moveTo>
                    <a:cubicBezTo>
                      <a:pt x="47596" y="0"/>
                      <a:pt x="36005" y="19270"/>
                      <a:pt x="0" y="16735"/>
                    </a:cubicBezTo>
                    <a:cubicBezTo>
                      <a:pt x="27384" y="21733"/>
                      <a:pt x="44626" y="49552"/>
                      <a:pt x="44626" y="49552"/>
                    </a:cubicBezTo>
                  </a:path>
                </a:pathLst>
              </a:custGeom>
              <a:noFill/>
              <a:ln w="4091" cap="rnd">
                <a:solidFill>
                  <a:srgbClr val="E08D68"/>
                </a:solidFill>
                <a:prstDash val="solid"/>
                <a:round/>
              </a:ln>
            </p:spPr>
            <p:txBody>
              <a:bodyPr rtlCol="0" anchor="ctr"/>
              <a:lstStyle/>
              <a:p>
                <a:endParaRPr lang="en-US"/>
              </a:p>
            </p:txBody>
          </p:sp>
          <p:sp>
            <p:nvSpPr>
              <p:cNvPr id="1179" name="Freeform: Shape 1178">
                <a:extLst>
                  <a:ext uri="{FF2B5EF4-FFF2-40B4-BE49-F238E27FC236}">
                    <a16:creationId xmlns:a16="http://schemas.microsoft.com/office/drawing/2014/main" id="{6379DE23-AD7D-E801-0E55-887AC3E80D09}"/>
                  </a:ext>
                </a:extLst>
              </p:cNvPr>
              <p:cNvSpPr/>
              <p:nvPr/>
            </p:nvSpPr>
            <p:spPr>
              <a:xfrm>
                <a:off x="6510350" y="2775604"/>
                <a:ext cx="39264" cy="5650"/>
              </a:xfrm>
              <a:custGeom>
                <a:avLst/>
                <a:gdLst>
                  <a:gd name="connsiteX0" fmla="*/ 39265 w 39264"/>
                  <a:gd name="connsiteY0" fmla="*/ 0 h 5650"/>
                  <a:gd name="connsiteX1" fmla="*/ 0 w 39264"/>
                  <a:gd name="connsiteY1" fmla="*/ 5651 h 5650"/>
                </a:gdLst>
                <a:ahLst/>
                <a:cxnLst>
                  <a:cxn ang="0">
                    <a:pos x="connsiteX0" y="connsiteY0"/>
                  </a:cxn>
                  <a:cxn ang="0">
                    <a:pos x="connsiteX1" y="connsiteY1"/>
                  </a:cxn>
                </a:cxnLst>
                <a:rect l="l" t="t" r="r" b="b"/>
                <a:pathLst>
                  <a:path w="39264" h="5650">
                    <a:moveTo>
                      <a:pt x="39265" y="0"/>
                    </a:moveTo>
                    <a:lnTo>
                      <a:pt x="0" y="5651"/>
                    </a:lnTo>
                  </a:path>
                </a:pathLst>
              </a:custGeom>
              <a:ln w="4091" cap="rnd">
                <a:solidFill>
                  <a:srgbClr val="E08D68"/>
                </a:solidFill>
                <a:prstDash val="solid"/>
                <a:round/>
              </a:ln>
            </p:spPr>
            <p:txBody>
              <a:bodyPr rtlCol="0" anchor="ctr"/>
              <a:lstStyle/>
              <a:p>
                <a:endParaRPr lang="en-US"/>
              </a:p>
            </p:txBody>
          </p:sp>
          <p:sp>
            <p:nvSpPr>
              <p:cNvPr id="1180" name="Freeform: Shape 1179">
                <a:extLst>
                  <a:ext uri="{FF2B5EF4-FFF2-40B4-BE49-F238E27FC236}">
                    <a16:creationId xmlns:a16="http://schemas.microsoft.com/office/drawing/2014/main" id="{5857A01B-93DF-E5C3-9A70-25A069D466DF}"/>
                  </a:ext>
                </a:extLst>
              </p:cNvPr>
              <p:cNvSpPr/>
              <p:nvPr/>
            </p:nvSpPr>
            <p:spPr>
              <a:xfrm>
                <a:off x="6512813" y="2758869"/>
                <a:ext cx="59114" cy="6882"/>
              </a:xfrm>
              <a:custGeom>
                <a:avLst/>
                <a:gdLst>
                  <a:gd name="connsiteX0" fmla="*/ 59115 w 59114"/>
                  <a:gd name="connsiteY0" fmla="*/ 0 h 6882"/>
                  <a:gd name="connsiteX1" fmla="*/ 0 w 59114"/>
                  <a:gd name="connsiteY1" fmla="*/ 6882 h 6882"/>
                </a:gdLst>
                <a:ahLst/>
                <a:cxnLst>
                  <a:cxn ang="0">
                    <a:pos x="connsiteX0" y="connsiteY0"/>
                  </a:cxn>
                  <a:cxn ang="0">
                    <a:pos x="connsiteX1" y="connsiteY1"/>
                  </a:cxn>
                </a:cxnLst>
                <a:rect l="l" t="t" r="r" b="b"/>
                <a:pathLst>
                  <a:path w="59114" h="6882">
                    <a:moveTo>
                      <a:pt x="59115" y="0"/>
                    </a:moveTo>
                    <a:lnTo>
                      <a:pt x="0" y="6882"/>
                    </a:lnTo>
                  </a:path>
                </a:pathLst>
              </a:custGeom>
              <a:ln w="4091" cap="rnd">
                <a:solidFill>
                  <a:srgbClr val="E08D68"/>
                </a:solidFill>
                <a:prstDash val="solid"/>
                <a:round/>
              </a:ln>
            </p:spPr>
            <p:txBody>
              <a:bodyPr rtlCol="0" anchor="ctr"/>
              <a:lstStyle/>
              <a:p>
                <a:endParaRPr lang="en-US"/>
              </a:p>
            </p:txBody>
          </p:sp>
          <p:sp>
            <p:nvSpPr>
              <p:cNvPr id="1181" name="Freeform: Shape 1180">
                <a:extLst>
                  <a:ext uri="{FF2B5EF4-FFF2-40B4-BE49-F238E27FC236}">
                    <a16:creationId xmlns:a16="http://schemas.microsoft.com/office/drawing/2014/main" id="{B4FA2A76-191F-51DD-B0AA-DA1C392A6516}"/>
                  </a:ext>
                </a:extLst>
              </p:cNvPr>
              <p:cNvSpPr/>
              <p:nvPr/>
            </p:nvSpPr>
            <p:spPr>
              <a:xfrm>
                <a:off x="6515856" y="2743221"/>
                <a:ext cx="53681" cy="5071"/>
              </a:xfrm>
              <a:custGeom>
                <a:avLst/>
                <a:gdLst>
                  <a:gd name="connsiteX0" fmla="*/ 53681 w 53681"/>
                  <a:gd name="connsiteY0" fmla="*/ 0 h 5071"/>
                  <a:gd name="connsiteX1" fmla="*/ 0 w 53681"/>
                  <a:gd name="connsiteY1" fmla="*/ 5071 h 5071"/>
                </a:gdLst>
                <a:ahLst/>
                <a:cxnLst>
                  <a:cxn ang="0">
                    <a:pos x="connsiteX0" y="connsiteY0"/>
                  </a:cxn>
                  <a:cxn ang="0">
                    <a:pos x="connsiteX1" y="connsiteY1"/>
                  </a:cxn>
                </a:cxnLst>
                <a:rect l="l" t="t" r="r" b="b"/>
                <a:pathLst>
                  <a:path w="53681" h="5071">
                    <a:moveTo>
                      <a:pt x="53681" y="0"/>
                    </a:moveTo>
                    <a:lnTo>
                      <a:pt x="0" y="5071"/>
                    </a:lnTo>
                  </a:path>
                </a:pathLst>
              </a:custGeom>
              <a:ln w="4091" cap="rnd">
                <a:solidFill>
                  <a:srgbClr val="E08D68"/>
                </a:solidFill>
                <a:prstDash val="solid"/>
                <a:round/>
              </a:ln>
            </p:spPr>
            <p:txBody>
              <a:bodyPr rtlCol="0" anchor="ctr"/>
              <a:lstStyle/>
              <a:p>
                <a:endParaRPr lang="en-US"/>
              </a:p>
            </p:txBody>
          </p:sp>
        </p:grpSp>
        <p:sp>
          <p:nvSpPr>
            <p:cNvPr id="1182" name="Freeform: Shape 1181">
              <a:extLst>
                <a:ext uri="{FF2B5EF4-FFF2-40B4-BE49-F238E27FC236}">
                  <a16:creationId xmlns:a16="http://schemas.microsoft.com/office/drawing/2014/main" id="{047F4E1B-DCCC-AA59-1FAD-C1AC63F80BC9}"/>
                </a:ext>
              </a:extLst>
            </p:cNvPr>
            <p:cNvSpPr/>
            <p:nvPr/>
          </p:nvSpPr>
          <p:spPr>
            <a:xfrm>
              <a:off x="6230425" y="2196700"/>
              <a:ext cx="17263" cy="95119"/>
            </a:xfrm>
            <a:custGeom>
              <a:avLst/>
              <a:gdLst>
                <a:gd name="connsiteX0" fmla="*/ 3477 w 17263"/>
                <a:gd name="connsiteY0" fmla="*/ 0 h 95119"/>
                <a:gd name="connsiteX1" fmla="*/ 17024 w 17263"/>
                <a:gd name="connsiteY1" fmla="*/ 36512 h 95119"/>
                <a:gd name="connsiteX2" fmla="*/ 0 w 17263"/>
                <a:gd name="connsiteY2" fmla="*/ 95120 h 95119"/>
                <a:gd name="connsiteX3" fmla="*/ 3477 w 17263"/>
                <a:gd name="connsiteY3" fmla="*/ 0 h 95119"/>
              </a:gdLst>
              <a:ahLst/>
              <a:cxnLst>
                <a:cxn ang="0">
                  <a:pos x="connsiteX0" y="connsiteY0"/>
                </a:cxn>
                <a:cxn ang="0">
                  <a:pos x="connsiteX1" y="connsiteY1"/>
                </a:cxn>
                <a:cxn ang="0">
                  <a:pos x="connsiteX2" y="connsiteY2"/>
                </a:cxn>
                <a:cxn ang="0">
                  <a:pos x="connsiteX3" y="connsiteY3"/>
                </a:cxn>
              </a:cxnLst>
              <a:rect l="l" t="t" r="r" b="b"/>
              <a:pathLst>
                <a:path w="17263" h="95119">
                  <a:moveTo>
                    <a:pt x="3477" y="0"/>
                  </a:moveTo>
                  <a:cubicBezTo>
                    <a:pt x="3477" y="0"/>
                    <a:pt x="14344" y="11374"/>
                    <a:pt x="17024" y="36512"/>
                  </a:cubicBezTo>
                  <a:cubicBezTo>
                    <a:pt x="19632" y="61723"/>
                    <a:pt x="0" y="95120"/>
                    <a:pt x="0" y="95120"/>
                  </a:cubicBezTo>
                  <a:lnTo>
                    <a:pt x="3477" y="0"/>
                  </a:lnTo>
                  <a:close/>
                </a:path>
              </a:pathLst>
            </a:custGeom>
            <a:solidFill>
              <a:srgbClr val="24292D"/>
            </a:solidFill>
            <a:ln w="7239" cap="flat">
              <a:noFill/>
              <a:prstDash val="solid"/>
              <a:miter/>
            </a:ln>
          </p:spPr>
          <p:txBody>
            <a:bodyPr rtlCol="0" anchor="ctr"/>
            <a:lstStyle/>
            <a:p>
              <a:endParaRPr lang="en-US"/>
            </a:p>
          </p:txBody>
        </p:sp>
        <p:sp>
          <p:nvSpPr>
            <p:cNvPr id="1183" name="Freeform: Shape 1182">
              <a:extLst>
                <a:ext uri="{FF2B5EF4-FFF2-40B4-BE49-F238E27FC236}">
                  <a16:creationId xmlns:a16="http://schemas.microsoft.com/office/drawing/2014/main" id="{00C4A559-9534-A07E-D0A8-A79F8A759C12}"/>
                </a:ext>
              </a:extLst>
            </p:cNvPr>
            <p:cNvSpPr/>
            <p:nvPr/>
          </p:nvSpPr>
          <p:spPr>
            <a:xfrm>
              <a:off x="6115361" y="2949035"/>
              <a:ext cx="193239" cy="1122309"/>
            </a:xfrm>
            <a:custGeom>
              <a:avLst/>
              <a:gdLst>
                <a:gd name="connsiteX0" fmla="*/ 192217 w 193239"/>
                <a:gd name="connsiteY0" fmla="*/ 74618 h 1122309"/>
                <a:gd name="connsiteX1" fmla="*/ 155995 w 193239"/>
                <a:gd name="connsiteY1" fmla="*/ 1122310 h 1122309"/>
                <a:gd name="connsiteX2" fmla="*/ 42547 w 193239"/>
                <a:gd name="connsiteY2" fmla="*/ 1122310 h 1122309"/>
                <a:gd name="connsiteX3" fmla="*/ 11758 w 193239"/>
                <a:gd name="connsiteY3" fmla="*/ 331941 h 1122309"/>
                <a:gd name="connsiteX4" fmla="*/ 1181 w 193239"/>
                <a:gd name="connsiteY4" fmla="*/ 74618 h 1122309"/>
                <a:gd name="connsiteX5" fmla="*/ 192217 w 193239"/>
                <a:gd name="connsiteY5" fmla="*/ 74618 h 112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239" h="1122309">
                  <a:moveTo>
                    <a:pt x="192217" y="74618"/>
                  </a:moveTo>
                  <a:cubicBezTo>
                    <a:pt x="200476" y="152713"/>
                    <a:pt x="155995" y="1122310"/>
                    <a:pt x="155995" y="1122310"/>
                  </a:cubicBezTo>
                  <a:lnTo>
                    <a:pt x="42547" y="1122310"/>
                  </a:lnTo>
                  <a:cubicBezTo>
                    <a:pt x="42547" y="1122310"/>
                    <a:pt x="6977" y="432566"/>
                    <a:pt x="11758" y="331941"/>
                  </a:cubicBezTo>
                  <a:cubicBezTo>
                    <a:pt x="16539" y="231316"/>
                    <a:pt x="-5194" y="135834"/>
                    <a:pt x="1181" y="74618"/>
                  </a:cubicBezTo>
                  <a:cubicBezTo>
                    <a:pt x="7629" y="13403"/>
                    <a:pt x="178380" y="-57086"/>
                    <a:pt x="192217" y="74618"/>
                  </a:cubicBezTo>
                  <a:close/>
                </a:path>
              </a:pathLst>
            </a:custGeom>
            <a:solidFill>
              <a:srgbClr val="FE5456"/>
            </a:solidFill>
            <a:ln w="7239" cap="flat">
              <a:noFill/>
              <a:prstDash val="solid"/>
              <a:miter/>
            </a:ln>
          </p:spPr>
          <p:txBody>
            <a:bodyPr rtlCol="0" anchor="ctr"/>
            <a:lstStyle/>
            <a:p>
              <a:endParaRPr lang="en-US"/>
            </a:p>
          </p:txBody>
        </p:sp>
        <p:sp>
          <p:nvSpPr>
            <p:cNvPr id="1184" name="Freeform: Shape 1183">
              <a:extLst>
                <a:ext uri="{FF2B5EF4-FFF2-40B4-BE49-F238E27FC236}">
                  <a16:creationId xmlns:a16="http://schemas.microsoft.com/office/drawing/2014/main" id="{07A5720C-CCAD-200A-C851-CF8A80F54349}"/>
                </a:ext>
              </a:extLst>
            </p:cNvPr>
            <p:cNvSpPr/>
            <p:nvPr/>
          </p:nvSpPr>
          <p:spPr>
            <a:xfrm>
              <a:off x="5896891" y="2922511"/>
              <a:ext cx="258988" cy="1148761"/>
            </a:xfrm>
            <a:custGeom>
              <a:avLst/>
              <a:gdLst>
                <a:gd name="connsiteX0" fmla="*/ 258989 w 258988"/>
                <a:gd name="connsiteY0" fmla="*/ 103968 h 1148761"/>
                <a:gd name="connsiteX1" fmla="*/ 116925 w 258988"/>
                <a:gd name="connsiteY1" fmla="*/ 1148762 h 1148761"/>
                <a:gd name="connsiteX2" fmla="*/ 0 w 258988"/>
                <a:gd name="connsiteY2" fmla="*/ 1148762 h 1148761"/>
                <a:gd name="connsiteX3" fmla="*/ 61071 w 258988"/>
                <a:gd name="connsiteY3" fmla="*/ 257985 h 1148761"/>
                <a:gd name="connsiteX4" fmla="*/ 77950 w 258988"/>
                <a:gd name="connsiteY4" fmla="*/ 73614 h 1148761"/>
                <a:gd name="connsiteX5" fmla="*/ 258989 w 258988"/>
                <a:gd name="connsiteY5" fmla="*/ 103968 h 114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988" h="1148761">
                  <a:moveTo>
                    <a:pt x="258989" y="103968"/>
                  </a:moveTo>
                  <a:cubicBezTo>
                    <a:pt x="259061" y="454527"/>
                    <a:pt x="116925" y="1148762"/>
                    <a:pt x="116925" y="1148762"/>
                  </a:cubicBezTo>
                  <a:lnTo>
                    <a:pt x="0" y="1148762"/>
                  </a:lnTo>
                  <a:cubicBezTo>
                    <a:pt x="0" y="1148762"/>
                    <a:pt x="58897" y="358973"/>
                    <a:pt x="61071" y="257985"/>
                  </a:cubicBezTo>
                  <a:cubicBezTo>
                    <a:pt x="62664" y="185468"/>
                    <a:pt x="70851" y="134975"/>
                    <a:pt x="77950" y="73614"/>
                  </a:cubicBezTo>
                  <a:cubicBezTo>
                    <a:pt x="90121" y="-30054"/>
                    <a:pt x="258916" y="-28025"/>
                    <a:pt x="258989" y="103968"/>
                  </a:cubicBezTo>
                  <a:close/>
                </a:path>
              </a:pathLst>
            </a:custGeom>
            <a:solidFill>
              <a:srgbClr val="FE5456"/>
            </a:solidFill>
            <a:ln w="7239" cap="flat">
              <a:noFill/>
              <a:prstDash val="solid"/>
              <a:miter/>
            </a:ln>
          </p:spPr>
          <p:txBody>
            <a:bodyPr rtlCol="0" anchor="ctr"/>
            <a:lstStyle/>
            <a:p>
              <a:endParaRPr lang="en-US"/>
            </a:p>
          </p:txBody>
        </p:sp>
        <p:sp>
          <p:nvSpPr>
            <p:cNvPr id="1185" name="Freeform: Shape 1184">
              <a:extLst>
                <a:ext uri="{FF2B5EF4-FFF2-40B4-BE49-F238E27FC236}">
                  <a16:creationId xmlns:a16="http://schemas.microsoft.com/office/drawing/2014/main" id="{7AE5CD72-DBF2-A325-1120-5C254990DBAB}"/>
                </a:ext>
              </a:extLst>
            </p:cNvPr>
            <p:cNvSpPr/>
            <p:nvPr/>
          </p:nvSpPr>
          <p:spPr>
            <a:xfrm>
              <a:off x="5968394" y="2922528"/>
              <a:ext cx="340172" cy="174294"/>
            </a:xfrm>
            <a:custGeom>
              <a:avLst/>
              <a:gdLst>
                <a:gd name="connsiteX0" fmla="*/ 339909 w 340172"/>
                <a:gd name="connsiteY0" fmla="*/ 174295 h 174294"/>
                <a:gd name="connsiteX1" fmla="*/ 322885 w 340172"/>
                <a:gd name="connsiteY1" fmla="*/ 164370 h 174294"/>
                <a:gd name="connsiteX2" fmla="*/ 186327 w 340172"/>
                <a:gd name="connsiteY2" fmla="*/ 163573 h 174294"/>
                <a:gd name="connsiteX3" fmla="*/ 181835 w 340172"/>
                <a:gd name="connsiteY3" fmla="*/ 163790 h 174294"/>
                <a:gd name="connsiteX4" fmla="*/ 148584 w 340172"/>
                <a:gd name="connsiteY4" fmla="*/ 164153 h 174294"/>
                <a:gd name="connsiteX5" fmla="*/ 0 w 340172"/>
                <a:gd name="connsiteY5" fmla="*/ 127785 h 174294"/>
                <a:gd name="connsiteX6" fmla="*/ 6520 w 340172"/>
                <a:gd name="connsiteY6" fmla="*/ 73597 h 174294"/>
                <a:gd name="connsiteX7" fmla="*/ 178720 w 340172"/>
                <a:gd name="connsiteY7" fmla="*/ 56862 h 174294"/>
                <a:gd name="connsiteX8" fmla="*/ 339185 w 340172"/>
                <a:gd name="connsiteY8" fmla="*/ 101053 h 174294"/>
                <a:gd name="connsiteX9" fmla="*/ 339909 w 340172"/>
                <a:gd name="connsiteY9" fmla="*/ 174295 h 174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172" h="174294">
                  <a:moveTo>
                    <a:pt x="339909" y="174295"/>
                  </a:moveTo>
                  <a:cubicBezTo>
                    <a:pt x="334766" y="171397"/>
                    <a:pt x="328825" y="168065"/>
                    <a:pt x="322885" y="164370"/>
                  </a:cubicBezTo>
                  <a:cubicBezTo>
                    <a:pt x="306005" y="154155"/>
                    <a:pt x="301007" y="156401"/>
                    <a:pt x="186327" y="163573"/>
                  </a:cubicBezTo>
                  <a:cubicBezTo>
                    <a:pt x="184878" y="163645"/>
                    <a:pt x="183357" y="163718"/>
                    <a:pt x="181835" y="163790"/>
                  </a:cubicBezTo>
                  <a:cubicBezTo>
                    <a:pt x="170534" y="164442"/>
                    <a:pt x="159378" y="164515"/>
                    <a:pt x="148584" y="164153"/>
                  </a:cubicBezTo>
                  <a:cubicBezTo>
                    <a:pt x="76212" y="161182"/>
                    <a:pt x="17169" y="135899"/>
                    <a:pt x="0" y="127785"/>
                  </a:cubicBezTo>
                  <a:cubicBezTo>
                    <a:pt x="2101" y="110109"/>
                    <a:pt x="4419" y="92360"/>
                    <a:pt x="6520" y="73597"/>
                  </a:cubicBezTo>
                  <a:cubicBezTo>
                    <a:pt x="17024" y="-15799"/>
                    <a:pt x="144092" y="-26594"/>
                    <a:pt x="178720" y="56862"/>
                  </a:cubicBezTo>
                  <a:cubicBezTo>
                    <a:pt x="230084" y="17308"/>
                    <a:pt x="328825" y="2167"/>
                    <a:pt x="339185" y="101053"/>
                  </a:cubicBezTo>
                  <a:cubicBezTo>
                    <a:pt x="340199" y="111413"/>
                    <a:pt x="340416" y="137203"/>
                    <a:pt x="339909" y="174295"/>
                  </a:cubicBezTo>
                  <a:close/>
                </a:path>
              </a:pathLst>
            </a:custGeom>
            <a:solidFill>
              <a:srgbClr val="FE5456">
                <a:alpha val="36000"/>
              </a:srgbClr>
            </a:solidFill>
            <a:ln w="7239" cap="flat">
              <a:noFill/>
              <a:prstDash val="solid"/>
              <a:miter/>
            </a:ln>
          </p:spPr>
          <p:txBody>
            <a:bodyPr rtlCol="0" anchor="ctr"/>
            <a:lstStyle/>
            <a:p>
              <a:endParaRPr lang="en-US"/>
            </a:p>
          </p:txBody>
        </p:sp>
        <p:sp>
          <p:nvSpPr>
            <p:cNvPr id="1186" name="Freeform: Shape 1185">
              <a:extLst>
                <a:ext uri="{FF2B5EF4-FFF2-40B4-BE49-F238E27FC236}">
                  <a16:creationId xmlns:a16="http://schemas.microsoft.com/office/drawing/2014/main" id="{4B75B072-62AB-B7FF-F7F0-FAA576D5BCFE}"/>
                </a:ext>
              </a:extLst>
            </p:cNvPr>
            <p:cNvSpPr/>
            <p:nvPr/>
          </p:nvSpPr>
          <p:spPr>
            <a:xfrm>
              <a:off x="6206802" y="2459944"/>
              <a:ext cx="143783" cy="327279"/>
            </a:xfrm>
            <a:custGeom>
              <a:avLst/>
              <a:gdLst>
                <a:gd name="connsiteX0" fmla="*/ 65207 w 143783"/>
                <a:gd name="connsiteY0" fmla="*/ 5815 h 327279"/>
                <a:gd name="connsiteX1" fmla="*/ 143736 w 143783"/>
                <a:gd name="connsiteY1" fmla="*/ 291609 h 327279"/>
                <a:gd name="connsiteX2" fmla="*/ 21595 w 143783"/>
                <a:gd name="connsiteY2" fmla="*/ 322687 h 327279"/>
                <a:gd name="connsiteX3" fmla="*/ 5295 w 143783"/>
                <a:gd name="connsiteY3" fmla="*/ 43994 h 327279"/>
                <a:gd name="connsiteX4" fmla="*/ 65207 w 143783"/>
                <a:gd name="connsiteY4" fmla="*/ 5815 h 32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83" h="327279">
                  <a:moveTo>
                    <a:pt x="65207" y="5815"/>
                  </a:moveTo>
                  <a:cubicBezTo>
                    <a:pt x="148373" y="83911"/>
                    <a:pt x="143736" y="291609"/>
                    <a:pt x="143736" y="291609"/>
                  </a:cubicBezTo>
                  <a:cubicBezTo>
                    <a:pt x="143736" y="291609"/>
                    <a:pt x="67163" y="342537"/>
                    <a:pt x="21595" y="322687"/>
                  </a:cubicBezTo>
                  <a:cubicBezTo>
                    <a:pt x="21595" y="322687"/>
                    <a:pt x="-12888" y="109701"/>
                    <a:pt x="5295" y="43994"/>
                  </a:cubicBezTo>
                  <a:cubicBezTo>
                    <a:pt x="16452" y="3860"/>
                    <a:pt x="49704" y="-8673"/>
                    <a:pt x="65207" y="5815"/>
                  </a:cubicBezTo>
                  <a:close/>
                </a:path>
              </a:pathLst>
            </a:custGeom>
            <a:solidFill>
              <a:srgbClr val="021946"/>
            </a:solidFill>
            <a:ln w="7239" cap="flat">
              <a:noFill/>
              <a:prstDash val="solid"/>
              <a:miter/>
            </a:ln>
          </p:spPr>
          <p:txBody>
            <a:bodyPr rtlCol="0" anchor="ctr"/>
            <a:lstStyle/>
            <a:p>
              <a:endParaRPr lang="en-US"/>
            </a:p>
          </p:txBody>
        </p:sp>
        <p:sp>
          <p:nvSpPr>
            <p:cNvPr id="1187" name="Freeform: Shape 1186">
              <a:extLst>
                <a:ext uri="{FF2B5EF4-FFF2-40B4-BE49-F238E27FC236}">
                  <a16:creationId xmlns:a16="http://schemas.microsoft.com/office/drawing/2014/main" id="{14C6BF8E-C0DA-6984-8199-8CE9026ED75E}"/>
                </a:ext>
              </a:extLst>
            </p:cNvPr>
            <p:cNvSpPr/>
            <p:nvPr/>
          </p:nvSpPr>
          <p:spPr>
            <a:xfrm>
              <a:off x="6206802" y="2465904"/>
              <a:ext cx="123149" cy="321304"/>
            </a:xfrm>
            <a:custGeom>
              <a:avLst/>
              <a:gdLst>
                <a:gd name="connsiteX0" fmla="*/ 122945 w 123149"/>
                <a:gd name="connsiteY0" fmla="*/ 197266 h 321304"/>
                <a:gd name="connsiteX1" fmla="*/ 119830 w 123149"/>
                <a:gd name="connsiteY1" fmla="*/ 299340 h 321304"/>
                <a:gd name="connsiteX2" fmla="*/ 21595 w 123149"/>
                <a:gd name="connsiteY2" fmla="*/ 316727 h 321304"/>
                <a:gd name="connsiteX3" fmla="*/ 5295 w 123149"/>
                <a:gd name="connsiteY3" fmla="*/ 38106 h 321304"/>
                <a:gd name="connsiteX4" fmla="*/ 29274 w 123149"/>
                <a:gd name="connsiteY4" fmla="*/ 1376 h 321304"/>
                <a:gd name="connsiteX5" fmla="*/ 65207 w 123149"/>
                <a:gd name="connsiteY5" fmla="*/ 0 h 321304"/>
                <a:gd name="connsiteX6" fmla="*/ 65352 w 123149"/>
                <a:gd name="connsiteY6" fmla="*/ 145 h 321304"/>
                <a:gd name="connsiteX7" fmla="*/ 122945 w 123149"/>
                <a:gd name="connsiteY7" fmla="*/ 197266 h 32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49" h="321304">
                  <a:moveTo>
                    <a:pt x="122945" y="197266"/>
                  </a:moveTo>
                  <a:cubicBezTo>
                    <a:pt x="121858" y="237111"/>
                    <a:pt x="122148" y="274564"/>
                    <a:pt x="119830" y="299340"/>
                  </a:cubicBezTo>
                  <a:cubicBezTo>
                    <a:pt x="93532" y="312743"/>
                    <a:pt x="51080" y="329550"/>
                    <a:pt x="21595" y="316727"/>
                  </a:cubicBezTo>
                  <a:cubicBezTo>
                    <a:pt x="21595" y="316727"/>
                    <a:pt x="-12888" y="103740"/>
                    <a:pt x="5295" y="38106"/>
                  </a:cubicBezTo>
                  <a:cubicBezTo>
                    <a:pt x="10221" y="20574"/>
                    <a:pt x="19277" y="8331"/>
                    <a:pt x="29274" y="1376"/>
                  </a:cubicBezTo>
                  <a:lnTo>
                    <a:pt x="65207" y="0"/>
                  </a:lnTo>
                  <a:cubicBezTo>
                    <a:pt x="65207" y="0"/>
                    <a:pt x="65279" y="72"/>
                    <a:pt x="65352" y="145"/>
                  </a:cubicBezTo>
                  <a:cubicBezTo>
                    <a:pt x="69408" y="4274"/>
                    <a:pt x="127002" y="51436"/>
                    <a:pt x="122945" y="197266"/>
                  </a:cubicBezTo>
                  <a:close/>
                </a:path>
              </a:pathLst>
            </a:custGeom>
            <a:solidFill>
              <a:srgbClr val="021946">
                <a:alpha val="36000"/>
              </a:srgbClr>
            </a:solidFill>
            <a:ln w="7239" cap="flat">
              <a:noFill/>
              <a:prstDash val="solid"/>
              <a:miter/>
            </a:ln>
          </p:spPr>
          <p:txBody>
            <a:bodyPr rtlCol="0" anchor="ctr"/>
            <a:lstStyle/>
            <a:p>
              <a:endParaRPr lang="en-US"/>
            </a:p>
          </p:txBody>
        </p:sp>
        <p:sp>
          <p:nvSpPr>
            <p:cNvPr id="1188" name="Freeform: Shape 1187">
              <a:extLst>
                <a:ext uri="{FF2B5EF4-FFF2-40B4-BE49-F238E27FC236}">
                  <a16:creationId xmlns:a16="http://schemas.microsoft.com/office/drawing/2014/main" id="{38C01A3F-F934-34EC-88A4-0961C5CCCF74}"/>
                </a:ext>
              </a:extLst>
            </p:cNvPr>
            <p:cNvSpPr/>
            <p:nvPr/>
          </p:nvSpPr>
          <p:spPr>
            <a:xfrm>
              <a:off x="5932686" y="2431276"/>
              <a:ext cx="383658" cy="636141"/>
            </a:xfrm>
            <a:custGeom>
              <a:avLst/>
              <a:gdLst>
                <a:gd name="connsiteX0" fmla="*/ 125901 w 383658"/>
                <a:gd name="connsiteY0" fmla="*/ 3043 h 636141"/>
                <a:gd name="connsiteX1" fmla="*/ 210 w 383658"/>
                <a:gd name="connsiteY1" fmla="*/ 45350 h 636141"/>
                <a:gd name="connsiteX2" fmla="*/ 42879 w 383658"/>
                <a:gd name="connsiteY2" fmla="*/ 463789 h 636141"/>
                <a:gd name="connsiteX3" fmla="*/ 34114 w 383658"/>
                <a:gd name="connsiteY3" fmla="*/ 610417 h 636141"/>
                <a:gd name="connsiteX4" fmla="*/ 225222 w 383658"/>
                <a:gd name="connsiteY4" fmla="*/ 636062 h 636141"/>
                <a:gd name="connsiteX5" fmla="*/ 378080 w 383658"/>
                <a:gd name="connsiteY5" fmla="*/ 620414 h 636141"/>
                <a:gd name="connsiteX6" fmla="*/ 370835 w 383658"/>
                <a:gd name="connsiteY6" fmla="*/ 466180 h 636141"/>
                <a:gd name="connsiteX7" fmla="*/ 383658 w 383658"/>
                <a:gd name="connsiteY7" fmla="*/ 158943 h 636141"/>
                <a:gd name="connsiteX8" fmla="*/ 339322 w 383658"/>
                <a:gd name="connsiteY8" fmla="*/ 34556 h 636141"/>
                <a:gd name="connsiteX9" fmla="*/ 248622 w 383658"/>
                <a:gd name="connsiteY9" fmla="*/ 0 h 636141"/>
                <a:gd name="connsiteX10" fmla="*/ 125901 w 383658"/>
                <a:gd name="connsiteY10" fmla="*/ 3043 h 636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3658" h="636141">
                  <a:moveTo>
                    <a:pt x="125901" y="3043"/>
                  </a:moveTo>
                  <a:cubicBezTo>
                    <a:pt x="125901" y="3043"/>
                    <a:pt x="3904" y="23110"/>
                    <a:pt x="210" y="45350"/>
                  </a:cubicBezTo>
                  <a:cubicBezTo>
                    <a:pt x="-3485" y="67591"/>
                    <a:pt x="42879" y="388447"/>
                    <a:pt x="42879" y="463789"/>
                  </a:cubicBezTo>
                  <a:cubicBezTo>
                    <a:pt x="42879" y="539132"/>
                    <a:pt x="34114" y="610417"/>
                    <a:pt x="34114" y="610417"/>
                  </a:cubicBezTo>
                  <a:cubicBezTo>
                    <a:pt x="34114" y="610417"/>
                    <a:pt x="131841" y="637801"/>
                    <a:pt x="225222" y="636062"/>
                  </a:cubicBezTo>
                  <a:cubicBezTo>
                    <a:pt x="318530" y="634323"/>
                    <a:pt x="378080" y="620414"/>
                    <a:pt x="378080" y="620414"/>
                  </a:cubicBezTo>
                  <a:cubicBezTo>
                    <a:pt x="378080" y="620414"/>
                    <a:pt x="372646" y="527758"/>
                    <a:pt x="370835" y="466180"/>
                  </a:cubicBezTo>
                  <a:cubicBezTo>
                    <a:pt x="368952" y="404530"/>
                    <a:pt x="383513" y="224795"/>
                    <a:pt x="383658" y="158943"/>
                  </a:cubicBezTo>
                  <a:cubicBezTo>
                    <a:pt x="383803" y="101640"/>
                    <a:pt x="356854" y="54913"/>
                    <a:pt x="339322" y="34556"/>
                  </a:cubicBezTo>
                  <a:cubicBezTo>
                    <a:pt x="324833" y="17749"/>
                    <a:pt x="248622" y="0"/>
                    <a:pt x="248622" y="0"/>
                  </a:cubicBezTo>
                  <a:lnTo>
                    <a:pt x="125901" y="3043"/>
                  </a:lnTo>
                  <a:close/>
                </a:path>
              </a:pathLst>
            </a:custGeom>
            <a:solidFill>
              <a:srgbClr val="021946"/>
            </a:solidFill>
            <a:ln w="7239" cap="flat">
              <a:noFill/>
              <a:prstDash val="solid"/>
              <a:miter/>
            </a:ln>
          </p:spPr>
          <p:txBody>
            <a:bodyPr rtlCol="0" anchor="ctr"/>
            <a:lstStyle/>
            <a:p>
              <a:endParaRPr lang="en-US"/>
            </a:p>
          </p:txBody>
        </p:sp>
        <p:sp>
          <p:nvSpPr>
            <p:cNvPr id="1189" name="Freeform: Shape 1188">
              <a:extLst>
                <a:ext uri="{FF2B5EF4-FFF2-40B4-BE49-F238E27FC236}">
                  <a16:creationId xmlns:a16="http://schemas.microsoft.com/office/drawing/2014/main" id="{997059FF-15FF-482D-25E2-0E606C6C474C}"/>
                </a:ext>
              </a:extLst>
            </p:cNvPr>
            <p:cNvSpPr/>
            <p:nvPr/>
          </p:nvSpPr>
          <p:spPr>
            <a:xfrm>
              <a:off x="5942386" y="2524584"/>
              <a:ext cx="100754" cy="393300"/>
            </a:xfrm>
            <a:custGeom>
              <a:avLst/>
              <a:gdLst>
                <a:gd name="connsiteX0" fmla="*/ 58028 w 100754"/>
                <a:gd name="connsiteY0" fmla="*/ 345487 h 393300"/>
                <a:gd name="connsiteX1" fmla="*/ 32817 w 100754"/>
                <a:gd name="connsiteY1" fmla="*/ 393301 h 393300"/>
                <a:gd name="connsiteX2" fmla="*/ 33180 w 100754"/>
                <a:gd name="connsiteY2" fmla="*/ 370408 h 393300"/>
                <a:gd name="connsiteX3" fmla="*/ 0 w 100754"/>
                <a:gd name="connsiteY3" fmla="*/ 54695 h 393300"/>
                <a:gd name="connsiteX4" fmla="*/ 94323 w 100754"/>
                <a:gd name="connsiteY4" fmla="*/ 0 h 393300"/>
                <a:gd name="connsiteX5" fmla="*/ 58028 w 100754"/>
                <a:gd name="connsiteY5" fmla="*/ 345487 h 39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754" h="393300">
                  <a:moveTo>
                    <a:pt x="58028" y="345487"/>
                  </a:moveTo>
                  <a:cubicBezTo>
                    <a:pt x="47524" y="364395"/>
                    <a:pt x="39265" y="380188"/>
                    <a:pt x="32817" y="393301"/>
                  </a:cubicBezTo>
                  <a:cubicBezTo>
                    <a:pt x="33035" y="385767"/>
                    <a:pt x="33180" y="378087"/>
                    <a:pt x="33180" y="370408"/>
                  </a:cubicBezTo>
                  <a:cubicBezTo>
                    <a:pt x="33180" y="320349"/>
                    <a:pt x="12605" y="161841"/>
                    <a:pt x="0" y="54695"/>
                  </a:cubicBezTo>
                  <a:lnTo>
                    <a:pt x="94323" y="0"/>
                  </a:lnTo>
                  <a:cubicBezTo>
                    <a:pt x="105986" y="36584"/>
                    <a:pt x="105986" y="258989"/>
                    <a:pt x="58028" y="345487"/>
                  </a:cubicBezTo>
                  <a:close/>
                </a:path>
              </a:pathLst>
            </a:custGeom>
            <a:solidFill>
              <a:srgbClr val="021946">
                <a:alpha val="36000"/>
              </a:srgbClr>
            </a:solidFill>
            <a:ln w="7239" cap="flat">
              <a:noFill/>
              <a:prstDash val="solid"/>
              <a:miter/>
            </a:ln>
          </p:spPr>
          <p:txBody>
            <a:bodyPr rtlCol="0" anchor="ctr"/>
            <a:lstStyle/>
            <a:p>
              <a:endParaRPr lang="en-US"/>
            </a:p>
          </p:txBody>
        </p:sp>
        <p:sp>
          <p:nvSpPr>
            <p:cNvPr id="1190" name="Freeform: Shape 1189">
              <a:extLst>
                <a:ext uri="{FF2B5EF4-FFF2-40B4-BE49-F238E27FC236}">
                  <a16:creationId xmlns:a16="http://schemas.microsoft.com/office/drawing/2014/main" id="{0CDF4CB2-40E4-4D12-762A-5365ABFB22C3}"/>
                </a:ext>
              </a:extLst>
            </p:cNvPr>
            <p:cNvSpPr/>
            <p:nvPr/>
          </p:nvSpPr>
          <p:spPr>
            <a:xfrm>
              <a:off x="6058659" y="2339488"/>
              <a:ext cx="135405" cy="167543"/>
            </a:xfrm>
            <a:custGeom>
              <a:avLst/>
              <a:gdLst>
                <a:gd name="connsiteX0" fmla="*/ 11084 w 135405"/>
                <a:gd name="connsiteY0" fmla="*/ 49842 h 167543"/>
                <a:gd name="connsiteX1" fmla="*/ 0 w 135405"/>
                <a:gd name="connsiteY1" fmla="*/ 95120 h 167543"/>
                <a:gd name="connsiteX2" fmla="*/ 104465 w 135405"/>
                <a:gd name="connsiteY2" fmla="*/ 166984 h 167543"/>
                <a:gd name="connsiteX3" fmla="*/ 122721 w 135405"/>
                <a:gd name="connsiteY3" fmla="*/ 91787 h 167543"/>
                <a:gd name="connsiteX4" fmla="*/ 124967 w 135405"/>
                <a:gd name="connsiteY4" fmla="*/ 61795 h 167543"/>
                <a:gd name="connsiteX5" fmla="*/ 20647 w 135405"/>
                <a:gd name="connsiteY5" fmla="*/ 0 h 167543"/>
                <a:gd name="connsiteX6" fmla="*/ 11084 w 135405"/>
                <a:gd name="connsiteY6" fmla="*/ 49842 h 16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405" h="167543">
                  <a:moveTo>
                    <a:pt x="11084" y="49842"/>
                  </a:moveTo>
                  <a:lnTo>
                    <a:pt x="0" y="95120"/>
                  </a:lnTo>
                  <a:cubicBezTo>
                    <a:pt x="0" y="95120"/>
                    <a:pt x="47886" y="174953"/>
                    <a:pt x="104465" y="166984"/>
                  </a:cubicBezTo>
                  <a:cubicBezTo>
                    <a:pt x="161044" y="159015"/>
                    <a:pt x="122721" y="91787"/>
                    <a:pt x="122721" y="91787"/>
                  </a:cubicBezTo>
                  <a:lnTo>
                    <a:pt x="124967" y="61795"/>
                  </a:lnTo>
                  <a:lnTo>
                    <a:pt x="20647" y="0"/>
                  </a:lnTo>
                  <a:lnTo>
                    <a:pt x="11084" y="49842"/>
                  </a:lnTo>
                  <a:close/>
                </a:path>
              </a:pathLst>
            </a:custGeom>
            <a:solidFill>
              <a:srgbClr val="E08D68"/>
            </a:solidFill>
            <a:ln w="7239" cap="flat">
              <a:noFill/>
              <a:prstDash val="solid"/>
              <a:miter/>
            </a:ln>
          </p:spPr>
          <p:txBody>
            <a:bodyPr rtlCol="0" anchor="ctr"/>
            <a:lstStyle/>
            <a:p>
              <a:endParaRPr lang="en-US"/>
            </a:p>
          </p:txBody>
        </p:sp>
        <p:sp>
          <p:nvSpPr>
            <p:cNvPr id="1191" name="Freeform: Shape 1190">
              <a:extLst>
                <a:ext uri="{FF2B5EF4-FFF2-40B4-BE49-F238E27FC236}">
                  <a16:creationId xmlns:a16="http://schemas.microsoft.com/office/drawing/2014/main" id="{D63A3190-E92C-39CB-3B48-96B93BDB1996}"/>
                </a:ext>
              </a:extLst>
            </p:cNvPr>
            <p:cNvSpPr/>
            <p:nvPr/>
          </p:nvSpPr>
          <p:spPr>
            <a:xfrm>
              <a:off x="6033597" y="2183891"/>
              <a:ext cx="207495" cy="231227"/>
            </a:xfrm>
            <a:custGeom>
              <a:avLst/>
              <a:gdLst>
                <a:gd name="connsiteX0" fmla="*/ 205811 w 207495"/>
                <a:gd name="connsiteY0" fmla="*/ 34470 h 231227"/>
                <a:gd name="connsiteX1" fmla="*/ 204579 w 207495"/>
                <a:gd name="connsiteY1" fmla="*/ 136254 h 231227"/>
                <a:gd name="connsiteX2" fmla="*/ 171110 w 207495"/>
                <a:gd name="connsiteY2" fmla="*/ 230505 h 231227"/>
                <a:gd name="connsiteX3" fmla="*/ 56937 w 207495"/>
                <a:gd name="connsiteY3" fmla="*/ 166609 h 231227"/>
                <a:gd name="connsiteX4" fmla="*/ 4270 w 207495"/>
                <a:gd name="connsiteY4" fmla="*/ 48814 h 231227"/>
                <a:gd name="connsiteX5" fmla="*/ 205811 w 207495"/>
                <a:gd name="connsiteY5" fmla="*/ 34470 h 231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495" h="231227">
                  <a:moveTo>
                    <a:pt x="205811" y="34470"/>
                  </a:moveTo>
                  <a:cubicBezTo>
                    <a:pt x="208781" y="49466"/>
                    <a:pt x="207477" y="98438"/>
                    <a:pt x="204579" y="136254"/>
                  </a:cubicBezTo>
                  <a:cubicBezTo>
                    <a:pt x="201754" y="172839"/>
                    <a:pt x="191901" y="225868"/>
                    <a:pt x="171110" y="230505"/>
                  </a:cubicBezTo>
                  <a:cubicBezTo>
                    <a:pt x="150318" y="235141"/>
                    <a:pt x="61067" y="217899"/>
                    <a:pt x="56937" y="166609"/>
                  </a:cubicBezTo>
                  <a:cubicBezTo>
                    <a:pt x="41724" y="154583"/>
                    <a:pt x="-16014" y="83877"/>
                    <a:pt x="4270" y="48814"/>
                  </a:cubicBezTo>
                  <a:cubicBezTo>
                    <a:pt x="40420" y="-13416"/>
                    <a:pt x="196321" y="-13850"/>
                    <a:pt x="205811" y="34470"/>
                  </a:cubicBezTo>
                  <a:close/>
                </a:path>
              </a:pathLst>
            </a:custGeom>
            <a:solidFill>
              <a:srgbClr val="F4A484"/>
            </a:solidFill>
            <a:ln w="7239" cap="flat">
              <a:noFill/>
              <a:prstDash val="solid"/>
              <a:miter/>
            </a:ln>
          </p:spPr>
          <p:txBody>
            <a:bodyPr rtlCol="0" anchor="ctr"/>
            <a:lstStyle/>
            <a:p>
              <a:endParaRPr lang="en-US"/>
            </a:p>
          </p:txBody>
        </p:sp>
        <p:sp>
          <p:nvSpPr>
            <p:cNvPr id="1192" name="Freeform: Shape 1191">
              <a:extLst>
                <a:ext uri="{FF2B5EF4-FFF2-40B4-BE49-F238E27FC236}">
                  <a16:creationId xmlns:a16="http://schemas.microsoft.com/office/drawing/2014/main" id="{0E25A9FC-4FDB-DCA6-85F3-0168EF3D3403}"/>
                </a:ext>
              </a:extLst>
            </p:cNvPr>
            <p:cNvSpPr/>
            <p:nvPr/>
          </p:nvSpPr>
          <p:spPr>
            <a:xfrm>
              <a:off x="6160299" y="2286024"/>
              <a:ext cx="12460" cy="18545"/>
            </a:xfrm>
            <a:custGeom>
              <a:avLst/>
              <a:gdLst>
                <a:gd name="connsiteX0" fmla="*/ 12460 w 12460"/>
                <a:gd name="connsiteY0" fmla="*/ 9273 h 18545"/>
                <a:gd name="connsiteX1" fmla="*/ 6230 w 12460"/>
                <a:gd name="connsiteY1" fmla="*/ 18546 h 18545"/>
                <a:gd name="connsiteX2" fmla="*/ 0 w 12460"/>
                <a:gd name="connsiteY2" fmla="*/ 9273 h 18545"/>
                <a:gd name="connsiteX3" fmla="*/ 6230 w 12460"/>
                <a:gd name="connsiteY3" fmla="*/ 0 h 18545"/>
                <a:gd name="connsiteX4" fmla="*/ 12460 w 12460"/>
                <a:gd name="connsiteY4" fmla="*/ 9273 h 18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0" h="18545">
                  <a:moveTo>
                    <a:pt x="12460" y="9273"/>
                  </a:moveTo>
                  <a:cubicBezTo>
                    <a:pt x="12460" y="14394"/>
                    <a:pt x="9671" y="18546"/>
                    <a:pt x="6230" y="18546"/>
                  </a:cubicBezTo>
                  <a:cubicBezTo>
                    <a:pt x="2789" y="18546"/>
                    <a:pt x="0" y="14394"/>
                    <a:pt x="0" y="9273"/>
                  </a:cubicBezTo>
                  <a:cubicBezTo>
                    <a:pt x="0" y="4152"/>
                    <a:pt x="2789" y="0"/>
                    <a:pt x="6230" y="0"/>
                  </a:cubicBezTo>
                  <a:cubicBezTo>
                    <a:pt x="9671" y="0"/>
                    <a:pt x="12460" y="4152"/>
                    <a:pt x="12460" y="9273"/>
                  </a:cubicBezTo>
                  <a:close/>
                </a:path>
              </a:pathLst>
            </a:custGeom>
            <a:solidFill>
              <a:srgbClr val="24292D"/>
            </a:solidFill>
            <a:ln w="7239" cap="flat">
              <a:noFill/>
              <a:prstDash val="solid"/>
              <a:miter/>
            </a:ln>
          </p:spPr>
          <p:txBody>
            <a:bodyPr rtlCol="0" anchor="ctr"/>
            <a:lstStyle/>
            <a:p>
              <a:endParaRPr lang="en-US"/>
            </a:p>
          </p:txBody>
        </p:sp>
        <p:sp>
          <p:nvSpPr>
            <p:cNvPr id="1193" name="Freeform: Shape 1192">
              <a:extLst>
                <a:ext uri="{FF2B5EF4-FFF2-40B4-BE49-F238E27FC236}">
                  <a16:creationId xmlns:a16="http://schemas.microsoft.com/office/drawing/2014/main" id="{0F097534-B285-C570-19E0-D721C3F4FC56}"/>
                </a:ext>
              </a:extLst>
            </p:cNvPr>
            <p:cNvSpPr/>
            <p:nvPr/>
          </p:nvSpPr>
          <p:spPr>
            <a:xfrm>
              <a:off x="6215791" y="2283416"/>
              <a:ext cx="12460" cy="18545"/>
            </a:xfrm>
            <a:custGeom>
              <a:avLst/>
              <a:gdLst>
                <a:gd name="connsiteX0" fmla="*/ 12460 w 12460"/>
                <a:gd name="connsiteY0" fmla="*/ 9273 h 18545"/>
                <a:gd name="connsiteX1" fmla="*/ 6230 w 12460"/>
                <a:gd name="connsiteY1" fmla="*/ 18546 h 18545"/>
                <a:gd name="connsiteX2" fmla="*/ 0 w 12460"/>
                <a:gd name="connsiteY2" fmla="*/ 9273 h 18545"/>
                <a:gd name="connsiteX3" fmla="*/ 6230 w 12460"/>
                <a:gd name="connsiteY3" fmla="*/ 0 h 18545"/>
                <a:gd name="connsiteX4" fmla="*/ 12460 w 12460"/>
                <a:gd name="connsiteY4" fmla="*/ 9273 h 18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0" h="18545">
                  <a:moveTo>
                    <a:pt x="12460" y="9273"/>
                  </a:moveTo>
                  <a:cubicBezTo>
                    <a:pt x="12460" y="14416"/>
                    <a:pt x="9708" y="18546"/>
                    <a:pt x="6230" y="18546"/>
                  </a:cubicBezTo>
                  <a:cubicBezTo>
                    <a:pt x="2825" y="18546"/>
                    <a:pt x="0" y="14416"/>
                    <a:pt x="0" y="9273"/>
                  </a:cubicBezTo>
                  <a:cubicBezTo>
                    <a:pt x="0" y="4129"/>
                    <a:pt x="2753" y="0"/>
                    <a:pt x="6230" y="0"/>
                  </a:cubicBezTo>
                  <a:cubicBezTo>
                    <a:pt x="9635" y="0"/>
                    <a:pt x="12460" y="4202"/>
                    <a:pt x="12460" y="9273"/>
                  </a:cubicBezTo>
                  <a:close/>
                </a:path>
              </a:pathLst>
            </a:custGeom>
            <a:solidFill>
              <a:srgbClr val="24292D"/>
            </a:solidFill>
            <a:ln w="7239" cap="flat">
              <a:noFill/>
              <a:prstDash val="solid"/>
              <a:miter/>
            </a:ln>
          </p:spPr>
          <p:txBody>
            <a:bodyPr rtlCol="0" anchor="ctr"/>
            <a:lstStyle/>
            <a:p>
              <a:endParaRPr lang="en-US"/>
            </a:p>
          </p:txBody>
        </p:sp>
        <p:sp>
          <p:nvSpPr>
            <p:cNvPr id="1194" name="Freeform: Shape 1193">
              <a:extLst>
                <a:ext uri="{FF2B5EF4-FFF2-40B4-BE49-F238E27FC236}">
                  <a16:creationId xmlns:a16="http://schemas.microsoft.com/office/drawing/2014/main" id="{95E009C1-68F7-049E-FA3D-B5C65F8416B5}"/>
                </a:ext>
              </a:extLst>
            </p:cNvPr>
            <p:cNvSpPr/>
            <p:nvPr/>
          </p:nvSpPr>
          <p:spPr>
            <a:xfrm>
              <a:off x="6145375" y="2266154"/>
              <a:ext cx="31585" cy="11757"/>
            </a:xfrm>
            <a:custGeom>
              <a:avLst/>
              <a:gdLst>
                <a:gd name="connsiteX0" fmla="*/ 31586 w 31585"/>
                <a:gd name="connsiteY0" fmla="*/ 6541 h 11757"/>
                <a:gd name="connsiteX1" fmla="*/ 14924 w 31585"/>
                <a:gd name="connsiteY1" fmla="*/ 4658 h 11757"/>
                <a:gd name="connsiteX2" fmla="*/ 0 w 31585"/>
                <a:gd name="connsiteY2" fmla="*/ 11757 h 11757"/>
                <a:gd name="connsiteX3" fmla="*/ 5361 w 31585"/>
                <a:gd name="connsiteY3" fmla="*/ 4078 h 11757"/>
                <a:gd name="connsiteX4" fmla="*/ 14272 w 31585"/>
                <a:gd name="connsiteY4" fmla="*/ 166 h 11757"/>
                <a:gd name="connsiteX5" fmla="*/ 31586 w 31585"/>
                <a:gd name="connsiteY5" fmla="*/ 6541 h 1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585" h="11757">
                  <a:moveTo>
                    <a:pt x="31586" y="6541"/>
                  </a:moveTo>
                  <a:cubicBezTo>
                    <a:pt x="25645" y="4947"/>
                    <a:pt x="20140" y="3861"/>
                    <a:pt x="14924" y="4658"/>
                  </a:cubicBezTo>
                  <a:cubicBezTo>
                    <a:pt x="9635" y="5237"/>
                    <a:pt x="4999" y="8062"/>
                    <a:pt x="0" y="11757"/>
                  </a:cubicBezTo>
                  <a:cubicBezTo>
                    <a:pt x="1159" y="8932"/>
                    <a:pt x="2825" y="6106"/>
                    <a:pt x="5361" y="4078"/>
                  </a:cubicBezTo>
                  <a:cubicBezTo>
                    <a:pt x="7824" y="1905"/>
                    <a:pt x="11012" y="601"/>
                    <a:pt x="14272" y="166"/>
                  </a:cubicBezTo>
                  <a:cubicBezTo>
                    <a:pt x="20864" y="-703"/>
                    <a:pt x="27456" y="1905"/>
                    <a:pt x="31586" y="6541"/>
                  </a:cubicBezTo>
                  <a:close/>
                </a:path>
              </a:pathLst>
            </a:custGeom>
            <a:solidFill>
              <a:srgbClr val="24292D"/>
            </a:solidFill>
            <a:ln w="7239" cap="flat">
              <a:noFill/>
              <a:prstDash val="solid"/>
              <a:miter/>
            </a:ln>
          </p:spPr>
          <p:txBody>
            <a:bodyPr rtlCol="0" anchor="ctr"/>
            <a:lstStyle/>
            <a:p>
              <a:endParaRPr lang="en-US"/>
            </a:p>
          </p:txBody>
        </p:sp>
        <p:sp>
          <p:nvSpPr>
            <p:cNvPr id="1195" name="Freeform: Shape 1194">
              <a:extLst>
                <a:ext uri="{FF2B5EF4-FFF2-40B4-BE49-F238E27FC236}">
                  <a16:creationId xmlns:a16="http://schemas.microsoft.com/office/drawing/2014/main" id="{8B90FF70-3CFA-5966-D4E3-2EBF070184CC}"/>
                </a:ext>
              </a:extLst>
            </p:cNvPr>
            <p:cNvSpPr/>
            <p:nvPr/>
          </p:nvSpPr>
          <p:spPr>
            <a:xfrm>
              <a:off x="6204490" y="2263618"/>
              <a:ext cx="31585" cy="11757"/>
            </a:xfrm>
            <a:custGeom>
              <a:avLst/>
              <a:gdLst>
                <a:gd name="connsiteX0" fmla="*/ 0 w 31585"/>
                <a:gd name="connsiteY0" fmla="*/ 6541 h 11757"/>
                <a:gd name="connsiteX1" fmla="*/ 17314 w 31585"/>
                <a:gd name="connsiteY1" fmla="*/ 166 h 11757"/>
                <a:gd name="connsiteX2" fmla="*/ 26225 w 31585"/>
                <a:gd name="connsiteY2" fmla="*/ 4078 h 11757"/>
                <a:gd name="connsiteX3" fmla="*/ 31586 w 31585"/>
                <a:gd name="connsiteY3" fmla="*/ 11757 h 11757"/>
                <a:gd name="connsiteX4" fmla="*/ 16662 w 31585"/>
                <a:gd name="connsiteY4" fmla="*/ 4657 h 11757"/>
                <a:gd name="connsiteX5" fmla="*/ 0 w 31585"/>
                <a:gd name="connsiteY5" fmla="*/ 6541 h 1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585" h="11757">
                  <a:moveTo>
                    <a:pt x="0" y="6541"/>
                  </a:moveTo>
                  <a:cubicBezTo>
                    <a:pt x="4129" y="1905"/>
                    <a:pt x="10722" y="-703"/>
                    <a:pt x="17314" y="166"/>
                  </a:cubicBezTo>
                  <a:cubicBezTo>
                    <a:pt x="20574" y="601"/>
                    <a:pt x="23834" y="1977"/>
                    <a:pt x="26225" y="4078"/>
                  </a:cubicBezTo>
                  <a:cubicBezTo>
                    <a:pt x="28833" y="6034"/>
                    <a:pt x="30499" y="8932"/>
                    <a:pt x="31586" y="11757"/>
                  </a:cubicBezTo>
                  <a:cubicBezTo>
                    <a:pt x="26587" y="8135"/>
                    <a:pt x="21951" y="5237"/>
                    <a:pt x="16662" y="4657"/>
                  </a:cubicBezTo>
                  <a:cubicBezTo>
                    <a:pt x="11446" y="3861"/>
                    <a:pt x="5940" y="4947"/>
                    <a:pt x="0" y="6541"/>
                  </a:cubicBezTo>
                  <a:close/>
                </a:path>
              </a:pathLst>
            </a:custGeom>
            <a:solidFill>
              <a:srgbClr val="24292D"/>
            </a:solidFill>
            <a:ln w="7239" cap="flat">
              <a:noFill/>
              <a:prstDash val="solid"/>
              <a:miter/>
            </a:ln>
          </p:spPr>
          <p:txBody>
            <a:bodyPr rtlCol="0" anchor="ctr"/>
            <a:lstStyle/>
            <a:p>
              <a:endParaRPr lang="en-US"/>
            </a:p>
          </p:txBody>
        </p:sp>
        <p:sp>
          <p:nvSpPr>
            <p:cNvPr id="1196" name="Freeform: Shape 1195">
              <a:extLst>
                <a:ext uri="{FF2B5EF4-FFF2-40B4-BE49-F238E27FC236}">
                  <a16:creationId xmlns:a16="http://schemas.microsoft.com/office/drawing/2014/main" id="{0096454E-1231-266B-48DC-8A92E81246A5}"/>
                </a:ext>
              </a:extLst>
            </p:cNvPr>
            <p:cNvSpPr/>
            <p:nvPr/>
          </p:nvSpPr>
          <p:spPr>
            <a:xfrm>
              <a:off x="6199274" y="2306309"/>
              <a:ext cx="20356" cy="50939"/>
            </a:xfrm>
            <a:custGeom>
              <a:avLst/>
              <a:gdLst>
                <a:gd name="connsiteX0" fmla="*/ 652 w 20356"/>
                <a:gd name="connsiteY0" fmla="*/ 0 h 50939"/>
                <a:gd name="connsiteX1" fmla="*/ 7027 w 20356"/>
                <a:gd name="connsiteY1" fmla="*/ 14924 h 50939"/>
                <a:gd name="connsiteX2" fmla="*/ 15213 w 20356"/>
                <a:gd name="connsiteY2" fmla="*/ 29267 h 50939"/>
                <a:gd name="connsiteX3" fmla="*/ 19125 w 20356"/>
                <a:gd name="connsiteY3" fmla="*/ 36874 h 50939"/>
                <a:gd name="connsiteX4" fmla="*/ 20357 w 20356"/>
                <a:gd name="connsiteY4" fmla="*/ 41728 h 50939"/>
                <a:gd name="connsiteX5" fmla="*/ 19995 w 20356"/>
                <a:gd name="connsiteY5" fmla="*/ 43756 h 50939"/>
                <a:gd name="connsiteX6" fmla="*/ 19053 w 20356"/>
                <a:gd name="connsiteY6" fmla="*/ 45278 h 50939"/>
                <a:gd name="connsiteX7" fmla="*/ 16952 w 20356"/>
                <a:gd name="connsiteY7" fmla="*/ 47089 h 50939"/>
                <a:gd name="connsiteX8" fmla="*/ 8548 w 20356"/>
                <a:gd name="connsiteY8" fmla="*/ 50204 h 50939"/>
                <a:gd name="connsiteX9" fmla="*/ 72 w 20356"/>
                <a:gd name="connsiteY9" fmla="*/ 50928 h 50939"/>
                <a:gd name="connsiteX10" fmla="*/ 0 w 20356"/>
                <a:gd name="connsiteY10" fmla="*/ 50421 h 50939"/>
                <a:gd name="connsiteX11" fmla="*/ 13909 w 20356"/>
                <a:gd name="connsiteY11" fmla="*/ 42959 h 50939"/>
                <a:gd name="connsiteX12" fmla="*/ 14924 w 20356"/>
                <a:gd name="connsiteY12" fmla="*/ 41800 h 50939"/>
                <a:gd name="connsiteX13" fmla="*/ 14199 w 20356"/>
                <a:gd name="connsiteY13" fmla="*/ 38685 h 50939"/>
                <a:gd name="connsiteX14" fmla="*/ 11374 w 20356"/>
                <a:gd name="connsiteY14" fmla="*/ 31224 h 50939"/>
                <a:gd name="connsiteX15" fmla="*/ 4636 w 20356"/>
                <a:gd name="connsiteY15" fmla="*/ 16083 h 50939"/>
                <a:gd name="connsiteX16" fmla="*/ 145 w 20356"/>
                <a:gd name="connsiteY16" fmla="*/ 0 h 50939"/>
                <a:gd name="connsiteX17" fmla="*/ 652 w 20356"/>
                <a:gd name="connsiteY17" fmla="*/ 0 h 5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356" h="50939">
                  <a:moveTo>
                    <a:pt x="652" y="0"/>
                  </a:moveTo>
                  <a:cubicBezTo>
                    <a:pt x="1521" y="5361"/>
                    <a:pt x="4419" y="10142"/>
                    <a:pt x="7027" y="14924"/>
                  </a:cubicBezTo>
                  <a:lnTo>
                    <a:pt x="15213" y="29267"/>
                  </a:lnTo>
                  <a:cubicBezTo>
                    <a:pt x="16590" y="31731"/>
                    <a:pt x="17966" y="34121"/>
                    <a:pt x="19125" y="36874"/>
                  </a:cubicBezTo>
                  <a:cubicBezTo>
                    <a:pt x="19632" y="38251"/>
                    <a:pt x="20284" y="39627"/>
                    <a:pt x="20357" y="41728"/>
                  </a:cubicBezTo>
                  <a:cubicBezTo>
                    <a:pt x="20284" y="42308"/>
                    <a:pt x="20357" y="42887"/>
                    <a:pt x="19995" y="43756"/>
                  </a:cubicBezTo>
                  <a:cubicBezTo>
                    <a:pt x="19705" y="44553"/>
                    <a:pt x="19415" y="44771"/>
                    <a:pt x="19053" y="45278"/>
                  </a:cubicBezTo>
                  <a:cubicBezTo>
                    <a:pt x="18401" y="46075"/>
                    <a:pt x="17676" y="46727"/>
                    <a:pt x="16952" y="47089"/>
                  </a:cubicBezTo>
                  <a:cubicBezTo>
                    <a:pt x="14127" y="48900"/>
                    <a:pt x="11374" y="49624"/>
                    <a:pt x="8548" y="50204"/>
                  </a:cubicBezTo>
                  <a:cubicBezTo>
                    <a:pt x="5723" y="50711"/>
                    <a:pt x="2898" y="51001"/>
                    <a:pt x="72" y="50928"/>
                  </a:cubicBezTo>
                  <a:lnTo>
                    <a:pt x="0" y="50421"/>
                  </a:lnTo>
                  <a:cubicBezTo>
                    <a:pt x="4926" y="47958"/>
                    <a:pt x="10359" y="45857"/>
                    <a:pt x="13909" y="42959"/>
                  </a:cubicBezTo>
                  <a:cubicBezTo>
                    <a:pt x="14779" y="42235"/>
                    <a:pt x="15141" y="41583"/>
                    <a:pt x="14924" y="41800"/>
                  </a:cubicBezTo>
                  <a:cubicBezTo>
                    <a:pt x="14851" y="41148"/>
                    <a:pt x="14561" y="39844"/>
                    <a:pt x="14199" y="38685"/>
                  </a:cubicBezTo>
                  <a:cubicBezTo>
                    <a:pt x="13402" y="36222"/>
                    <a:pt x="12388" y="33687"/>
                    <a:pt x="11374" y="31224"/>
                  </a:cubicBezTo>
                  <a:lnTo>
                    <a:pt x="4636" y="16083"/>
                  </a:lnTo>
                  <a:cubicBezTo>
                    <a:pt x="2680" y="10939"/>
                    <a:pt x="362" y="5723"/>
                    <a:pt x="145" y="0"/>
                  </a:cubicBezTo>
                  <a:lnTo>
                    <a:pt x="652" y="0"/>
                  </a:lnTo>
                  <a:close/>
                </a:path>
              </a:pathLst>
            </a:custGeom>
            <a:solidFill>
              <a:srgbClr val="E5744C"/>
            </a:solidFill>
            <a:ln w="7239" cap="flat">
              <a:noFill/>
              <a:prstDash val="solid"/>
              <a:miter/>
            </a:ln>
          </p:spPr>
          <p:txBody>
            <a:bodyPr rtlCol="0" anchor="ctr"/>
            <a:lstStyle/>
            <a:p>
              <a:endParaRPr lang="en-US"/>
            </a:p>
          </p:txBody>
        </p:sp>
        <p:sp>
          <p:nvSpPr>
            <p:cNvPr id="1197" name="Freeform: Shape 1196">
              <a:extLst>
                <a:ext uri="{FF2B5EF4-FFF2-40B4-BE49-F238E27FC236}">
                  <a16:creationId xmlns:a16="http://schemas.microsoft.com/office/drawing/2014/main" id="{040C0368-0994-9DBB-D7EA-FE983F5A5BB1}"/>
                </a:ext>
              </a:extLst>
            </p:cNvPr>
            <p:cNvSpPr/>
            <p:nvPr/>
          </p:nvSpPr>
          <p:spPr>
            <a:xfrm>
              <a:off x="6186017" y="2365229"/>
              <a:ext cx="33479" cy="9151"/>
            </a:xfrm>
            <a:custGeom>
              <a:avLst/>
              <a:gdLst>
                <a:gd name="connsiteX0" fmla="*/ 33469 w 33479"/>
                <a:gd name="connsiteY0" fmla="*/ 122 h 9151"/>
                <a:gd name="connsiteX1" fmla="*/ 0 w 33479"/>
                <a:gd name="connsiteY1" fmla="*/ 6859 h 9151"/>
                <a:gd name="connsiteX2" fmla="*/ 31224 w 33479"/>
                <a:gd name="connsiteY2" fmla="*/ 8163 h 9151"/>
                <a:gd name="connsiteX3" fmla="*/ 33469 w 33479"/>
                <a:gd name="connsiteY3" fmla="*/ 122 h 9151"/>
              </a:gdLst>
              <a:ahLst/>
              <a:cxnLst>
                <a:cxn ang="0">
                  <a:pos x="connsiteX0" y="connsiteY0"/>
                </a:cxn>
                <a:cxn ang="0">
                  <a:pos x="connsiteX1" y="connsiteY1"/>
                </a:cxn>
                <a:cxn ang="0">
                  <a:pos x="connsiteX2" y="connsiteY2"/>
                </a:cxn>
                <a:cxn ang="0">
                  <a:pos x="connsiteX3" y="connsiteY3"/>
                </a:cxn>
              </a:cxnLst>
              <a:rect l="l" t="t" r="r" b="b"/>
              <a:pathLst>
                <a:path w="33479" h="9151">
                  <a:moveTo>
                    <a:pt x="33469" y="122"/>
                  </a:moveTo>
                  <a:cubicBezTo>
                    <a:pt x="33469" y="122"/>
                    <a:pt x="16662" y="-1472"/>
                    <a:pt x="0" y="6859"/>
                  </a:cubicBezTo>
                  <a:cubicBezTo>
                    <a:pt x="0" y="6859"/>
                    <a:pt x="28616" y="10989"/>
                    <a:pt x="31224" y="8163"/>
                  </a:cubicBezTo>
                  <a:cubicBezTo>
                    <a:pt x="33759" y="5338"/>
                    <a:pt x="33469" y="122"/>
                    <a:pt x="33469" y="122"/>
                  </a:cubicBezTo>
                  <a:close/>
                </a:path>
              </a:pathLst>
            </a:custGeom>
            <a:solidFill>
              <a:srgbClr val="FFFFFF"/>
            </a:solidFill>
            <a:ln w="7239" cap="flat">
              <a:noFill/>
              <a:prstDash val="solid"/>
              <a:miter/>
            </a:ln>
          </p:spPr>
          <p:txBody>
            <a:bodyPr rtlCol="0" anchor="ctr"/>
            <a:lstStyle/>
            <a:p>
              <a:endParaRPr lang="en-US"/>
            </a:p>
          </p:txBody>
        </p:sp>
        <p:sp>
          <p:nvSpPr>
            <p:cNvPr id="1198" name="Freeform: Shape 1197">
              <a:extLst>
                <a:ext uri="{FF2B5EF4-FFF2-40B4-BE49-F238E27FC236}">
                  <a16:creationId xmlns:a16="http://schemas.microsoft.com/office/drawing/2014/main" id="{BA8FA62E-8AF7-CB31-3C33-D70CD82A1A8B}"/>
                </a:ext>
              </a:extLst>
            </p:cNvPr>
            <p:cNvSpPr/>
            <p:nvPr/>
          </p:nvSpPr>
          <p:spPr>
            <a:xfrm>
              <a:off x="6028982" y="2150543"/>
              <a:ext cx="216464" cy="240887"/>
            </a:xfrm>
            <a:custGeom>
              <a:avLst/>
              <a:gdLst>
                <a:gd name="connsiteX0" fmla="*/ 213179 w 216464"/>
                <a:gd name="connsiteY0" fmla="*/ 80786 h 240887"/>
                <a:gd name="connsiteX1" fmla="*/ 120668 w 216464"/>
                <a:gd name="connsiteY1" fmla="*/ 101577 h 240887"/>
                <a:gd name="connsiteX2" fmla="*/ 155441 w 216464"/>
                <a:gd name="connsiteY2" fmla="*/ 71440 h 240887"/>
                <a:gd name="connsiteX3" fmla="*/ 87778 w 216464"/>
                <a:gd name="connsiteY3" fmla="*/ 105707 h 240887"/>
                <a:gd name="connsiteX4" fmla="*/ 72420 w 216464"/>
                <a:gd name="connsiteY4" fmla="*/ 169313 h 240887"/>
                <a:gd name="connsiteX5" fmla="*/ 61481 w 216464"/>
                <a:gd name="connsiteY5" fmla="*/ 199957 h 240887"/>
                <a:gd name="connsiteX6" fmla="*/ 40689 w 216464"/>
                <a:gd name="connsiteY6" fmla="*/ 240888 h 240887"/>
                <a:gd name="connsiteX7" fmla="*/ 1062 w 216464"/>
                <a:gd name="connsiteY7" fmla="*/ 76294 h 240887"/>
                <a:gd name="connsiteX8" fmla="*/ 50179 w 216464"/>
                <a:gd name="connsiteY8" fmla="*/ 30292 h 240887"/>
                <a:gd name="connsiteX9" fmla="*/ 182028 w 216464"/>
                <a:gd name="connsiteY9" fmla="*/ 13050 h 240887"/>
                <a:gd name="connsiteX10" fmla="*/ 213179 w 216464"/>
                <a:gd name="connsiteY10" fmla="*/ 80786 h 240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464" h="240887">
                  <a:moveTo>
                    <a:pt x="213179" y="80786"/>
                  </a:moveTo>
                  <a:cubicBezTo>
                    <a:pt x="208615" y="90493"/>
                    <a:pt x="177609" y="104692"/>
                    <a:pt x="120668" y="101577"/>
                  </a:cubicBezTo>
                  <a:cubicBezTo>
                    <a:pt x="120668" y="101577"/>
                    <a:pt x="149138" y="93753"/>
                    <a:pt x="155441" y="71440"/>
                  </a:cubicBezTo>
                  <a:cubicBezTo>
                    <a:pt x="155441" y="71440"/>
                    <a:pt x="132476" y="106576"/>
                    <a:pt x="87778" y="105707"/>
                  </a:cubicBezTo>
                  <a:cubicBezTo>
                    <a:pt x="87778" y="105707"/>
                    <a:pt x="91690" y="137075"/>
                    <a:pt x="72420" y="169313"/>
                  </a:cubicBezTo>
                  <a:cubicBezTo>
                    <a:pt x="72420" y="169313"/>
                    <a:pt x="59597" y="186265"/>
                    <a:pt x="61481" y="199957"/>
                  </a:cubicBezTo>
                  <a:cubicBezTo>
                    <a:pt x="63292" y="212779"/>
                    <a:pt x="49672" y="235672"/>
                    <a:pt x="40689" y="240888"/>
                  </a:cubicBezTo>
                  <a:cubicBezTo>
                    <a:pt x="35256" y="200319"/>
                    <a:pt x="-7197" y="120992"/>
                    <a:pt x="1062" y="76294"/>
                  </a:cubicBezTo>
                  <a:cubicBezTo>
                    <a:pt x="9466" y="31089"/>
                    <a:pt x="50179" y="30292"/>
                    <a:pt x="50179" y="30292"/>
                  </a:cubicBezTo>
                  <a:cubicBezTo>
                    <a:pt x="68725" y="807"/>
                    <a:pt x="137330" y="-11364"/>
                    <a:pt x="182028" y="13050"/>
                  </a:cubicBezTo>
                  <a:cubicBezTo>
                    <a:pt x="215208" y="31089"/>
                    <a:pt x="221438" y="63037"/>
                    <a:pt x="213179" y="80786"/>
                  </a:cubicBezTo>
                  <a:close/>
                </a:path>
              </a:pathLst>
            </a:custGeom>
            <a:solidFill>
              <a:srgbClr val="24292D"/>
            </a:solidFill>
            <a:ln w="7239" cap="flat">
              <a:noFill/>
              <a:prstDash val="solid"/>
              <a:miter/>
            </a:ln>
          </p:spPr>
          <p:txBody>
            <a:bodyPr rtlCol="0" anchor="ctr"/>
            <a:lstStyle/>
            <a:p>
              <a:endParaRPr lang="en-US"/>
            </a:p>
          </p:txBody>
        </p:sp>
        <p:sp>
          <p:nvSpPr>
            <p:cNvPr id="1199" name="Freeform: Shape 1198">
              <a:extLst>
                <a:ext uri="{FF2B5EF4-FFF2-40B4-BE49-F238E27FC236}">
                  <a16:creationId xmlns:a16="http://schemas.microsoft.com/office/drawing/2014/main" id="{C67A48B3-D16E-17E1-A470-D253BC7274A2}"/>
                </a:ext>
              </a:extLst>
            </p:cNvPr>
            <p:cNvSpPr/>
            <p:nvPr/>
          </p:nvSpPr>
          <p:spPr>
            <a:xfrm>
              <a:off x="6064307" y="2288886"/>
              <a:ext cx="43117" cy="61965"/>
            </a:xfrm>
            <a:custGeom>
              <a:avLst/>
              <a:gdLst>
                <a:gd name="connsiteX0" fmla="*/ 41804 w 43117"/>
                <a:gd name="connsiteY0" fmla="*/ 17061 h 61965"/>
                <a:gd name="connsiteX1" fmla="*/ 3 w 43117"/>
                <a:gd name="connsiteY1" fmla="*/ 15322 h 61965"/>
                <a:gd name="connsiteX2" fmla="*/ 26228 w 43117"/>
                <a:gd name="connsiteY2" fmla="*/ 61614 h 61965"/>
                <a:gd name="connsiteX3" fmla="*/ 41804 w 43117"/>
                <a:gd name="connsiteY3" fmla="*/ 17061 h 61965"/>
              </a:gdLst>
              <a:ahLst/>
              <a:cxnLst>
                <a:cxn ang="0">
                  <a:pos x="connsiteX0" y="connsiteY0"/>
                </a:cxn>
                <a:cxn ang="0">
                  <a:pos x="connsiteX1" y="connsiteY1"/>
                </a:cxn>
                <a:cxn ang="0">
                  <a:pos x="connsiteX2" y="connsiteY2"/>
                </a:cxn>
                <a:cxn ang="0">
                  <a:pos x="connsiteX3" y="connsiteY3"/>
                </a:cxn>
              </a:cxnLst>
              <a:rect l="l" t="t" r="r" b="b"/>
              <a:pathLst>
                <a:path w="43117" h="61965">
                  <a:moveTo>
                    <a:pt x="41804" y="17061"/>
                  </a:moveTo>
                  <a:cubicBezTo>
                    <a:pt x="32313" y="-6339"/>
                    <a:pt x="221" y="-4455"/>
                    <a:pt x="3" y="15322"/>
                  </a:cubicBezTo>
                  <a:cubicBezTo>
                    <a:pt x="-287" y="47777"/>
                    <a:pt x="19273" y="57340"/>
                    <a:pt x="26228" y="61614"/>
                  </a:cubicBezTo>
                  <a:cubicBezTo>
                    <a:pt x="33110" y="65816"/>
                    <a:pt x="47527" y="31260"/>
                    <a:pt x="41804" y="17061"/>
                  </a:cubicBezTo>
                  <a:close/>
                </a:path>
              </a:pathLst>
            </a:custGeom>
            <a:solidFill>
              <a:srgbClr val="F4A484"/>
            </a:solidFill>
            <a:ln w="7239" cap="flat">
              <a:noFill/>
              <a:prstDash val="solid"/>
              <a:miter/>
            </a:ln>
          </p:spPr>
          <p:txBody>
            <a:bodyPr rtlCol="0" anchor="ctr"/>
            <a:lstStyle/>
            <a:p>
              <a:endParaRPr lang="en-US"/>
            </a:p>
          </p:txBody>
        </p:sp>
        <p:grpSp>
          <p:nvGrpSpPr>
            <p:cNvPr id="1200" name="Graphic 7">
              <a:extLst>
                <a:ext uri="{FF2B5EF4-FFF2-40B4-BE49-F238E27FC236}">
                  <a16:creationId xmlns:a16="http://schemas.microsoft.com/office/drawing/2014/main" id="{70DE1732-6A55-2D61-ADCE-80614D3FDF6B}"/>
                </a:ext>
              </a:extLst>
            </p:cNvPr>
            <p:cNvGrpSpPr/>
            <p:nvPr/>
          </p:nvGrpSpPr>
          <p:grpSpPr>
            <a:xfrm>
              <a:off x="5616737" y="2633140"/>
              <a:ext cx="408090" cy="236800"/>
              <a:chOff x="5616737" y="2633140"/>
              <a:chExt cx="408090" cy="236800"/>
            </a:xfrm>
          </p:grpSpPr>
          <p:sp>
            <p:nvSpPr>
              <p:cNvPr id="1201" name="Freeform: Shape 1200">
                <a:extLst>
                  <a:ext uri="{FF2B5EF4-FFF2-40B4-BE49-F238E27FC236}">
                    <a16:creationId xmlns:a16="http://schemas.microsoft.com/office/drawing/2014/main" id="{16D76858-38CC-6134-D308-53CC1DFA5B73}"/>
                  </a:ext>
                </a:extLst>
              </p:cNvPr>
              <p:cNvSpPr/>
              <p:nvPr/>
            </p:nvSpPr>
            <p:spPr>
              <a:xfrm>
                <a:off x="5616737" y="2633140"/>
                <a:ext cx="408090" cy="236800"/>
              </a:xfrm>
              <a:custGeom>
                <a:avLst/>
                <a:gdLst>
                  <a:gd name="connsiteX0" fmla="*/ 293918 w 408090"/>
                  <a:gd name="connsiteY0" fmla="*/ 52198 h 236800"/>
                  <a:gd name="connsiteX1" fmla="*/ 278053 w 408090"/>
                  <a:gd name="connsiteY1" fmla="*/ 140290 h 236800"/>
                  <a:gd name="connsiteX2" fmla="*/ 160186 w 408090"/>
                  <a:gd name="connsiteY2" fmla="*/ 101170 h 236800"/>
                  <a:gd name="connsiteX3" fmla="*/ 94334 w 408090"/>
                  <a:gd name="connsiteY3" fmla="*/ 85667 h 236800"/>
                  <a:gd name="connsiteX4" fmla="*/ 74846 w 408090"/>
                  <a:gd name="connsiteY4" fmla="*/ 84798 h 236800"/>
                  <a:gd name="connsiteX5" fmla="*/ 55358 w 408090"/>
                  <a:gd name="connsiteY5" fmla="*/ 85667 h 236800"/>
                  <a:gd name="connsiteX6" fmla="*/ 52461 w 408090"/>
                  <a:gd name="connsiteY6" fmla="*/ 98200 h 236800"/>
                  <a:gd name="connsiteX7" fmla="*/ 71658 w 408090"/>
                  <a:gd name="connsiteY7" fmla="*/ 102329 h 236800"/>
                  <a:gd name="connsiteX8" fmla="*/ 25294 w 408090"/>
                  <a:gd name="connsiteY8" fmla="*/ 100156 h 236800"/>
                  <a:gd name="connsiteX9" fmla="*/ 16746 w 408090"/>
                  <a:gd name="connsiteY9" fmla="*/ 110008 h 236800"/>
                  <a:gd name="connsiteX10" fmla="*/ 11892 w 408090"/>
                  <a:gd name="connsiteY10" fmla="*/ 109139 h 236800"/>
                  <a:gd name="connsiteX11" fmla="*/ 1605 w 408090"/>
                  <a:gd name="connsiteY11" fmla="*/ 123700 h 236800"/>
                  <a:gd name="connsiteX12" fmla="*/ 13341 w 408090"/>
                  <a:gd name="connsiteY12" fmla="*/ 126308 h 236800"/>
                  <a:gd name="connsiteX13" fmla="*/ 12689 w 408090"/>
                  <a:gd name="connsiteY13" fmla="*/ 136523 h 236800"/>
                  <a:gd name="connsiteX14" fmla="*/ 38986 w 408090"/>
                  <a:gd name="connsiteY14" fmla="*/ 142463 h 236800"/>
                  <a:gd name="connsiteX15" fmla="*/ 33335 w 408090"/>
                  <a:gd name="connsiteY15" fmla="*/ 152171 h 236800"/>
                  <a:gd name="connsiteX16" fmla="*/ 84988 w 408090"/>
                  <a:gd name="connsiteY16" fmla="*/ 165428 h 236800"/>
                  <a:gd name="connsiteX17" fmla="*/ 123456 w 408090"/>
                  <a:gd name="connsiteY17" fmla="*/ 163979 h 236800"/>
                  <a:gd name="connsiteX18" fmla="*/ 149174 w 408090"/>
                  <a:gd name="connsiteY18" fmla="*/ 162023 h 236800"/>
                  <a:gd name="connsiteX19" fmla="*/ 315941 w 408090"/>
                  <a:gd name="connsiteY19" fmla="*/ 236424 h 236800"/>
                  <a:gd name="connsiteX20" fmla="*/ 367594 w 408090"/>
                  <a:gd name="connsiteY20" fmla="*/ 208388 h 236800"/>
                  <a:gd name="connsiteX21" fmla="*/ 408090 w 408090"/>
                  <a:gd name="connsiteY21" fmla="*/ 51473 h 236800"/>
                  <a:gd name="connsiteX22" fmla="*/ 293918 w 408090"/>
                  <a:gd name="connsiteY22" fmla="*/ 52198 h 23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8090" h="236800">
                    <a:moveTo>
                      <a:pt x="293918" y="52198"/>
                    </a:moveTo>
                    <a:cubicBezTo>
                      <a:pt x="286529" y="97838"/>
                      <a:pt x="280371" y="142753"/>
                      <a:pt x="278053" y="140290"/>
                    </a:cubicBezTo>
                    <a:cubicBezTo>
                      <a:pt x="271967" y="133770"/>
                      <a:pt x="166706" y="105082"/>
                      <a:pt x="160186" y="101170"/>
                    </a:cubicBezTo>
                    <a:cubicBezTo>
                      <a:pt x="129397" y="82769"/>
                      <a:pt x="107881" y="85667"/>
                      <a:pt x="94334" y="85667"/>
                    </a:cubicBezTo>
                    <a:lnTo>
                      <a:pt x="74846" y="84798"/>
                    </a:lnTo>
                    <a:cubicBezTo>
                      <a:pt x="74846" y="84798"/>
                      <a:pt x="63400" y="82045"/>
                      <a:pt x="55358" y="85667"/>
                    </a:cubicBezTo>
                    <a:cubicBezTo>
                      <a:pt x="47245" y="89362"/>
                      <a:pt x="44999" y="95664"/>
                      <a:pt x="52461" y="98200"/>
                    </a:cubicBezTo>
                    <a:cubicBezTo>
                      <a:pt x="59126" y="100446"/>
                      <a:pt x="71658" y="102329"/>
                      <a:pt x="71658" y="102329"/>
                    </a:cubicBezTo>
                    <a:cubicBezTo>
                      <a:pt x="71658" y="102329"/>
                      <a:pt x="45723" y="101822"/>
                      <a:pt x="25294" y="100156"/>
                    </a:cubicBezTo>
                    <a:cubicBezTo>
                      <a:pt x="17615" y="99576"/>
                      <a:pt x="16746" y="110008"/>
                      <a:pt x="16746" y="110008"/>
                    </a:cubicBezTo>
                    <a:cubicBezTo>
                      <a:pt x="16746" y="110008"/>
                      <a:pt x="13486" y="109501"/>
                      <a:pt x="11892" y="109139"/>
                    </a:cubicBezTo>
                    <a:cubicBezTo>
                      <a:pt x="1460" y="106821"/>
                      <a:pt x="-2525" y="122469"/>
                      <a:pt x="1605" y="123700"/>
                    </a:cubicBezTo>
                    <a:cubicBezTo>
                      <a:pt x="8559" y="125729"/>
                      <a:pt x="13341" y="126308"/>
                      <a:pt x="13341" y="126308"/>
                    </a:cubicBezTo>
                    <a:cubicBezTo>
                      <a:pt x="10733" y="127323"/>
                      <a:pt x="6096" y="134567"/>
                      <a:pt x="12689" y="136523"/>
                    </a:cubicBezTo>
                    <a:cubicBezTo>
                      <a:pt x="19861" y="138624"/>
                      <a:pt x="38986" y="142463"/>
                      <a:pt x="38986" y="142463"/>
                    </a:cubicBezTo>
                    <a:cubicBezTo>
                      <a:pt x="34422" y="142463"/>
                      <a:pt x="30655" y="151229"/>
                      <a:pt x="33335" y="152171"/>
                    </a:cubicBezTo>
                    <a:cubicBezTo>
                      <a:pt x="43912" y="156010"/>
                      <a:pt x="79845" y="164921"/>
                      <a:pt x="84988" y="165428"/>
                    </a:cubicBezTo>
                    <a:cubicBezTo>
                      <a:pt x="89552" y="165863"/>
                      <a:pt x="113024" y="165646"/>
                      <a:pt x="123456" y="163979"/>
                    </a:cubicBezTo>
                    <a:cubicBezTo>
                      <a:pt x="131715" y="162748"/>
                      <a:pt x="149174" y="162023"/>
                      <a:pt x="149174" y="162023"/>
                    </a:cubicBezTo>
                    <a:cubicBezTo>
                      <a:pt x="149174" y="162023"/>
                      <a:pt x="298120" y="234178"/>
                      <a:pt x="315941" y="236424"/>
                    </a:cubicBezTo>
                    <a:cubicBezTo>
                      <a:pt x="332096" y="238452"/>
                      <a:pt x="358973" y="232729"/>
                      <a:pt x="367594" y="208388"/>
                    </a:cubicBezTo>
                    <a:cubicBezTo>
                      <a:pt x="375418" y="186220"/>
                      <a:pt x="408090" y="51473"/>
                      <a:pt x="408090" y="51473"/>
                    </a:cubicBezTo>
                    <a:cubicBezTo>
                      <a:pt x="397224" y="-17639"/>
                      <a:pt x="305002" y="-16914"/>
                      <a:pt x="293918" y="52198"/>
                    </a:cubicBezTo>
                    <a:close/>
                  </a:path>
                </a:pathLst>
              </a:custGeom>
              <a:solidFill>
                <a:srgbClr val="F4A484"/>
              </a:solidFill>
              <a:ln w="7239" cap="flat">
                <a:noFill/>
                <a:prstDash val="solid"/>
                <a:miter/>
              </a:ln>
            </p:spPr>
            <p:txBody>
              <a:bodyPr rtlCol="0" anchor="ctr"/>
              <a:lstStyle/>
              <a:p>
                <a:endParaRPr lang="en-US"/>
              </a:p>
            </p:txBody>
          </p:sp>
          <p:sp>
            <p:nvSpPr>
              <p:cNvPr id="1202" name="Freeform: Shape 1201">
                <a:extLst>
                  <a:ext uri="{FF2B5EF4-FFF2-40B4-BE49-F238E27FC236}">
                    <a16:creationId xmlns:a16="http://schemas.microsoft.com/office/drawing/2014/main" id="{798CCCBD-FD36-6F31-6546-10AEBD910551}"/>
                  </a:ext>
                </a:extLst>
              </p:cNvPr>
              <p:cNvSpPr/>
              <p:nvPr/>
            </p:nvSpPr>
            <p:spPr>
              <a:xfrm>
                <a:off x="5767795" y="2770533"/>
                <a:ext cx="8765" cy="23037"/>
              </a:xfrm>
              <a:custGeom>
                <a:avLst/>
                <a:gdLst>
                  <a:gd name="connsiteX0" fmla="*/ 0 w 8765"/>
                  <a:gd name="connsiteY0" fmla="*/ 23037 h 23037"/>
                  <a:gd name="connsiteX1" fmla="*/ 8766 w 8765"/>
                  <a:gd name="connsiteY1" fmla="*/ 0 h 23037"/>
                </a:gdLst>
                <a:ahLst/>
                <a:cxnLst>
                  <a:cxn ang="0">
                    <a:pos x="connsiteX0" y="connsiteY0"/>
                  </a:cxn>
                  <a:cxn ang="0">
                    <a:pos x="connsiteX1" y="connsiteY1"/>
                  </a:cxn>
                </a:cxnLst>
                <a:rect l="l" t="t" r="r" b="b"/>
                <a:pathLst>
                  <a:path w="8765" h="23037">
                    <a:moveTo>
                      <a:pt x="0" y="23037"/>
                    </a:moveTo>
                    <a:cubicBezTo>
                      <a:pt x="0" y="23037"/>
                      <a:pt x="7027" y="13402"/>
                      <a:pt x="8766" y="0"/>
                    </a:cubicBezTo>
                  </a:path>
                </a:pathLst>
              </a:custGeom>
              <a:noFill/>
              <a:ln w="4091" cap="rnd">
                <a:solidFill>
                  <a:srgbClr val="E08D68"/>
                </a:solidFill>
                <a:prstDash val="solid"/>
                <a:round/>
              </a:ln>
            </p:spPr>
            <p:txBody>
              <a:bodyPr rtlCol="0" anchor="ctr"/>
              <a:lstStyle/>
              <a:p>
                <a:endParaRPr lang="en-US"/>
              </a:p>
            </p:txBody>
          </p:sp>
          <p:sp>
            <p:nvSpPr>
              <p:cNvPr id="1203" name="Freeform: Shape 1202">
                <a:extLst>
                  <a:ext uri="{FF2B5EF4-FFF2-40B4-BE49-F238E27FC236}">
                    <a16:creationId xmlns:a16="http://schemas.microsoft.com/office/drawing/2014/main" id="{1849407C-A2CD-56DD-4C25-75856B86EAFC}"/>
                  </a:ext>
                </a:extLst>
              </p:cNvPr>
              <p:cNvSpPr/>
              <p:nvPr/>
            </p:nvSpPr>
            <p:spPr>
              <a:xfrm>
                <a:off x="5705928" y="2737933"/>
                <a:ext cx="47595" cy="49551"/>
              </a:xfrm>
              <a:custGeom>
                <a:avLst/>
                <a:gdLst>
                  <a:gd name="connsiteX0" fmla="*/ 0 w 47595"/>
                  <a:gd name="connsiteY0" fmla="*/ 0 h 49551"/>
                  <a:gd name="connsiteX1" fmla="*/ 47596 w 47595"/>
                  <a:gd name="connsiteY1" fmla="*/ 16735 h 49551"/>
                  <a:gd name="connsiteX2" fmla="*/ 2970 w 47595"/>
                  <a:gd name="connsiteY2" fmla="*/ 49552 h 49551"/>
                </a:gdLst>
                <a:ahLst/>
                <a:cxnLst>
                  <a:cxn ang="0">
                    <a:pos x="connsiteX0" y="connsiteY0"/>
                  </a:cxn>
                  <a:cxn ang="0">
                    <a:pos x="connsiteX1" y="connsiteY1"/>
                  </a:cxn>
                  <a:cxn ang="0">
                    <a:pos x="connsiteX2" y="connsiteY2"/>
                  </a:cxn>
                </a:cxnLst>
                <a:rect l="l" t="t" r="r" b="b"/>
                <a:pathLst>
                  <a:path w="47595" h="49551">
                    <a:moveTo>
                      <a:pt x="0" y="0"/>
                    </a:moveTo>
                    <a:cubicBezTo>
                      <a:pt x="0" y="0"/>
                      <a:pt x="11591" y="19270"/>
                      <a:pt x="47596" y="16735"/>
                    </a:cubicBezTo>
                    <a:cubicBezTo>
                      <a:pt x="20212" y="21733"/>
                      <a:pt x="2970" y="49552"/>
                      <a:pt x="2970" y="49552"/>
                    </a:cubicBezTo>
                  </a:path>
                </a:pathLst>
              </a:custGeom>
              <a:noFill/>
              <a:ln w="4091" cap="rnd">
                <a:solidFill>
                  <a:srgbClr val="E08D68"/>
                </a:solidFill>
                <a:prstDash val="solid"/>
                <a:round/>
              </a:ln>
            </p:spPr>
            <p:txBody>
              <a:bodyPr rtlCol="0" anchor="ctr"/>
              <a:lstStyle/>
              <a:p>
                <a:endParaRPr lang="en-US"/>
              </a:p>
            </p:txBody>
          </p:sp>
          <p:sp>
            <p:nvSpPr>
              <p:cNvPr id="1204" name="Freeform: Shape 1203">
                <a:extLst>
                  <a:ext uri="{FF2B5EF4-FFF2-40B4-BE49-F238E27FC236}">
                    <a16:creationId xmlns:a16="http://schemas.microsoft.com/office/drawing/2014/main" id="{781A22BC-944D-DA18-B8A1-4235EE801FAB}"/>
                  </a:ext>
                </a:extLst>
              </p:cNvPr>
              <p:cNvSpPr/>
              <p:nvPr/>
            </p:nvSpPr>
            <p:spPr>
              <a:xfrm>
                <a:off x="5658259" y="2775604"/>
                <a:ext cx="39264" cy="5650"/>
              </a:xfrm>
              <a:custGeom>
                <a:avLst/>
                <a:gdLst>
                  <a:gd name="connsiteX0" fmla="*/ 0 w 39264"/>
                  <a:gd name="connsiteY0" fmla="*/ 0 h 5650"/>
                  <a:gd name="connsiteX1" fmla="*/ 39265 w 39264"/>
                  <a:gd name="connsiteY1" fmla="*/ 5651 h 5650"/>
                </a:gdLst>
                <a:ahLst/>
                <a:cxnLst>
                  <a:cxn ang="0">
                    <a:pos x="connsiteX0" y="connsiteY0"/>
                  </a:cxn>
                  <a:cxn ang="0">
                    <a:pos x="connsiteX1" y="connsiteY1"/>
                  </a:cxn>
                </a:cxnLst>
                <a:rect l="l" t="t" r="r" b="b"/>
                <a:pathLst>
                  <a:path w="39264" h="5650">
                    <a:moveTo>
                      <a:pt x="0" y="0"/>
                    </a:moveTo>
                    <a:lnTo>
                      <a:pt x="39265" y="5651"/>
                    </a:lnTo>
                  </a:path>
                </a:pathLst>
              </a:custGeom>
              <a:ln w="4091" cap="rnd">
                <a:solidFill>
                  <a:srgbClr val="E08D68"/>
                </a:solidFill>
                <a:prstDash val="solid"/>
                <a:round/>
              </a:ln>
            </p:spPr>
            <p:txBody>
              <a:bodyPr rtlCol="0" anchor="ctr"/>
              <a:lstStyle/>
              <a:p>
                <a:endParaRPr lang="en-US"/>
              </a:p>
            </p:txBody>
          </p:sp>
          <p:sp>
            <p:nvSpPr>
              <p:cNvPr id="1205" name="Freeform: Shape 1204">
                <a:extLst>
                  <a:ext uri="{FF2B5EF4-FFF2-40B4-BE49-F238E27FC236}">
                    <a16:creationId xmlns:a16="http://schemas.microsoft.com/office/drawing/2014/main" id="{B2C5921C-B020-82A9-710F-1B6EC3EF1A2D}"/>
                  </a:ext>
                </a:extLst>
              </p:cNvPr>
              <p:cNvSpPr/>
              <p:nvPr/>
            </p:nvSpPr>
            <p:spPr>
              <a:xfrm>
                <a:off x="5635946" y="2758869"/>
                <a:ext cx="59187" cy="6882"/>
              </a:xfrm>
              <a:custGeom>
                <a:avLst/>
                <a:gdLst>
                  <a:gd name="connsiteX0" fmla="*/ 0 w 59187"/>
                  <a:gd name="connsiteY0" fmla="*/ 0 h 6882"/>
                  <a:gd name="connsiteX1" fmla="*/ 59187 w 59187"/>
                  <a:gd name="connsiteY1" fmla="*/ 6882 h 6882"/>
                </a:gdLst>
                <a:ahLst/>
                <a:cxnLst>
                  <a:cxn ang="0">
                    <a:pos x="connsiteX0" y="connsiteY0"/>
                  </a:cxn>
                  <a:cxn ang="0">
                    <a:pos x="connsiteX1" y="connsiteY1"/>
                  </a:cxn>
                </a:cxnLst>
                <a:rect l="l" t="t" r="r" b="b"/>
                <a:pathLst>
                  <a:path w="59187" h="6882">
                    <a:moveTo>
                      <a:pt x="0" y="0"/>
                    </a:moveTo>
                    <a:lnTo>
                      <a:pt x="59187" y="6882"/>
                    </a:lnTo>
                  </a:path>
                </a:pathLst>
              </a:custGeom>
              <a:ln w="4091" cap="rnd">
                <a:solidFill>
                  <a:srgbClr val="E08D68"/>
                </a:solidFill>
                <a:prstDash val="solid"/>
                <a:round/>
              </a:ln>
            </p:spPr>
            <p:txBody>
              <a:bodyPr rtlCol="0" anchor="ctr"/>
              <a:lstStyle/>
              <a:p>
                <a:endParaRPr lang="en-US"/>
              </a:p>
            </p:txBody>
          </p:sp>
          <p:sp>
            <p:nvSpPr>
              <p:cNvPr id="1206" name="Freeform: Shape 1205">
                <a:extLst>
                  <a:ext uri="{FF2B5EF4-FFF2-40B4-BE49-F238E27FC236}">
                    <a16:creationId xmlns:a16="http://schemas.microsoft.com/office/drawing/2014/main" id="{A578EE62-73CD-DFE1-BFFF-897E8C85DB62}"/>
                  </a:ext>
                </a:extLst>
              </p:cNvPr>
              <p:cNvSpPr/>
              <p:nvPr/>
            </p:nvSpPr>
            <p:spPr>
              <a:xfrm>
                <a:off x="5638409" y="2743221"/>
                <a:ext cx="53608" cy="5071"/>
              </a:xfrm>
              <a:custGeom>
                <a:avLst/>
                <a:gdLst>
                  <a:gd name="connsiteX0" fmla="*/ 0 w 53608"/>
                  <a:gd name="connsiteY0" fmla="*/ 0 h 5071"/>
                  <a:gd name="connsiteX1" fmla="*/ 53609 w 53608"/>
                  <a:gd name="connsiteY1" fmla="*/ 5071 h 5071"/>
                </a:gdLst>
                <a:ahLst/>
                <a:cxnLst>
                  <a:cxn ang="0">
                    <a:pos x="connsiteX0" y="connsiteY0"/>
                  </a:cxn>
                  <a:cxn ang="0">
                    <a:pos x="connsiteX1" y="connsiteY1"/>
                  </a:cxn>
                </a:cxnLst>
                <a:rect l="l" t="t" r="r" b="b"/>
                <a:pathLst>
                  <a:path w="53608" h="5071">
                    <a:moveTo>
                      <a:pt x="0" y="0"/>
                    </a:moveTo>
                    <a:lnTo>
                      <a:pt x="53609" y="5071"/>
                    </a:lnTo>
                  </a:path>
                </a:pathLst>
              </a:custGeom>
              <a:ln w="4091" cap="rnd">
                <a:solidFill>
                  <a:srgbClr val="E08D68"/>
                </a:solidFill>
                <a:prstDash val="solid"/>
                <a:round/>
              </a:ln>
            </p:spPr>
            <p:txBody>
              <a:bodyPr rtlCol="0" anchor="ctr"/>
              <a:lstStyle/>
              <a:p>
                <a:endParaRPr lang="en-US"/>
              </a:p>
            </p:txBody>
          </p:sp>
        </p:grpSp>
        <p:sp>
          <p:nvSpPr>
            <p:cNvPr id="1207" name="Freeform: Shape 1206">
              <a:extLst>
                <a:ext uri="{FF2B5EF4-FFF2-40B4-BE49-F238E27FC236}">
                  <a16:creationId xmlns:a16="http://schemas.microsoft.com/office/drawing/2014/main" id="{FFBC7AB6-F667-1BDF-1AF8-1BD93CE3C5D6}"/>
                </a:ext>
              </a:extLst>
            </p:cNvPr>
            <p:cNvSpPr/>
            <p:nvPr/>
          </p:nvSpPr>
          <p:spPr>
            <a:xfrm>
              <a:off x="5890806" y="2461874"/>
              <a:ext cx="148719" cy="304779"/>
            </a:xfrm>
            <a:custGeom>
              <a:avLst/>
              <a:gdLst>
                <a:gd name="connsiteX0" fmla="*/ 41873 w 148719"/>
                <a:gd name="connsiteY0" fmla="*/ 14535 h 304779"/>
                <a:gd name="connsiteX1" fmla="*/ 0 w 148719"/>
                <a:gd name="connsiteY1" fmla="*/ 277435 h 304779"/>
                <a:gd name="connsiteX2" fmla="*/ 127212 w 148719"/>
                <a:gd name="connsiteY2" fmla="*/ 299676 h 304779"/>
                <a:gd name="connsiteX3" fmla="*/ 145903 w 148719"/>
                <a:gd name="connsiteY3" fmla="*/ 62638 h 304779"/>
                <a:gd name="connsiteX4" fmla="*/ 41873 w 148719"/>
                <a:gd name="connsiteY4" fmla="*/ 14535 h 304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19" h="304779">
                  <a:moveTo>
                    <a:pt x="41873" y="14535"/>
                  </a:moveTo>
                  <a:cubicBezTo>
                    <a:pt x="1449" y="95238"/>
                    <a:pt x="0" y="277435"/>
                    <a:pt x="0" y="277435"/>
                  </a:cubicBezTo>
                  <a:cubicBezTo>
                    <a:pt x="0" y="277435"/>
                    <a:pt x="79761" y="318946"/>
                    <a:pt x="127212" y="299676"/>
                  </a:cubicBezTo>
                  <a:cubicBezTo>
                    <a:pt x="127212" y="299676"/>
                    <a:pt x="158001" y="126244"/>
                    <a:pt x="145903" y="62638"/>
                  </a:cubicBezTo>
                  <a:cubicBezTo>
                    <a:pt x="138586" y="23807"/>
                    <a:pt x="61578" y="-24730"/>
                    <a:pt x="41873" y="14535"/>
                  </a:cubicBezTo>
                  <a:close/>
                </a:path>
              </a:pathLst>
            </a:custGeom>
            <a:solidFill>
              <a:srgbClr val="021946"/>
            </a:solidFill>
            <a:ln w="7239" cap="flat">
              <a:noFill/>
              <a:prstDash val="solid"/>
              <a:miter/>
            </a:ln>
          </p:spPr>
          <p:txBody>
            <a:bodyPr rtlCol="0" anchor="ctr"/>
            <a:lstStyle/>
            <a:p>
              <a:endParaRPr lang="en-US"/>
            </a:p>
          </p:txBody>
        </p:sp>
      </p:grpSp>
      <p:grpSp>
        <p:nvGrpSpPr>
          <p:cNvPr id="1208" name="Graphic 7">
            <a:extLst>
              <a:ext uri="{FF2B5EF4-FFF2-40B4-BE49-F238E27FC236}">
                <a16:creationId xmlns:a16="http://schemas.microsoft.com/office/drawing/2014/main" id="{A49336F6-D294-75D4-5867-4779A197278F}"/>
              </a:ext>
            </a:extLst>
          </p:cNvPr>
          <p:cNvGrpSpPr/>
          <p:nvPr/>
        </p:nvGrpSpPr>
        <p:grpSpPr>
          <a:xfrm>
            <a:off x="7388034" y="2145647"/>
            <a:ext cx="581129" cy="2028424"/>
            <a:chOff x="7388034" y="2145647"/>
            <a:chExt cx="581129" cy="2028424"/>
          </a:xfrm>
        </p:grpSpPr>
        <p:grpSp>
          <p:nvGrpSpPr>
            <p:cNvPr id="1209" name="Graphic 7">
              <a:extLst>
                <a:ext uri="{FF2B5EF4-FFF2-40B4-BE49-F238E27FC236}">
                  <a16:creationId xmlns:a16="http://schemas.microsoft.com/office/drawing/2014/main" id="{DBE30525-60E4-C7CC-E72D-A7CD4455311B}"/>
                </a:ext>
              </a:extLst>
            </p:cNvPr>
            <p:cNvGrpSpPr/>
            <p:nvPr/>
          </p:nvGrpSpPr>
          <p:grpSpPr>
            <a:xfrm>
              <a:off x="7388034" y="4060840"/>
              <a:ext cx="258141" cy="113230"/>
              <a:chOff x="7388034" y="4060840"/>
              <a:chExt cx="258141" cy="113230"/>
            </a:xfrm>
          </p:grpSpPr>
          <p:sp>
            <p:nvSpPr>
              <p:cNvPr id="1210" name="Freeform: Shape 1209">
                <a:extLst>
                  <a:ext uri="{FF2B5EF4-FFF2-40B4-BE49-F238E27FC236}">
                    <a16:creationId xmlns:a16="http://schemas.microsoft.com/office/drawing/2014/main" id="{743309F2-83A3-E27B-2FCC-E709402597F5}"/>
                  </a:ext>
                </a:extLst>
              </p:cNvPr>
              <p:cNvSpPr/>
              <p:nvPr/>
            </p:nvSpPr>
            <p:spPr>
              <a:xfrm>
                <a:off x="7388034" y="4060840"/>
                <a:ext cx="258141" cy="113230"/>
              </a:xfrm>
              <a:custGeom>
                <a:avLst/>
                <a:gdLst>
                  <a:gd name="connsiteX0" fmla="*/ 254912 w 258141"/>
                  <a:gd name="connsiteY0" fmla="*/ 0 h 113230"/>
                  <a:gd name="connsiteX1" fmla="*/ 254622 w 258141"/>
                  <a:gd name="connsiteY1" fmla="*/ 113231 h 113230"/>
                  <a:gd name="connsiteX2" fmla="*/ 53 w 258141"/>
                  <a:gd name="connsiteY2" fmla="*/ 113231 h 113230"/>
                  <a:gd name="connsiteX3" fmla="*/ 27654 w 258141"/>
                  <a:gd name="connsiteY3" fmla="*/ 66069 h 113230"/>
                  <a:gd name="connsiteX4" fmla="*/ 135234 w 258141"/>
                  <a:gd name="connsiteY4" fmla="*/ 30499 h 113230"/>
                  <a:gd name="connsiteX5" fmla="*/ 148636 w 258141"/>
                  <a:gd name="connsiteY5" fmla="*/ 73 h 113230"/>
                  <a:gd name="connsiteX6" fmla="*/ 254912 w 258141"/>
                  <a:gd name="connsiteY6" fmla="*/ 73 h 11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141" h="113230">
                    <a:moveTo>
                      <a:pt x="254912" y="0"/>
                    </a:moveTo>
                    <a:cubicBezTo>
                      <a:pt x="252232" y="34484"/>
                      <a:pt x="263605" y="111420"/>
                      <a:pt x="254622" y="113231"/>
                    </a:cubicBezTo>
                    <a:lnTo>
                      <a:pt x="53" y="113231"/>
                    </a:lnTo>
                    <a:cubicBezTo>
                      <a:pt x="53" y="113231"/>
                      <a:pt x="-2483" y="74473"/>
                      <a:pt x="27654" y="66069"/>
                    </a:cubicBezTo>
                    <a:cubicBezTo>
                      <a:pt x="67933" y="54840"/>
                      <a:pt x="116978" y="46582"/>
                      <a:pt x="135234" y="30499"/>
                    </a:cubicBezTo>
                    <a:cubicBezTo>
                      <a:pt x="144289" y="22530"/>
                      <a:pt x="148636" y="73"/>
                      <a:pt x="148636" y="73"/>
                    </a:cubicBezTo>
                    <a:lnTo>
                      <a:pt x="254912" y="73"/>
                    </a:lnTo>
                    <a:close/>
                  </a:path>
                </a:pathLst>
              </a:custGeom>
              <a:solidFill>
                <a:srgbClr val="FE5456"/>
              </a:solidFill>
              <a:ln w="7239" cap="flat">
                <a:noFill/>
                <a:prstDash val="solid"/>
                <a:miter/>
              </a:ln>
            </p:spPr>
            <p:txBody>
              <a:bodyPr rtlCol="0" anchor="ctr"/>
              <a:lstStyle/>
              <a:p>
                <a:endParaRPr lang="en-US"/>
              </a:p>
            </p:txBody>
          </p:sp>
          <p:sp>
            <p:nvSpPr>
              <p:cNvPr id="1211" name="Freeform: Shape 1210">
                <a:extLst>
                  <a:ext uri="{FF2B5EF4-FFF2-40B4-BE49-F238E27FC236}">
                    <a16:creationId xmlns:a16="http://schemas.microsoft.com/office/drawing/2014/main" id="{41DEBEE0-F33D-FFE4-22CD-731AAD39A555}"/>
                  </a:ext>
                </a:extLst>
              </p:cNvPr>
              <p:cNvSpPr/>
              <p:nvPr/>
            </p:nvSpPr>
            <p:spPr>
              <a:xfrm>
                <a:off x="7457923" y="4115949"/>
                <a:ext cx="43973" cy="15669"/>
              </a:xfrm>
              <a:custGeom>
                <a:avLst/>
                <a:gdLst>
                  <a:gd name="connsiteX0" fmla="*/ 0 w 43973"/>
                  <a:gd name="connsiteY0" fmla="*/ 166 h 15669"/>
                  <a:gd name="connsiteX1" fmla="*/ 43974 w 43973"/>
                  <a:gd name="connsiteY1" fmla="*/ 15669 h 15669"/>
                </a:gdLst>
                <a:ahLst/>
                <a:cxnLst>
                  <a:cxn ang="0">
                    <a:pos x="connsiteX0" y="connsiteY0"/>
                  </a:cxn>
                  <a:cxn ang="0">
                    <a:pos x="connsiteX1" y="connsiteY1"/>
                  </a:cxn>
                </a:cxnLst>
                <a:rect l="l" t="t" r="r" b="b"/>
                <a:pathLst>
                  <a:path w="43973" h="15669">
                    <a:moveTo>
                      <a:pt x="0" y="166"/>
                    </a:moveTo>
                    <a:cubicBezTo>
                      <a:pt x="0" y="166"/>
                      <a:pt x="32383" y="-2731"/>
                      <a:pt x="43974" y="15669"/>
                    </a:cubicBezTo>
                  </a:path>
                </a:pathLst>
              </a:custGeom>
              <a:noFill/>
              <a:ln w="6137" cap="rnd">
                <a:solidFill>
                  <a:srgbClr val="7DBBF1"/>
                </a:solidFill>
                <a:prstDash val="solid"/>
                <a:round/>
              </a:ln>
            </p:spPr>
            <p:txBody>
              <a:bodyPr rtlCol="0" anchor="ctr"/>
              <a:lstStyle/>
              <a:p>
                <a:endParaRPr lang="en-US"/>
              </a:p>
            </p:txBody>
          </p:sp>
          <p:sp>
            <p:nvSpPr>
              <p:cNvPr id="1212" name="Freeform: Shape 1211">
                <a:extLst>
                  <a:ext uri="{FF2B5EF4-FFF2-40B4-BE49-F238E27FC236}">
                    <a16:creationId xmlns:a16="http://schemas.microsoft.com/office/drawing/2014/main" id="{29AE867E-CB3F-0D1D-5891-A7C58CE1216F}"/>
                  </a:ext>
                </a:extLst>
              </p:cNvPr>
              <p:cNvSpPr/>
              <p:nvPr/>
            </p:nvSpPr>
            <p:spPr>
              <a:xfrm>
                <a:off x="7487118" y="4107328"/>
                <a:ext cx="43973" cy="15669"/>
              </a:xfrm>
              <a:custGeom>
                <a:avLst/>
                <a:gdLst>
                  <a:gd name="connsiteX0" fmla="*/ 0 w 43973"/>
                  <a:gd name="connsiteY0" fmla="*/ 166 h 15669"/>
                  <a:gd name="connsiteX1" fmla="*/ 43974 w 43973"/>
                  <a:gd name="connsiteY1" fmla="*/ 15669 h 15669"/>
                </a:gdLst>
                <a:ahLst/>
                <a:cxnLst>
                  <a:cxn ang="0">
                    <a:pos x="connsiteX0" y="connsiteY0"/>
                  </a:cxn>
                  <a:cxn ang="0">
                    <a:pos x="connsiteX1" y="connsiteY1"/>
                  </a:cxn>
                </a:cxnLst>
                <a:rect l="l" t="t" r="r" b="b"/>
                <a:pathLst>
                  <a:path w="43973" h="15669">
                    <a:moveTo>
                      <a:pt x="0" y="166"/>
                    </a:moveTo>
                    <a:cubicBezTo>
                      <a:pt x="0" y="166"/>
                      <a:pt x="32383" y="-2731"/>
                      <a:pt x="43974" y="15669"/>
                    </a:cubicBezTo>
                  </a:path>
                </a:pathLst>
              </a:custGeom>
              <a:noFill/>
              <a:ln w="6137" cap="rnd">
                <a:solidFill>
                  <a:srgbClr val="7DBBF1"/>
                </a:solidFill>
                <a:prstDash val="solid"/>
                <a:round/>
              </a:ln>
            </p:spPr>
            <p:txBody>
              <a:bodyPr rtlCol="0" anchor="ctr"/>
              <a:lstStyle/>
              <a:p>
                <a:endParaRPr lang="en-US"/>
              </a:p>
            </p:txBody>
          </p:sp>
        </p:grpSp>
        <p:grpSp>
          <p:nvGrpSpPr>
            <p:cNvPr id="1213" name="Graphic 7">
              <a:extLst>
                <a:ext uri="{FF2B5EF4-FFF2-40B4-BE49-F238E27FC236}">
                  <a16:creationId xmlns:a16="http://schemas.microsoft.com/office/drawing/2014/main" id="{1998F4A9-472A-557F-4CBA-88C1E9E6A51D}"/>
                </a:ext>
              </a:extLst>
            </p:cNvPr>
            <p:cNvGrpSpPr/>
            <p:nvPr/>
          </p:nvGrpSpPr>
          <p:grpSpPr>
            <a:xfrm>
              <a:off x="7791313" y="4060840"/>
              <a:ext cx="177851" cy="113230"/>
              <a:chOff x="7791313" y="4060840"/>
              <a:chExt cx="177851" cy="113230"/>
            </a:xfrm>
          </p:grpSpPr>
          <p:sp>
            <p:nvSpPr>
              <p:cNvPr id="1214" name="Freeform: Shape 1213">
                <a:extLst>
                  <a:ext uri="{FF2B5EF4-FFF2-40B4-BE49-F238E27FC236}">
                    <a16:creationId xmlns:a16="http://schemas.microsoft.com/office/drawing/2014/main" id="{63A6C1CE-3531-31DC-BB42-2C04622CD526}"/>
                  </a:ext>
                </a:extLst>
              </p:cNvPr>
              <p:cNvSpPr/>
              <p:nvPr/>
            </p:nvSpPr>
            <p:spPr>
              <a:xfrm>
                <a:off x="7791313" y="4060840"/>
                <a:ext cx="177851" cy="113230"/>
              </a:xfrm>
              <a:custGeom>
                <a:avLst/>
                <a:gdLst>
                  <a:gd name="connsiteX0" fmla="*/ 0 w 177851"/>
                  <a:gd name="connsiteY0" fmla="*/ 0 h 113230"/>
                  <a:gd name="connsiteX1" fmla="*/ 8621 w 177851"/>
                  <a:gd name="connsiteY1" fmla="*/ 113231 h 113230"/>
                  <a:gd name="connsiteX2" fmla="*/ 177778 w 177851"/>
                  <a:gd name="connsiteY2" fmla="*/ 113231 h 113230"/>
                  <a:gd name="connsiteX3" fmla="*/ 157639 w 177851"/>
                  <a:gd name="connsiteY3" fmla="*/ 62447 h 113230"/>
                  <a:gd name="connsiteX4" fmla="*/ 116635 w 177851"/>
                  <a:gd name="connsiteY4" fmla="*/ 32238 h 113230"/>
                  <a:gd name="connsiteX5" fmla="*/ 106203 w 177851"/>
                  <a:gd name="connsiteY5" fmla="*/ 0 h 113230"/>
                  <a:gd name="connsiteX6" fmla="*/ 0 w 177851"/>
                  <a:gd name="connsiteY6" fmla="*/ 0 h 11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851" h="113230">
                    <a:moveTo>
                      <a:pt x="0" y="0"/>
                    </a:moveTo>
                    <a:cubicBezTo>
                      <a:pt x="3260" y="49479"/>
                      <a:pt x="-5361" y="109029"/>
                      <a:pt x="8621" y="113231"/>
                    </a:cubicBezTo>
                    <a:lnTo>
                      <a:pt x="177778" y="113231"/>
                    </a:lnTo>
                    <a:cubicBezTo>
                      <a:pt x="177778" y="113231"/>
                      <a:pt x="180169" y="85484"/>
                      <a:pt x="157639" y="62447"/>
                    </a:cubicBezTo>
                    <a:cubicBezTo>
                      <a:pt x="148366" y="53029"/>
                      <a:pt x="126560" y="42163"/>
                      <a:pt x="116635" y="32238"/>
                    </a:cubicBezTo>
                    <a:cubicBezTo>
                      <a:pt x="107652" y="23182"/>
                      <a:pt x="106203" y="0"/>
                      <a:pt x="106203" y="0"/>
                    </a:cubicBezTo>
                    <a:lnTo>
                      <a:pt x="0" y="0"/>
                    </a:lnTo>
                    <a:close/>
                  </a:path>
                </a:pathLst>
              </a:custGeom>
              <a:solidFill>
                <a:srgbClr val="FE5456"/>
              </a:solidFill>
              <a:ln w="7239" cap="flat">
                <a:noFill/>
                <a:prstDash val="solid"/>
                <a:miter/>
              </a:ln>
            </p:spPr>
            <p:txBody>
              <a:bodyPr rtlCol="0" anchor="ctr"/>
              <a:lstStyle/>
              <a:p>
                <a:endParaRPr lang="en-US"/>
              </a:p>
            </p:txBody>
          </p:sp>
          <p:sp>
            <p:nvSpPr>
              <p:cNvPr id="1215" name="Freeform: Shape 1214">
                <a:extLst>
                  <a:ext uri="{FF2B5EF4-FFF2-40B4-BE49-F238E27FC236}">
                    <a16:creationId xmlns:a16="http://schemas.microsoft.com/office/drawing/2014/main" id="{4DFFAABF-1060-9492-1D25-30373B466539}"/>
                  </a:ext>
                </a:extLst>
              </p:cNvPr>
              <p:cNvSpPr/>
              <p:nvPr/>
            </p:nvSpPr>
            <p:spPr>
              <a:xfrm>
                <a:off x="7893170" y="4109398"/>
                <a:ext cx="48899" cy="12947"/>
              </a:xfrm>
              <a:custGeom>
                <a:avLst/>
                <a:gdLst>
                  <a:gd name="connsiteX0" fmla="*/ 0 w 48899"/>
                  <a:gd name="connsiteY0" fmla="*/ 12947 h 12947"/>
                  <a:gd name="connsiteX1" fmla="*/ 48900 w 48899"/>
                  <a:gd name="connsiteY1" fmla="*/ 8021 h 12947"/>
                </a:gdLst>
                <a:ahLst/>
                <a:cxnLst>
                  <a:cxn ang="0">
                    <a:pos x="connsiteX0" y="connsiteY0"/>
                  </a:cxn>
                  <a:cxn ang="0">
                    <a:pos x="connsiteX1" y="connsiteY1"/>
                  </a:cxn>
                </a:cxnLst>
                <a:rect l="l" t="t" r="r" b="b"/>
                <a:pathLst>
                  <a:path w="48899" h="12947">
                    <a:moveTo>
                      <a:pt x="0" y="12947"/>
                    </a:moveTo>
                    <a:cubicBezTo>
                      <a:pt x="0" y="12947"/>
                      <a:pt x="21661" y="-12553"/>
                      <a:pt x="48900" y="8021"/>
                    </a:cubicBezTo>
                  </a:path>
                </a:pathLst>
              </a:custGeom>
              <a:noFill/>
              <a:ln w="6137" cap="rnd">
                <a:solidFill>
                  <a:srgbClr val="7DBBF1"/>
                </a:solidFill>
                <a:prstDash val="solid"/>
                <a:round/>
              </a:ln>
            </p:spPr>
            <p:txBody>
              <a:bodyPr rtlCol="0" anchor="ctr"/>
              <a:lstStyle/>
              <a:p>
                <a:endParaRPr lang="en-US"/>
              </a:p>
            </p:txBody>
          </p:sp>
          <p:sp>
            <p:nvSpPr>
              <p:cNvPr id="1216" name="Freeform: Shape 1215">
                <a:extLst>
                  <a:ext uri="{FF2B5EF4-FFF2-40B4-BE49-F238E27FC236}">
                    <a16:creationId xmlns:a16="http://schemas.microsoft.com/office/drawing/2014/main" id="{599C5AD2-FBB2-05A4-884B-02166ECECEAA}"/>
                  </a:ext>
                </a:extLst>
              </p:cNvPr>
              <p:cNvSpPr/>
              <p:nvPr/>
            </p:nvSpPr>
            <p:spPr>
              <a:xfrm>
                <a:off x="7866510" y="4095606"/>
                <a:ext cx="57231" cy="13772"/>
              </a:xfrm>
              <a:custGeom>
                <a:avLst/>
                <a:gdLst>
                  <a:gd name="connsiteX0" fmla="*/ 0 w 57231"/>
                  <a:gd name="connsiteY0" fmla="*/ 13772 h 13772"/>
                  <a:gd name="connsiteX1" fmla="*/ 57231 w 57231"/>
                  <a:gd name="connsiteY1" fmla="*/ 7977 h 13772"/>
                </a:gdLst>
                <a:ahLst/>
                <a:cxnLst>
                  <a:cxn ang="0">
                    <a:pos x="connsiteX0" y="connsiteY0"/>
                  </a:cxn>
                  <a:cxn ang="0">
                    <a:pos x="connsiteX1" y="connsiteY1"/>
                  </a:cxn>
                </a:cxnLst>
                <a:rect l="l" t="t" r="r" b="b"/>
                <a:pathLst>
                  <a:path w="57231" h="13772">
                    <a:moveTo>
                      <a:pt x="0" y="13772"/>
                    </a:moveTo>
                    <a:cubicBezTo>
                      <a:pt x="0" y="13772"/>
                      <a:pt x="32455" y="-12887"/>
                      <a:pt x="57231" y="7977"/>
                    </a:cubicBezTo>
                  </a:path>
                </a:pathLst>
              </a:custGeom>
              <a:noFill/>
              <a:ln w="6137" cap="rnd">
                <a:solidFill>
                  <a:srgbClr val="7DBBF1"/>
                </a:solidFill>
                <a:prstDash val="solid"/>
                <a:round/>
              </a:ln>
            </p:spPr>
            <p:txBody>
              <a:bodyPr rtlCol="0" anchor="ctr"/>
              <a:lstStyle/>
              <a:p>
                <a:endParaRPr lang="en-US"/>
              </a:p>
            </p:txBody>
          </p:sp>
        </p:grpSp>
        <p:sp>
          <p:nvSpPr>
            <p:cNvPr id="1217" name="Freeform: Shape 1216">
              <a:extLst>
                <a:ext uri="{FF2B5EF4-FFF2-40B4-BE49-F238E27FC236}">
                  <a16:creationId xmlns:a16="http://schemas.microsoft.com/office/drawing/2014/main" id="{97F62C18-6E4F-A027-E21C-151B8B50A866}"/>
                </a:ext>
              </a:extLst>
            </p:cNvPr>
            <p:cNvSpPr/>
            <p:nvPr/>
          </p:nvSpPr>
          <p:spPr>
            <a:xfrm>
              <a:off x="7484821" y="2947116"/>
              <a:ext cx="203352" cy="1124156"/>
            </a:xfrm>
            <a:custGeom>
              <a:avLst/>
              <a:gdLst>
                <a:gd name="connsiteX0" fmla="*/ 848 w 203352"/>
                <a:gd name="connsiteY0" fmla="*/ 73495 h 1124156"/>
                <a:gd name="connsiteX1" fmla="*/ 47357 w 203352"/>
                <a:gd name="connsiteY1" fmla="*/ 1124156 h 1124156"/>
                <a:gd name="connsiteX2" fmla="*/ 160805 w 203352"/>
                <a:gd name="connsiteY2" fmla="*/ 1124156 h 1124156"/>
                <a:gd name="connsiteX3" fmla="*/ 191594 w 203352"/>
                <a:gd name="connsiteY3" fmla="*/ 333787 h 1124156"/>
                <a:gd name="connsiteX4" fmla="*/ 202171 w 203352"/>
                <a:gd name="connsiteY4" fmla="*/ 76465 h 1124156"/>
                <a:gd name="connsiteX5" fmla="*/ 848 w 203352"/>
                <a:gd name="connsiteY5" fmla="*/ 73495 h 1124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352" h="1124156">
                  <a:moveTo>
                    <a:pt x="848" y="73495"/>
                  </a:moveTo>
                  <a:cubicBezTo>
                    <a:pt x="-7411" y="151590"/>
                    <a:pt x="47357" y="1124156"/>
                    <a:pt x="47357" y="1124156"/>
                  </a:cubicBezTo>
                  <a:lnTo>
                    <a:pt x="160805" y="1124156"/>
                  </a:lnTo>
                  <a:cubicBezTo>
                    <a:pt x="160805" y="1124156"/>
                    <a:pt x="196376" y="434413"/>
                    <a:pt x="191594" y="333787"/>
                  </a:cubicBezTo>
                  <a:cubicBezTo>
                    <a:pt x="186813" y="233162"/>
                    <a:pt x="208546" y="137680"/>
                    <a:pt x="202171" y="76465"/>
                  </a:cubicBezTo>
                  <a:cubicBezTo>
                    <a:pt x="195796" y="15322"/>
                    <a:pt x="14757" y="-58209"/>
                    <a:pt x="848" y="73495"/>
                  </a:cubicBezTo>
                  <a:close/>
                </a:path>
              </a:pathLst>
            </a:custGeom>
            <a:solidFill>
              <a:srgbClr val="021946"/>
            </a:solidFill>
            <a:ln w="7239" cap="flat">
              <a:noFill/>
              <a:prstDash val="solid"/>
              <a:miter/>
            </a:ln>
          </p:spPr>
          <p:txBody>
            <a:bodyPr rtlCol="0" anchor="ctr"/>
            <a:lstStyle/>
            <a:p>
              <a:endParaRPr lang="en-US"/>
            </a:p>
          </p:txBody>
        </p:sp>
        <p:sp>
          <p:nvSpPr>
            <p:cNvPr id="1218" name="Freeform: Shape 1217">
              <a:extLst>
                <a:ext uri="{FF2B5EF4-FFF2-40B4-BE49-F238E27FC236}">
                  <a16:creationId xmlns:a16="http://schemas.microsoft.com/office/drawing/2014/main" id="{8737484C-B92D-C5EA-E158-4EBB04B8343D}"/>
                </a:ext>
              </a:extLst>
            </p:cNvPr>
            <p:cNvSpPr/>
            <p:nvPr/>
          </p:nvSpPr>
          <p:spPr>
            <a:xfrm>
              <a:off x="7647728" y="2922511"/>
              <a:ext cx="258988" cy="1148761"/>
            </a:xfrm>
            <a:custGeom>
              <a:avLst/>
              <a:gdLst>
                <a:gd name="connsiteX0" fmla="*/ 0 w 258988"/>
                <a:gd name="connsiteY0" fmla="*/ 103968 h 1148761"/>
                <a:gd name="connsiteX1" fmla="*/ 142064 w 258988"/>
                <a:gd name="connsiteY1" fmla="*/ 1148762 h 1148761"/>
                <a:gd name="connsiteX2" fmla="*/ 258989 w 258988"/>
                <a:gd name="connsiteY2" fmla="*/ 1148762 h 1148761"/>
                <a:gd name="connsiteX3" fmla="*/ 197918 w 258988"/>
                <a:gd name="connsiteY3" fmla="*/ 257985 h 1148761"/>
                <a:gd name="connsiteX4" fmla="*/ 181039 w 258988"/>
                <a:gd name="connsiteY4" fmla="*/ 73614 h 1148761"/>
                <a:gd name="connsiteX5" fmla="*/ 0 w 258988"/>
                <a:gd name="connsiteY5" fmla="*/ 103968 h 114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988" h="1148761">
                  <a:moveTo>
                    <a:pt x="0" y="103968"/>
                  </a:moveTo>
                  <a:cubicBezTo>
                    <a:pt x="-145" y="454527"/>
                    <a:pt x="142064" y="1148762"/>
                    <a:pt x="142064" y="1148762"/>
                  </a:cubicBezTo>
                  <a:lnTo>
                    <a:pt x="258989" y="1148762"/>
                  </a:lnTo>
                  <a:cubicBezTo>
                    <a:pt x="258989" y="1148762"/>
                    <a:pt x="200092" y="358973"/>
                    <a:pt x="197918" y="257985"/>
                  </a:cubicBezTo>
                  <a:cubicBezTo>
                    <a:pt x="196325" y="185468"/>
                    <a:pt x="188138" y="134975"/>
                    <a:pt x="181039" y="73614"/>
                  </a:cubicBezTo>
                  <a:cubicBezTo>
                    <a:pt x="168868" y="-30054"/>
                    <a:pt x="72" y="-28025"/>
                    <a:pt x="0" y="103968"/>
                  </a:cubicBezTo>
                  <a:close/>
                </a:path>
              </a:pathLst>
            </a:custGeom>
            <a:solidFill>
              <a:srgbClr val="021946"/>
            </a:solidFill>
            <a:ln w="7239" cap="flat">
              <a:noFill/>
              <a:prstDash val="solid"/>
              <a:miter/>
            </a:ln>
          </p:spPr>
          <p:txBody>
            <a:bodyPr rtlCol="0" anchor="ctr"/>
            <a:lstStyle/>
            <a:p>
              <a:endParaRPr lang="en-US"/>
            </a:p>
          </p:txBody>
        </p:sp>
        <p:sp>
          <p:nvSpPr>
            <p:cNvPr id="1219" name="Freeform: Shape 1218">
              <a:extLst>
                <a:ext uri="{FF2B5EF4-FFF2-40B4-BE49-F238E27FC236}">
                  <a16:creationId xmlns:a16="http://schemas.microsoft.com/office/drawing/2014/main" id="{FA750B6F-B9CB-2F3B-A05B-C5F1CCA2EFF6}"/>
                </a:ext>
              </a:extLst>
            </p:cNvPr>
            <p:cNvSpPr/>
            <p:nvPr/>
          </p:nvSpPr>
          <p:spPr>
            <a:xfrm>
              <a:off x="7484764" y="2928679"/>
              <a:ext cx="350884" cy="168215"/>
            </a:xfrm>
            <a:custGeom>
              <a:avLst/>
              <a:gdLst>
                <a:gd name="connsiteX0" fmla="*/ 350885 w 350884"/>
                <a:gd name="connsiteY0" fmla="*/ 124604 h 168215"/>
                <a:gd name="connsiteX1" fmla="*/ 201939 w 350884"/>
                <a:gd name="connsiteY1" fmla="*/ 156190 h 168215"/>
                <a:gd name="connsiteX2" fmla="*/ 181944 w 350884"/>
                <a:gd name="connsiteY2" fmla="*/ 155611 h 168215"/>
                <a:gd name="connsiteX3" fmla="*/ 163978 w 350884"/>
                <a:gd name="connsiteY3" fmla="*/ 154596 h 168215"/>
                <a:gd name="connsiteX4" fmla="*/ 16336 w 350884"/>
                <a:gd name="connsiteY4" fmla="*/ 156118 h 168215"/>
                <a:gd name="connsiteX5" fmla="*/ 688 w 350884"/>
                <a:gd name="connsiteY5" fmla="*/ 168216 h 168215"/>
                <a:gd name="connsiteX6" fmla="*/ 833 w 350884"/>
                <a:gd name="connsiteY6" fmla="*/ 91932 h 168215"/>
                <a:gd name="connsiteX7" fmla="*/ 171367 w 350884"/>
                <a:gd name="connsiteY7" fmla="*/ 51146 h 168215"/>
                <a:gd name="connsiteX8" fmla="*/ 210922 w 350884"/>
                <a:gd name="connsiteY8" fmla="*/ 5868 h 168215"/>
                <a:gd name="connsiteX9" fmla="*/ 291842 w 350884"/>
                <a:gd name="connsiteY9" fmla="*/ 0 h 168215"/>
                <a:gd name="connsiteX10" fmla="*/ 343858 w 350884"/>
                <a:gd name="connsiteY10" fmla="*/ 67373 h 168215"/>
                <a:gd name="connsiteX11" fmla="*/ 350885 w 350884"/>
                <a:gd name="connsiteY11" fmla="*/ 124604 h 16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884" h="168215">
                  <a:moveTo>
                    <a:pt x="350885" y="124604"/>
                  </a:moveTo>
                  <a:cubicBezTo>
                    <a:pt x="331252" y="133298"/>
                    <a:pt x="272934" y="155973"/>
                    <a:pt x="201939" y="156190"/>
                  </a:cubicBezTo>
                  <a:cubicBezTo>
                    <a:pt x="195419" y="156190"/>
                    <a:pt x="188681" y="156045"/>
                    <a:pt x="181944" y="155611"/>
                  </a:cubicBezTo>
                  <a:cubicBezTo>
                    <a:pt x="175786" y="155248"/>
                    <a:pt x="169846" y="154886"/>
                    <a:pt x="163978" y="154596"/>
                  </a:cubicBezTo>
                  <a:cubicBezTo>
                    <a:pt x="78349" y="150105"/>
                    <a:pt x="31187" y="152061"/>
                    <a:pt x="16336" y="156118"/>
                  </a:cubicBezTo>
                  <a:cubicBezTo>
                    <a:pt x="10541" y="157639"/>
                    <a:pt x="5107" y="162565"/>
                    <a:pt x="688" y="168216"/>
                  </a:cubicBezTo>
                  <a:cubicBezTo>
                    <a:pt x="-181" y="129458"/>
                    <a:pt x="-326" y="102436"/>
                    <a:pt x="833" y="91932"/>
                  </a:cubicBezTo>
                  <a:cubicBezTo>
                    <a:pt x="11338" y="-7824"/>
                    <a:pt x="117614" y="10142"/>
                    <a:pt x="171367" y="51146"/>
                  </a:cubicBezTo>
                  <a:cubicBezTo>
                    <a:pt x="179916" y="30282"/>
                    <a:pt x="194115" y="15286"/>
                    <a:pt x="210922" y="5868"/>
                  </a:cubicBezTo>
                  <a:lnTo>
                    <a:pt x="291842" y="0"/>
                  </a:lnTo>
                  <a:cubicBezTo>
                    <a:pt x="318502" y="10142"/>
                    <a:pt x="339801" y="32962"/>
                    <a:pt x="343858" y="67373"/>
                  </a:cubicBezTo>
                  <a:cubicBezTo>
                    <a:pt x="346248" y="87223"/>
                    <a:pt x="348711" y="105914"/>
                    <a:pt x="350885" y="124604"/>
                  </a:cubicBezTo>
                  <a:close/>
                </a:path>
              </a:pathLst>
            </a:custGeom>
            <a:solidFill>
              <a:srgbClr val="021946">
                <a:alpha val="36000"/>
              </a:srgbClr>
            </a:solidFill>
            <a:ln w="7239" cap="flat">
              <a:noFill/>
              <a:prstDash val="solid"/>
              <a:miter/>
            </a:ln>
          </p:spPr>
          <p:txBody>
            <a:bodyPr rtlCol="0" anchor="ctr"/>
            <a:lstStyle/>
            <a:p>
              <a:endParaRPr lang="en-US"/>
            </a:p>
          </p:txBody>
        </p:sp>
        <p:sp>
          <p:nvSpPr>
            <p:cNvPr id="1220" name="Freeform: Shape 1219">
              <a:extLst>
                <a:ext uri="{FF2B5EF4-FFF2-40B4-BE49-F238E27FC236}">
                  <a16:creationId xmlns:a16="http://schemas.microsoft.com/office/drawing/2014/main" id="{07D88227-B1F8-FC3A-B12B-ED17BFAA833E}"/>
                </a:ext>
              </a:extLst>
            </p:cNvPr>
            <p:cNvSpPr/>
            <p:nvPr/>
          </p:nvSpPr>
          <p:spPr>
            <a:xfrm>
              <a:off x="7458311" y="2459944"/>
              <a:ext cx="143783" cy="327279"/>
            </a:xfrm>
            <a:custGeom>
              <a:avLst/>
              <a:gdLst>
                <a:gd name="connsiteX0" fmla="*/ 78576 w 143783"/>
                <a:gd name="connsiteY0" fmla="*/ 5815 h 327279"/>
                <a:gd name="connsiteX1" fmla="*/ 47 w 143783"/>
                <a:gd name="connsiteY1" fmla="*/ 291609 h 327279"/>
                <a:gd name="connsiteX2" fmla="*/ 122188 w 143783"/>
                <a:gd name="connsiteY2" fmla="*/ 322687 h 327279"/>
                <a:gd name="connsiteX3" fmla="*/ 138488 w 143783"/>
                <a:gd name="connsiteY3" fmla="*/ 43994 h 327279"/>
                <a:gd name="connsiteX4" fmla="*/ 78576 w 143783"/>
                <a:gd name="connsiteY4" fmla="*/ 5815 h 327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83" h="327279">
                  <a:moveTo>
                    <a:pt x="78576" y="5815"/>
                  </a:moveTo>
                  <a:cubicBezTo>
                    <a:pt x="-4590" y="83911"/>
                    <a:pt x="47" y="291609"/>
                    <a:pt x="47" y="291609"/>
                  </a:cubicBezTo>
                  <a:cubicBezTo>
                    <a:pt x="47" y="291609"/>
                    <a:pt x="76620" y="342537"/>
                    <a:pt x="122188" y="322687"/>
                  </a:cubicBezTo>
                  <a:cubicBezTo>
                    <a:pt x="122188" y="322687"/>
                    <a:pt x="156671" y="109701"/>
                    <a:pt x="138488" y="43994"/>
                  </a:cubicBezTo>
                  <a:cubicBezTo>
                    <a:pt x="127332" y="3860"/>
                    <a:pt x="94007" y="-8673"/>
                    <a:pt x="78576" y="5815"/>
                  </a:cubicBezTo>
                  <a:close/>
                </a:path>
              </a:pathLst>
            </a:custGeom>
            <a:solidFill>
              <a:srgbClr val="1B84C1"/>
            </a:solidFill>
            <a:ln w="7239" cap="flat">
              <a:noFill/>
              <a:prstDash val="solid"/>
              <a:miter/>
            </a:ln>
          </p:spPr>
          <p:txBody>
            <a:bodyPr rtlCol="0" anchor="ctr"/>
            <a:lstStyle/>
            <a:p>
              <a:endParaRPr lang="en-US"/>
            </a:p>
          </p:txBody>
        </p:sp>
        <p:sp>
          <p:nvSpPr>
            <p:cNvPr id="1221" name="Freeform: Shape 1220">
              <a:extLst>
                <a:ext uri="{FF2B5EF4-FFF2-40B4-BE49-F238E27FC236}">
                  <a16:creationId xmlns:a16="http://schemas.microsoft.com/office/drawing/2014/main" id="{58E28B40-56B4-8648-ADC4-DE1F47187DF0}"/>
                </a:ext>
              </a:extLst>
            </p:cNvPr>
            <p:cNvSpPr/>
            <p:nvPr/>
          </p:nvSpPr>
          <p:spPr>
            <a:xfrm>
              <a:off x="7482410" y="2431276"/>
              <a:ext cx="407145" cy="636141"/>
            </a:xfrm>
            <a:custGeom>
              <a:avLst/>
              <a:gdLst>
                <a:gd name="connsiteX0" fmla="*/ 287097 w 407145"/>
                <a:gd name="connsiteY0" fmla="*/ 3043 h 636141"/>
                <a:gd name="connsiteX1" fmla="*/ 406993 w 407145"/>
                <a:gd name="connsiteY1" fmla="*/ 62230 h 636141"/>
                <a:gd name="connsiteX2" fmla="*/ 346139 w 407145"/>
                <a:gd name="connsiteY2" fmla="*/ 460167 h 636141"/>
                <a:gd name="connsiteX3" fmla="*/ 354326 w 407145"/>
                <a:gd name="connsiteY3" fmla="*/ 610417 h 636141"/>
                <a:gd name="connsiteX4" fmla="*/ 163217 w 407145"/>
                <a:gd name="connsiteY4" fmla="*/ 636062 h 636141"/>
                <a:gd name="connsiteX5" fmla="*/ 0 w 407145"/>
                <a:gd name="connsiteY5" fmla="*/ 617444 h 636141"/>
                <a:gd name="connsiteX6" fmla="*/ 6955 w 407145"/>
                <a:gd name="connsiteY6" fmla="*/ 463644 h 636141"/>
                <a:gd name="connsiteX7" fmla="*/ 9997 w 407145"/>
                <a:gd name="connsiteY7" fmla="*/ 158943 h 636141"/>
                <a:gd name="connsiteX8" fmla="*/ 54333 w 407145"/>
                <a:gd name="connsiteY8" fmla="*/ 34556 h 636141"/>
                <a:gd name="connsiteX9" fmla="*/ 164304 w 407145"/>
                <a:gd name="connsiteY9" fmla="*/ 0 h 636141"/>
                <a:gd name="connsiteX10" fmla="*/ 287097 w 407145"/>
                <a:gd name="connsiteY10" fmla="*/ 3043 h 636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7145" h="636141">
                  <a:moveTo>
                    <a:pt x="287097" y="3043"/>
                  </a:moveTo>
                  <a:cubicBezTo>
                    <a:pt x="287097" y="3043"/>
                    <a:pt x="403226" y="39989"/>
                    <a:pt x="406993" y="62230"/>
                  </a:cubicBezTo>
                  <a:cubicBezTo>
                    <a:pt x="410687" y="84470"/>
                    <a:pt x="346139" y="384825"/>
                    <a:pt x="346139" y="460167"/>
                  </a:cubicBezTo>
                  <a:cubicBezTo>
                    <a:pt x="346139" y="535509"/>
                    <a:pt x="354326" y="610417"/>
                    <a:pt x="354326" y="610417"/>
                  </a:cubicBezTo>
                  <a:cubicBezTo>
                    <a:pt x="354326" y="610417"/>
                    <a:pt x="256598" y="637801"/>
                    <a:pt x="163217" y="636062"/>
                  </a:cubicBezTo>
                  <a:cubicBezTo>
                    <a:pt x="69909" y="634323"/>
                    <a:pt x="0" y="617444"/>
                    <a:pt x="0" y="617444"/>
                  </a:cubicBezTo>
                  <a:cubicBezTo>
                    <a:pt x="0" y="617444"/>
                    <a:pt x="5071" y="525295"/>
                    <a:pt x="6955" y="463644"/>
                  </a:cubicBezTo>
                  <a:cubicBezTo>
                    <a:pt x="8838" y="401994"/>
                    <a:pt x="10142" y="224795"/>
                    <a:pt x="9997" y="158943"/>
                  </a:cubicBezTo>
                  <a:cubicBezTo>
                    <a:pt x="9852" y="101640"/>
                    <a:pt x="36802" y="54913"/>
                    <a:pt x="54333" y="34556"/>
                  </a:cubicBezTo>
                  <a:cubicBezTo>
                    <a:pt x="68822" y="17749"/>
                    <a:pt x="164304" y="0"/>
                    <a:pt x="164304" y="0"/>
                  </a:cubicBezTo>
                  <a:lnTo>
                    <a:pt x="287097" y="3043"/>
                  </a:lnTo>
                  <a:close/>
                </a:path>
              </a:pathLst>
            </a:custGeom>
            <a:solidFill>
              <a:srgbClr val="1B84C1"/>
            </a:solidFill>
            <a:ln w="7239" cap="flat">
              <a:noFill/>
              <a:prstDash val="solid"/>
              <a:miter/>
            </a:ln>
          </p:spPr>
          <p:txBody>
            <a:bodyPr rtlCol="0" anchor="ctr"/>
            <a:lstStyle/>
            <a:p>
              <a:endParaRPr lang="en-US"/>
            </a:p>
          </p:txBody>
        </p:sp>
        <p:sp>
          <p:nvSpPr>
            <p:cNvPr id="1222" name="Freeform: Shape 1221">
              <a:extLst>
                <a:ext uri="{FF2B5EF4-FFF2-40B4-BE49-F238E27FC236}">
                  <a16:creationId xmlns:a16="http://schemas.microsoft.com/office/drawing/2014/main" id="{6E9AF456-43A0-B980-B70B-397A56080CC3}"/>
                </a:ext>
              </a:extLst>
            </p:cNvPr>
            <p:cNvSpPr/>
            <p:nvPr/>
          </p:nvSpPr>
          <p:spPr>
            <a:xfrm>
              <a:off x="7491175" y="2431131"/>
              <a:ext cx="383955" cy="521310"/>
            </a:xfrm>
            <a:custGeom>
              <a:avLst/>
              <a:gdLst>
                <a:gd name="connsiteX0" fmla="*/ 337374 w 383955"/>
                <a:gd name="connsiteY0" fmla="*/ 460240 h 521310"/>
                <a:gd name="connsiteX1" fmla="*/ 338895 w 383955"/>
                <a:gd name="connsiteY1" fmla="*/ 521310 h 521310"/>
                <a:gd name="connsiteX2" fmla="*/ 267610 w 383955"/>
                <a:gd name="connsiteY2" fmla="*/ 445388 h 521310"/>
                <a:gd name="connsiteX3" fmla="*/ 38975 w 383955"/>
                <a:gd name="connsiteY3" fmla="*/ 363236 h 521310"/>
                <a:gd name="connsiteX4" fmla="*/ 0 w 383955"/>
                <a:gd name="connsiteY4" fmla="*/ 360194 h 521310"/>
                <a:gd name="connsiteX5" fmla="*/ 724 w 383955"/>
                <a:gd name="connsiteY5" fmla="*/ 292241 h 521310"/>
                <a:gd name="connsiteX6" fmla="*/ 100625 w 383955"/>
                <a:gd name="connsiteY6" fmla="*/ 12388 h 521310"/>
                <a:gd name="connsiteX7" fmla="*/ 155683 w 383955"/>
                <a:gd name="connsiteY7" fmla="*/ 0 h 521310"/>
                <a:gd name="connsiteX8" fmla="*/ 127792 w 383955"/>
                <a:gd name="connsiteY8" fmla="*/ 62302 h 521310"/>
                <a:gd name="connsiteX9" fmla="*/ 73531 w 383955"/>
                <a:gd name="connsiteY9" fmla="*/ 274782 h 521310"/>
                <a:gd name="connsiteX10" fmla="*/ 229576 w 383955"/>
                <a:gd name="connsiteY10" fmla="*/ 290285 h 521310"/>
                <a:gd name="connsiteX11" fmla="*/ 291082 w 383955"/>
                <a:gd name="connsiteY11" fmla="*/ 81428 h 521310"/>
                <a:gd name="connsiteX12" fmla="*/ 383955 w 383955"/>
                <a:gd name="connsiteY12" fmla="*/ 159812 h 521310"/>
                <a:gd name="connsiteX13" fmla="*/ 337374 w 383955"/>
                <a:gd name="connsiteY13" fmla="*/ 460240 h 52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3955" h="521310">
                  <a:moveTo>
                    <a:pt x="337374" y="460240"/>
                  </a:moveTo>
                  <a:cubicBezTo>
                    <a:pt x="337374" y="481176"/>
                    <a:pt x="338026" y="502112"/>
                    <a:pt x="338895" y="521310"/>
                  </a:cubicBezTo>
                  <a:cubicBezTo>
                    <a:pt x="320277" y="484726"/>
                    <a:pt x="285359" y="451039"/>
                    <a:pt x="267610" y="445388"/>
                  </a:cubicBezTo>
                  <a:cubicBezTo>
                    <a:pt x="245007" y="438216"/>
                    <a:pt x="53971" y="360121"/>
                    <a:pt x="38975" y="363236"/>
                  </a:cubicBezTo>
                  <a:cubicBezTo>
                    <a:pt x="30934" y="364903"/>
                    <a:pt x="13982" y="362657"/>
                    <a:pt x="0" y="360194"/>
                  </a:cubicBezTo>
                  <a:cubicBezTo>
                    <a:pt x="362" y="338171"/>
                    <a:pt x="507" y="314988"/>
                    <a:pt x="724" y="292241"/>
                  </a:cubicBezTo>
                  <a:lnTo>
                    <a:pt x="100625" y="12388"/>
                  </a:lnTo>
                  <a:cubicBezTo>
                    <a:pt x="128299" y="5071"/>
                    <a:pt x="155683" y="0"/>
                    <a:pt x="155683" y="0"/>
                  </a:cubicBezTo>
                  <a:cubicBezTo>
                    <a:pt x="147497" y="6520"/>
                    <a:pt x="136123" y="43829"/>
                    <a:pt x="127792" y="62302"/>
                  </a:cubicBezTo>
                  <a:cubicBezTo>
                    <a:pt x="119388" y="80776"/>
                    <a:pt x="73531" y="274782"/>
                    <a:pt x="73531" y="274782"/>
                  </a:cubicBezTo>
                  <a:lnTo>
                    <a:pt x="229576" y="290285"/>
                  </a:lnTo>
                  <a:cubicBezTo>
                    <a:pt x="249064" y="141412"/>
                    <a:pt x="291082" y="81428"/>
                    <a:pt x="291082" y="81428"/>
                  </a:cubicBezTo>
                  <a:lnTo>
                    <a:pt x="383955" y="159812"/>
                  </a:lnTo>
                  <a:cubicBezTo>
                    <a:pt x="365844" y="260945"/>
                    <a:pt x="337374" y="410253"/>
                    <a:pt x="337374" y="460240"/>
                  </a:cubicBezTo>
                  <a:close/>
                </a:path>
              </a:pathLst>
            </a:custGeom>
            <a:solidFill>
              <a:srgbClr val="1B84C1">
                <a:alpha val="36000"/>
              </a:srgbClr>
            </a:solidFill>
            <a:ln w="7239" cap="flat">
              <a:noFill/>
              <a:prstDash val="solid"/>
              <a:miter/>
            </a:ln>
          </p:spPr>
          <p:txBody>
            <a:bodyPr rtlCol="0" anchor="ctr"/>
            <a:lstStyle/>
            <a:p>
              <a:endParaRPr lang="en-US"/>
            </a:p>
          </p:txBody>
        </p:sp>
        <p:sp>
          <p:nvSpPr>
            <p:cNvPr id="1223" name="Freeform: Shape 1222">
              <a:extLst>
                <a:ext uri="{FF2B5EF4-FFF2-40B4-BE49-F238E27FC236}">
                  <a16:creationId xmlns:a16="http://schemas.microsoft.com/office/drawing/2014/main" id="{CC77A576-2F45-C2E7-EFB9-0A67E029AF63}"/>
                </a:ext>
              </a:extLst>
            </p:cNvPr>
            <p:cNvSpPr/>
            <p:nvPr/>
          </p:nvSpPr>
          <p:spPr>
            <a:xfrm>
              <a:off x="7634102" y="2339488"/>
              <a:ext cx="135405" cy="167543"/>
            </a:xfrm>
            <a:custGeom>
              <a:avLst/>
              <a:gdLst>
                <a:gd name="connsiteX0" fmla="*/ 124321 w 135405"/>
                <a:gd name="connsiteY0" fmla="*/ 49842 h 167543"/>
                <a:gd name="connsiteX1" fmla="*/ 135405 w 135405"/>
                <a:gd name="connsiteY1" fmla="*/ 95120 h 167543"/>
                <a:gd name="connsiteX2" fmla="*/ 30940 w 135405"/>
                <a:gd name="connsiteY2" fmla="*/ 166984 h 167543"/>
                <a:gd name="connsiteX3" fmla="*/ 12684 w 135405"/>
                <a:gd name="connsiteY3" fmla="*/ 91787 h 167543"/>
                <a:gd name="connsiteX4" fmla="*/ 10439 w 135405"/>
                <a:gd name="connsiteY4" fmla="*/ 61795 h 167543"/>
                <a:gd name="connsiteX5" fmla="*/ 114759 w 135405"/>
                <a:gd name="connsiteY5" fmla="*/ 0 h 167543"/>
                <a:gd name="connsiteX6" fmla="*/ 124321 w 135405"/>
                <a:gd name="connsiteY6" fmla="*/ 49842 h 16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405" h="167543">
                  <a:moveTo>
                    <a:pt x="124321" y="49842"/>
                  </a:moveTo>
                  <a:lnTo>
                    <a:pt x="135405" y="95120"/>
                  </a:lnTo>
                  <a:cubicBezTo>
                    <a:pt x="135405" y="95120"/>
                    <a:pt x="87519" y="174953"/>
                    <a:pt x="30940" y="166984"/>
                  </a:cubicBezTo>
                  <a:cubicBezTo>
                    <a:pt x="-25639" y="159015"/>
                    <a:pt x="12684" y="91787"/>
                    <a:pt x="12684" y="91787"/>
                  </a:cubicBezTo>
                  <a:lnTo>
                    <a:pt x="10439" y="61795"/>
                  </a:lnTo>
                  <a:lnTo>
                    <a:pt x="114759" y="0"/>
                  </a:lnTo>
                  <a:lnTo>
                    <a:pt x="124321" y="49842"/>
                  </a:lnTo>
                  <a:close/>
                </a:path>
              </a:pathLst>
            </a:custGeom>
            <a:solidFill>
              <a:srgbClr val="E08D68"/>
            </a:solidFill>
            <a:ln w="7239" cap="flat">
              <a:noFill/>
              <a:prstDash val="solid"/>
              <a:miter/>
            </a:ln>
          </p:spPr>
          <p:txBody>
            <a:bodyPr rtlCol="0" anchor="ctr"/>
            <a:lstStyle/>
            <a:p>
              <a:endParaRPr lang="en-US"/>
            </a:p>
          </p:txBody>
        </p:sp>
        <p:sp>
          <p:nvSpPr>
            <p:cNvPr id="1224" name="Freeform: Shape 1223">
              <a:extLst>
                <a:ext uri="{FF2B5EF4-FFF2-40B4-BE49-F238E27FC236}">
                  <a16:creationId xmlns:a16="http://schemas.microsoft.com/office/drawing/2014/main" id="{7F63EB77-18A7-5135-1D48-0BBD15F4B231}"/>
                </a:ext>
              </a:extLst>
            </p:cNvPr>
            <p:cNvSpPr/>
            <p:nvPr/>
          </p:nvSpPr>
          <p:spPr>
            <a:xfrm>
              <a:off x="7588729" y="2184198"/>
              <a:ext cx="205840" cy="230850"/>
            </a:xfrm>
            <a:custGeom>
              <a:avLst/>
              <a:gdLst>
                <a:gd name="connsiteX0" fmla="*/ 4086 w 205840"/>
                <a:gd name="connsiteY0" fmla="*/ 34670 h 230850"/>
                <a:gd name="connsiteX1" fmla="*/ 1261 w 205840"/>
                <a:gd name="connsiteY1" fmla="*/ 135948 h 230850"/>
                <a:gd name="connsiteX2" fmla="*/ 34730 w 205840"/>
                <a:gd name="connsiteY2" fmla="*/ 230125 h 230850"/>
                <a:gd name="connsiteX3" fmla="*/ 148903 w 205840"/>
                <a:gd name="connsiteY3" fmla="*/ 166302 h 230850"/>
                <a:gd name="connsiteX4" fmla="*/ 201570 w 205840"/>
                <a:gd name="connsiteY4" fmla="*/ 48507 h 230850"/>
                <a:gd name="connsiteX5" fmla="*/ 4086 w 205840"/>
                <a:gd name="connsiteY5" fmla="*/ 34670 h 23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840" h="230850">
                  <a:moveTo>
                    <a:pt x="4086" y="34670"/>
                  </a:moveTo>
                  <a:cubicBezTo>
                    <a:pt x="1116" y="49666"/>
                    <a:pt x="-1709" y="98132"/>
                    <a:pt x="1261" y="135948"/>
                  </a:cubicBezTo>
                  <a:cubicBezTo>
                    <a:pt x="4086" y="172532"/>
                    <a:pt x="13939" y="225489"/>
                    <a:pt x="34730" y="230125"/>
                  </a:cubicBezTo>
                  <a:cubicBezTo>
                    <a:pt x="55522" y="234762"/>
                    <a:pt x="144773" y="217592"/>
                    <a:pt x="148903" y="166302"/>
                  </a:cubicBezTo>
                  <a:cubicBezTo>
                    <a:pt x="164116" y="154276"/>
                    <a:pt x="221854" y="83570"/>
                    <a:pt x="201570" y="48507"/>
                  </a:cubicBezTo>
                  <a:cubicBezTo>
                    <a:pt x="165348" y="-13723"/>
                    <a:pt x="13576" y="-13578"/>
                    <a:pt x="4086" y="34670"/>
                  </a:cubicBezTo>
                  <a:close/>
                </a:path>
              </a:pathLst>
            </a:custGeom>
            <a:solidFill>
              <a:srgbClr val="F4A484"/>
            </a:solidFill>
            <a:ln w="7239" cap="flat">
              <a:noFill/>
              <a:prstDash val="solid"/>
              <a:miter/>
            </a:ln>
          </p:spPr>
          <p:txBody>
            <a:bodyPr rtlCol="0" anchor="ctr"/>
            <a:lstStyle/>
            <a:p>
              <a:endParaRPr lang="en-US"/>
            </a:p>
          </p:txBody>
        </p:sp>
        <p:sp>
          <p:nvSpPr>
            <p:cNvPr id="1225" name="Freeform: Shape 1224">
              <a:extLst>
                <a:ext uri="{FF2B5EF4-FFF2-40B4-BE49-F238E27FC236}">
                  <a16:creationId xmlns:a16="http://schemas.microsoft.com/office/drawing/2014/main" id="{91566998-169D-7967-A2AD-8A3D3A105776}"/>
                </a:ext>
              </a:extLst>
            </p:cNvPr>
            <p:cNvSpPr/>
            <p:nvPr/>
          </p:nvSpPr>
          <p:spPr>
            <a:xfrm>
              <a:off x="7655407" y="2286024"/>
              <a:ext cx="12460" cy="18545"/>
            </a:xfrm>
            <a:custGeom>
              <a:avLst/>
              <a:gdLst>
                <a:gd name="connsiteX0" fmla="*/ 12460 w 12460"/>
                <a:gd name="connsiteY0" fmla="*/ 9273 h 18545"/>
                <a:gd name="connsiteX1" fmla="*/ 6230 w 12460"/>
                <a:gd name="connsiteY1" fmla="*/ 18546 h 18545"/>
                <a:gd name="connsiteX2" fmla="*/ 0 w 12460"/>
                <a:gd name="connsiteY2" fmla="*/ 9273 h 18545"/>
                <a:gd name="connsiteX3" fmla="*/ 6230 w 12460"/>
                <a:gd name="connsiteY3" fmla="*/ 0 h 18545"/>
                <a:gd name="connsiteX4" fmla="*/ 12460 w 12460"/>
                <a:gd name="connsiteY4" fmla="*/ 9273 h 18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0" h="18545">
                  <a:moveTo>
                    <a:pt x="12460" y="9273"/>
                  </a:moveTo>
                  <a:cubicBezTo>
                    <a:pt x="12460" y="14394"/>
                    <a:pt x="9671" y="18546"/>
                    <a:pt x="6230" y="18546"/>
                  </a:cubicBezTo>
                  <a:cubicBezTo>
                    <a:pt x="2789" y="18546"/>
                    <a:pt x="0" y="14394"/>
                    <a:pt x="0" y="9273"/>
                  </a:cubicBezTo>
                  <a:cubicBezTo>
                    <a:pt x="0" y="4152"/>
                    <a:pt x="2790" y="0"/>
                    <a:pt x="6230" y="0"/>
                  </a:cubicBezTo>
                  <a:cubicBezTo>
                    <a:pt x="9671" y="0"/>
                    <a:pt x="12460" y="4152"/>
                    <a:pt x="12460" y="9273"/>
                  </a:cubicBezTo>
                  <a:close/>
                </a:path>
              </a:pathLst>
            </a:custGeom>
            <a:solidFill>
              <a:srgbClr val="24292D"/>
            </a:solidFill>
            <a:ln w="7239" cap="flat">
              <a:noFill/>
              <a:prstDash val="solid"/>
              <a:miter/>
            </a:ln>
          </p:spPr>
          <p:txBody>
            <a:bodyPr rtlCol="0" anchor="ctr"/>
            <a:lstStyle/>
            <a:p>
              <a:endParaRPr lang="en-US"/>
            </a:p>
          </p:txBody>
        </p:sp>
        <p:sp>
          <p:nvSpPr>
            <p:cNvPr id="1226" name="Freeform: Shape 1225">
              <a:extLst>
                <a:ext uri="{FF2B5EF4-FFF2-40B4-BE49-F238E27FC236}">
                  <a16:creationId xmlns:a16="http://schemas.microsoft.com/office/drawing/2014/main" id="{F9B9B17A-5EB8-CA96-34ED-7003427BD925}"/>
                </a:ext>
              </a:extLst>
            </p:cNvPr>
            <p:cNvSpPr/>
            <p:nvPr/>
          </p:nvSpPr>
          <p:spPr>
            <a:xfrm>
              <a:off x="7601146" y="2282402"/>
              <a:ext cx="12460" cy="18545"/>
            </a:xfrm>
            <a:custGeom>
              <a:avLst/>
              <a:gdLst>
                <a:gd name="connsiteX0" fmla="*/ 12460 w 12460"/>
                <a:gd name="connsiteY0" fmla="*/ 9273 h 18545"/>
                <a:gd name="connsiteX1" fmla="*/ 6230 w 12460"/>
                <a:gd name="connsiteY1" fmla="*/ 18546 h 18545"/>
                <a:gd name="connsiteX2" fmla="*/ 0 w 12460"/>
                <a:gd name="connsiteY2" fmla="*/ 9273 h 18545"/>
                <a:gd name="connsiteX3" fmla="*/ 6230 w 12460"/>
                <a:gd name="connsiteY3" fmla="*/ 0 h 18545"/>
                <a:gd name="connsiteX4" fmla="*/ 12460 w 12460"/>
                <a:gd name="connsiteY4" fmla="*/ 9273 h 18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0" h="18545">
                  <a:moveTo>
                    <a:pt x="12460" y="9273"/>
                  </a:moveTo>
                  <a:cubicBezTo>
                    <a:pt x="12460" y="14394"/>
                    <a:pt x="9671" y="18546"/>
                    <a:pt x="6230" y="18546"/>
                  </a:cubicBezTo>
                  <a:cubicBezTo>
                    <a:pt x="2789" y="18546"/>
                    <a:pt x="0" y="14394"/>
                    <a:pt x="0" y="9273"/>
                  </a:cubicBezTo>
                  <a:cubicBezTo>
                    <a:pt x="0" y="4152"/>
                    <a:pt x="2790" y="0"/>
                    <a:pt x="6230" y="0"/>
                  </a:cubicBezTo>
                  <a:cubicBezTo>
                    <a:pt x="9671" y="0"/>
                    <a:pt x="12460" y="4152"/>
                    <a:pt x="12460" y="9273"/>
                  </a:cubicBezTo>
                  <a:close/>
                </a:path>
              </a:pathLst>
            </a:custGeom>
            <a:solidFill>
              <a:srgbClr val="24292D"/>
            </a:solidFill>
            <a:ln w="7239" cap="flat">
              <a:noFill/>
              <a:prstDash val="solid"/>
              <a:miter/>
            </a:ln>
          </p:spPr>
          <p:txBody>
            <a:bodyPr rtlCol="0" anchor="ctr"/>
            <a:lstStyle/>
            <a:p>
              <a:endParaRPr lang="en-US"/>
            </a:p>
          </p:txBody>
        </p:sp>
        <p:sp>
          <p:nvSpPr>
            <p:cNvPr id="1227" name="Freeform: Shape 1226">
              <a:extLst>
                <a:ext uri="{FF2B5EF4-FFF2-40B4-BE49-F238E27FC236}">
                  <a16:creationId xmlns:a16="http://schemas.microsoft.com/office/drawing/2014/main" id="{8086C14B-4F52-C251-C60E-356F600DB8DB}"/>
                </a:ext>
              </a:extLst>
            </p:cNvPr>
            <p:cNvSpPr/>
            <p:nvPr/>
          </p:nvSpPr>
          <p:spPr>
            <a:xfrm>
              <a:off x="7650698" y="2267112"/>
              <a:ext cx="33469" cy="10653"/>
            </a:xfrm>
            <a:custGeom>
              <a:avLst/>
              <a:gdLst>
                <a:gd name="connsiteX0" fmla="*/ 0 w 33469"/>
                <a:gd name="connsiteY0" fmla="*/ 9422 h 10653"/>
                <a:gd name="connsiteX1" fmla="*/ 17097 w 33469"/>
                <a:gd name="connsiteY1" fmla="*/ 4 h 10653"/>
                <a:gd name="connsiteX2" fmla="*/ 27022 w 33469"/>
                <a:gd name="connsiteY2" fmla="*/ 3119 h 10653"/>
                <a:gd name="connsiteX3" fmla="*/ 33469 w 33469"/>
                <a:gd name="connsiteY3" fmla="*/ 10653 h 10653"/>
                <a:gd name="connsiteX4" fmla="*/ 24921 w 33469"/>
                <a:gd name="connsiteY4" fmla="*/ 7466 h 10653"/>
                <a:gd name="connsiteX5" fmla="*/ 16952 w 33469"/>
                <a:gd name="connsiteY5" fmla="*/ 6162 h 10653"/>
                <a:gd name="connsiteX6" fmla="*/ 0 w 33469"/>
                <a:gd name="connsiteY6" fmla="*/ 9422 h 1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69" h="10653">
                  <a:moveTo>
                    <a:pt x="0" y="9422"/>
                  </a:moveTo>
                  <a:cubicBezTo>
                    <a:pt x="3260" y="3626"/>
                    <a:pt x="9997" y="-141"/>
                    <a:pt x="17097" y="4"/>
                  </a:cubicBezTo>
                  <a:cubicBezTo>
                    <a:pt x="20646" y="149"/>
                    <a:pt x="24196" y="1091"/>
                    <a:pt x="27022" y="3119"/>
                  </a:cubicBezTo>
                  <a:cubicBezTo>
                    <a:pt x="29919" y="4930"/>
                    <a:pt x="32093" y="7683"/>
                    <a:pt x="33469" y="10653"/>
                  </a:cubicBezTo>
                  <a:cubicBezTo>
                    <a:pt x="30282" y="9494"/>
                    <a:pt x="27674" y="8190"/>
                    <a:pt x="24921" y="7466"/>
                  </a:cubicBezTo>
                  <a:cubicBezTo>
                    <a:pt x="22240" y="6597"/>
                    <a:pt x="19632" y="6234"/>
                    <a:pt x="16952" y="6162"/>
                  </a:cubicBezTo>
                  <a:cubicBezTo>
                    <a:pt x="11591" y="5872"/>
                    <a:pt x="6230" y="7393"/>
                    <a:pt x="0" y="9422"/>
                  </a:cubicBezTo>
                  <a:close/>
                </a:path>
              </a:pathLst>
            </a:custGeom>
            <a:solidFill>
              <a:srgbClr val="24292D"/>
            </a:solidFill>
            <a:ln w="7239" cap="flat">
              <a:noFill/>
              <a:prstDash val="solid"/>
              <a:miter/>
            </a:ln>
          </p:spPr>
          <p:txBody>
            <a:bodyPr rtlCol="0" anchor="ctr"/>
            <a:lstStyle/>
            <a:p>
              <a:endParaRPr lang="en-US"/>
            </a:p>
          </p:txBody>
        </p:sp>
        <p:sp>
          <p:nvSpPr>
            <p:cNvPr id="1228" name="Freeform: Shape 1227">
              <a:extLst>
                <a:ext uri="{FF2B5EF4-FFF2-40B4-BE49-F238E27FC236}">
                  <a16:creationId xmlns:a16="http://schemas.microsoft.com/office/drawing/2014/main" id="{D8635D73-B55B-3440-27CD-F894E4EBBB01}"/>
                </a:ext>
              </a:extLst>
            </p:cNvPr>
            <p:cNvSpPr/>
            <p:nvPr/>
          </p:nvSpPr>
          <p:spPr>
            <a:xfrm>
              <a:off x="7594481" y="2263421"/>
              <a:ext cx="33469" cy="10650"/>
            </a:xfrm>
            <a:custGeom>
              <a:avLst/>
              <a:gdLst>
                <a:gd name="connsiteX0" fmla="*/ 33469 w 33469"/>
                <a:gd name="connsiteY0" fmla="*/ 9419 h 10650"/>
                <a:gd name="connsiteX1" fmla="*/ 16517 w 33469"/>
                <a:gd name="connsiteY1" fmla="*/ 6159 h 10650"/>
                <a:gd name="connsiteX2" fmla="*/ 8548 w 33469"/>
                <a:gd name="connsiteY2" fmla="*/ 7463 h 10650"/>
                <a:gd name="connsiteX3" fmla="*/ 0 w 33469"/>
                <a:gd name="connsiteY3" fmla="*/ 10650 h 10650"/>
                <a:gd name="connsiteX4" fmla="*/ 6447 w 33469"/>
                <a:gd name="connsiteY4" fmla="*/ 3116 h 10650"/>
                <a:gd name="connsiteX5" fmla="*/ 16373 w 33469"/>
                <a:gd name="connsiteY5" fmla="*/ 1 h 10650"/>
                <a:gd name="connsiteX6" fmla="*/ 33469 w 33469"/>
                <a:gd name="connsiteY6" fmla="*/ 9419 h 1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69" h="10650">
                  <a:moveTo>
                    <a:pt x="33469" y="9419"/>
                  </a:moveTo>
                  <a:cubicBezTo>
                    <a:pt x="27239" y="7463"/>
                    <a:pt x="21806" y="5941"/>
                    <a:pt x="16517" y="6159"/>
                  </a:cubicBezTo>
                  <a:cubicBezTo>
                    <a:pt x="13909" y="6159"/>
                    <a:pt x="11229" y="6594"/>
                    <a:pt x="8548" y="7463"/>
                  </a:cubicBezTo>
                  <a:cubicBezTo>
                    <a:pt x="5795" y="8187"/>
                    <a:pt x="3188" y="9491"/>
                    <a:pt x="0" y="10650"/>
                  </a:cubicBezTo>
                  <a:cubicBezTo>
                    <a:pt x="1376" y="7680"/>
                    <a:pt x="3550" y="5000"/>
                    <a:pt x="6447" y="3116"/>
                  </a:cubicBezTo>
                  <a:cubicBezTo>
                    <a:pt x="9273" y="1088"/>
                    <a:pt x="12823" y="146"/>
                    <a:pt x="16373" y="1"/>
                  </a:cubicBezTo>
                  <a:cubicBezTo>
                    <a:pt x="23544" y="-71"/>
                    <a:pt x="30282" y="3623"/>
                    <a:pt x="33469" y="9419"/>
                  </a:cubicBezTo>
                  <a:close/>
                </a:path>
              </a:pathLst>
            </a:custGeom>
            <a:solidFill>
              <a:srgbClr val="24292D"/>
            </a:solidFill>
            <a:ln w="7239" cap="flat">
              <a:noFill/>
              <a:prstDash val="solid"/>
              <a:miter/>
            </a:ln>
          </p:spPr>
          <p:txBody>
            <a:bodyPr rtlCol="0" anchor="ctr"/>
            <a:lstStyle/>
            <a:p>
              <a:endParaRPr lang="en-US"/>
            </a:p>
          </p:txBody>
        </p:sp>
        <p:sp>
          <p:nvSpPr>
            <p:cNvPr id="1229" name="Freeform: Shape 1228">
              <a:extLst>
                <a:ext uri="{FF2B5EF4-FFF2-40B4-BE49-F238E27FC236}">
                  <a16:creationId xmlns:a16="http://schemas.microsoft.com/office/drawing/2014/main" id="{C9930396-3F0B-0149-0398-BC8EC74B5EFC}"/>
                </a:ext>
              </a:extLst>
            </p:cNvPr>
            <p:cNvSpPr/>
            <p:nvPr/>
          </p:nvSpPr>
          <p:spPr>
            <a:xfrm>
              <a:off x="7608463" y="2306381"/>
              <a:ext cx="20501" cy="53568"/>
            </a:xfrm>
            <a:custGeom>
              <a:avLst/>
              <a:gdLst>
                <a:gd name="connsiteX0" fmla="*/ 20285 w 20501"/>
                <a:gd name="connsiteY0" fmla="*/ 0 h 53568"/>
                <a:gd name="connsiteX1" fmla="*/ 15938 w 20501"/>
                <a:gd name="connsiteY1" fmla="*/ 16662 h 53568"/>
                <a:gd name="connsiteX2" fmla="*/ 9273 w 20501"/>
                <a:gd name="connsiteY2" fmla="*/ 32383 h 53568"/>
                <a:gd name="connsiteX3" fmla="*/ 6448 w 20501"/>
                <a:gd name="connsiteY3" fmla="*/ 40207 h 53568"/>
                <a:gd name="connsiteX4" fmla="*/ 5651 w 20501"/>
                <a:gd name="connsiteY4" fmla="*/ 43684 h 53568"/>
                <a:gd name="connsiteX5" fmla="*/ 5578 w 20501"/>
                <a:gd name="connsiteY5" fmla="*/ 44119 h 53568"/>
                <a:gd name="connsiteX6" fmla="*/ 5578 w 20501"/>
                <a:gd name="connsiteY6" fmla="*/ 44119 h 53568"/>
                <a:gd name="connsiteX7" fmla="*/ 6375 w 20501"/>
                <a:gd name="connsiteY7" fmla="*/ 45060 h 53568"/>
                <a:gd name="connsiteX8" fmla="*/ 20502 w 20501"/>
                <a:gd name="connsiteY8" fmla="*/ 53029 h 53568"/>
                <a:gd name="connsiteX9" fmla="*/ 20357 w 20501"/>
                <a:gd name="connsiteY9" fmla="*/ 53536 h 53568"/>
                <a:gd name="connsiteX10" fmla="*/ 11591 w 20501"/>
                <a:gd name="connsiteY10" fmla="*/ 52667 h 53568"/>
                <a:gd name="connsiteX11" fmla="*/ 2898 w 20501"/>
                <a:gd name="connsiteY11" fmla="*/ 49117 h 53568"/>
                <a:gd name="connsiteX12" fmla="*/ 869 w 20501"/>
                <a:gd name="connsiteY12" fmla="*/ 46872 h 53568"/>
                <a:gd name="connsiteX13" fmla="*/ 73 w 20501"/>
                <a:gd name="connsiteY13" fmla="*/ 44916 h 53568"/>
                <a:gd name="connsiteX14" fmla="*/ 0 w 20501"/>
                <a:gd name="connsiteY14" fmla="*/ 43177 h 53568"/>
                <a:gd name="connsiteX15" fmla="*/ 1304 w 20501"/>
                <a:gd name="connsiteY15" fmla="*/ 38396 h 53568"/>
                <a:gd name="connsiteX16" fmla="*/ 5216 w 20501"/>
                <a:gd name="connsiteY16" fmla="*/ 30572 h 53568"/>
                <a:gd name="connsiteX17" fmla="*/ 13330 w 20501"/>
                <a:gd name="connsiteY17" fmla="*/ 15576 h 53568"/>
                <a:gd name="connsiteX18" fmla="*/ 19632 w 20501"/>
                <a:gd name="connsiteY18" fmla="*/ 0 h 53568"/>
                <a:gd name="connsiteX19" fmla="*/ 20285 w 20501"/>
                <a:gd name="connsiteY19" fmla="*/ 0 h 5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501" h="53568">
                  <a:moveTo>
                    <a:pt x="20285" y="0"/>
                  </a:moveTo>
                  <a:cubicBezTo>
                    <a:pt x="20140" y="5868"/>
                    <a:pt x="17894" y="11301"/>
                    <a:pt x="15938" y="16662"/>
                  </a:cubicBezTo>
                  <a:lnTo>
                    <a:pt x="9273" y="32383"/>
                  </a:lnTo>
                  <a:cubicBezTo>
                    <a:pt x="8259" y="34991"/>
                    <a:pt x="7244" y="37671"/>
                    <a:pt x="6448" y="40207"/>
                  </a:cubicBezTo>
                  <a:cubicBezTo>
                    <a:pt x="6013" y="41438"/>
                    <a:pt x="5723" y="42815"/>
                    <a:pt x="5651" y="43684"/>
                  </a:cubicBezTo>
                  <a:cubicBezTo>
                    <a:pt x="5578" y="43901"/>
                    <a:pt x="5651" y="44046"/>
                    <a:pt x="5578" y="44119"/>
                  </a:cubicBezTo>
                  <a:cubicBezTo>
                    <a:pt x="5578" y="44119"/>
                    <a:pt x="5433" y="43829"/>
                    <a:pt x="5578" y="44119"/>
                  </a:cubicBezTo>
                  <a:cubicBezTo>
                    <a:pt x="5651" y="44336"/>
                    <a:pt x="6013" y="44698"/>
                    <a:pt x="6375" y="45060"/>
                  </a:cubicBezTo>
                  <a:cubicBezTo>
                    <a:pt x="9780" y="48103"/>
                    <a:pt x="15431" y="50349"/>
                    <a:pt x="20502" y="53029"/>
                  </a:cubicBezTo>
                  <a:lnTo>
                    <a:pt x="20357" y="53536"/>
                  </a:lnTo>
                  <a:cubicBezTo>
                    <a:pt x="17387" y="53681"/>
                    <a:pt x="14489" y="53319"/>
                    <a:pt x="11591" y="52667"/>
                  </a:cubicBezTo>
                  <a:cubicBezTo>
                    <a:pt x="8693" y="52015"/>
                    <a:pt x="5796" y="51146"/>
                    <a:pt x="2898" y="49117"/>
                  </a:cubicBezTo>
                  <a:cubicBezTo>
                    <a:pt x="2173" y="48538"/>
                    <a:pt x="1449" y="47886"/>
                    <a:pt x="869" y="46872"/>
                  </a:cubicBezTo>
                  <a:cubicBezTo>
                    <a:pt x="580" y="46582"/>
                    <a:pt x="217" y="45640"/>
                    <a:pt x="73" y="44916"/>
                  </a:cubicBezTo>
                  <a:cubicBezTo>
                    <a:pt x="0" y="44264"/>
                    <a:pt x="0" y="43684"/>
                    <a:pt x="0" y="43177"/>
                  </a:cubicBezTo>
                  <a:cubicBezTo>
                    <a:pt x="145" y="41221"/>
                    <a:pt x="797" y="39844"/>
                    <a:pt x="1304" y="38396"/>
                  </a:cubicBezTo>
                  <a:cubicBezTo>
                    <a:pt x="2463" y="35570"/>
                    <a:pt x="3840" y="33107"/>
                    <a:pt x="5216" y="30572"/>
                  </a:cubicBezTo>
                  <a:lnTo>
                    <a:pt x="13330" y="15576"/>
                  </a:lnTo>
                  <a:cubicBezTo>
                    <a:pt x="15865" y="10577"/>
                    <a:pt x="18763" y="5578"/>
                    <a:pt x="19632" y="0"/>
                  </a:cubicBezTo>
                  <a:lnTo>
                    <a:pt x="20285" y="0"/>
                  </a:lnTo>
                  <a:close/>
                </a:path>
              </a:pathLst>
            </a:custGeom>
            <a:solidFill>
              <a:srgbClr val="E08D68"/>
            </a:solidFill>
            <a:ln w="7239" cap="flat">
              <a:noFill/>
              <a:prstDash val="solid"/>
              <a:miter/>
            </a:ln>
          </p:spPr>
          <p:txBody>
            <a:bodyPr rtlCol="0" anchor="ctr"/>
            <a:lstStyle/>
            <a:p>
              <a:endParaRPr lang="en-US"/>
            </a:p>
          </p:txBody>
        </p:sp>
        <p:sp>
          <p:nvSpPr>
            <p:cNvPr id="1230" name="Freeform: Shape 1229">
              <a:extLst>
                <a:ext uri="{FF2B5EF4-FFF2-40B4-BE49-F238E27FC236}">
                  <a16:creationId xmlns:a16="http://schemas.microsoft.com/office/drawing/2014/main" id="{C2CB36A1-700E-DD92-9530-15C52D3D91B5}"/>
                </a:ext>
              </a:extLst>
            </p:cNvPr>
            <p:cNvSpPr/>
            <p:nvPr/>
          </p:nvSpPr>
          <p:spPr>
            <a:xfrm>
              <a:off x="7606879" y="2369990"/>
              <a:ext cx="33169" cy="6709"/>
            </a:xfrm>
            <a:custGeom>
              <a:avLst/>
              <a:gdLst>
                <a:gd name="connsiteX0" fmla="*/ 135 w 33169"/>
                <a:gd name="connsiteY0" fmla="*/ 2098 h 6709"/>
                <a:gd name="connsiteX1" fmla="*/ 33169 w 33169"/>
                <a:gd name="connsiteY1" fmla="*/ 4417 h 6709"/>
                <a:gd name="connsiteX2" fmla="*/ 1946 w 33169"/>
                <a:gd name="connsiteY2" fmla="*/ 5721 h 6709"/>
                <a:gd name="connsiteX3" fmla="*/ 135 w 33169"/>
                <a:gd name="connsiteY3" fmla="*/ 2098 h 6709"/>
              </a:gdLst>
              <a:ahLst/>
              <a:cxnLst>
                <a:cxn ang="0">
                  <a:pos x="connsiteX0" y="connsiteY0"/>
                </a:cxn>
                <a:cxn ang="0">
                  <a:pos x="connsiteX1" y="connsiteY1"/>
                </a:cxn>
                <a:cxn ang="0">
                  <a:pos x="connsiteX2" y="connsiteY2"/>
                </a:cxn>
                <a:cxn ang="0">
                  <a:pos x="connsiteX3" y="connsiteY3"/>
                </a:cxn>
              </a:cxnLst>
              <a:rect l="l" t="t" r="r" b="b"/>
              <a:pathLst>
                <a:path w="33169" h="6709">
                  <a:moveTo>
                    <a:pt x="135" y="2098"/>
                  </a:moveTo>
                  <a:cubicBezTo>
                    <a:pt x="135" y="2098"/>
                    <a:pt x="16507" y="-3914"/>
                    <a:pt x="33169" y="4417"/>
                  </a:cubicBezTo>
                  <a:cubicBezTo>
                    <a:pt x="33169" y="4417"/>
                    <a:pt x="4554" y="8546"/>
                    <a:pt x="1946" y="5721"/>
                  </a:cubicBezTo>
                  <a:cubicBezTo>
                    <a:pt x="-735" y="2823"/>
                    <a:pt x="135" y="2098"/>
                    <a:pt x="135" y="2098"/>
                  </a:cubicBezTo>
                  <a:close/>
                </a:path>
              </a:pathLst>
            </a:custGeom>
            <a:solidFill>
              <a:srgbClr val="FFFFFF"/>
            </a:solidFill>
            <a:ln w="7239" cap="flat">
              <a:noFill/>
              <a:prstDash val="solid"/>
              <a:miter/>
            </a:ln>
          </p:spPr>
          <p:txBody>
            <a:bodyPr rtlCol="0" anchor="ctr"/>
            <a:lstStyle/>
            <a:p>
              <a:endParaRPr lang="en-US"/>
            </a:p>
          </p:txBody>
        </p:sp>
        <p:sp>
          <p:nvSpPr>
            <p:cNvPr id="1231" name="Freeform: Shape 1230">
              <a:extLst>
                <a:ext uri="{FF2B5EF4-FFF2-40B4-BE49-F238E27FC236}">
                  <a16:creationId xmlns:a16="http://schemas.microsoft.com/office/drawing/2014/main" id="{23384E2D-E257-FB40-85B4-16FB3691BEEB}"/>
                </a:ext>
              </a:extLst>
            </p:cNvPr>
            <p:cNvSpPr/>
            <p:nvPr/>
          </p:nvSpPr>
          <p:spPr>
            <a:xfrm>
              <a:off x="7579729" y="2145647"/>
              <a:ext cx="216899" cy="239308"/>
            </a:xfrm>
            <a:custGeom>
              <a:avLst/>
              <a:gdLst>
                <a:gd name="connsiteX0" fmla="*/ 9898 w 216899"/>
                <a:gd name="connsiteY0" fmla="*/ 92565 h 239308"/>
                <a:gd name="connsiteX1" fmla="*/ 141023 w 216899"/>
                <a:gd name="connsiteY1" fmla="*/ 100751 h 239308"/>
                <a:gd name="connsiteX2" fmla="*/ 146963 w 216899"/>
                <a:gd name="connsiteY2" fmla="*/ 174209 h 239308"/>
                <a:gd name="connsiteX3" fmla="*/ 157902 w 216899"/>
                <a:gd name="connsiteY3" fmla="*/ 204853 h 239308"/>
                <a:gd name="connsiteX4" fmla="*/ 178477 w 216899"/>
                <a:gd name="connsiteY4" fmla="*/ 237164 h 239308"/>
                <a:gd name="connsiteX5" fmla="*/ 214844 w 216899"/>
                <a:gd name="connsiteY5" fmla="*/ 69962 h 239308"/>
                <a:gd name="connsiteX6" fmla="*/ 181374 w 216899"/>
                <a:gd name="connsiteY6" fmla="*/ 34609 h 239308"/>
                <a:gd name="connsiteX7" fmla="*/ 23952 w 216899"/>
                <a:gd name="connsiteY7" fmla="*/ 560 h 239308"/>
                <a:gd name="connsiteX8" fmla="*/ 9898 w 216899"/>
                <a:gd name="connsiteY8" fmla="*/ 92565 h 23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899" h="239308">
                  <a:moveTo>
                    <a:pt x="9898" y="92565"/>
                  </a:moveTo>
                  <a:cubicBezTo>
                    <a:pt x="14462" y="102272"/>
                    <a:pt x="96325" y="101620"/>
                    <a:pt x="141023" y="100751"/>
                  </a:cubicBezTo>
                  <a:cubicBezTo>
                    <a:pt x="141023" y="100751"/>
                    <a:pt x="127693" y="141972"/>
                    <a:pt x="146963" y="174209"/>
                  </a:cubicBezTo>
                  <a:cubicBezTo>
                    <a:pt x="146963" y="174209"/>
                    <a:pt x="159786" y="191161"/>
                    <a:pt x="157902" y="204853"/>
                  </a:cubicBezTo>
                  <a:cubicBezTo>
                    <a:pt x="156091" y="217676"/>
                    <a:pt x="177245" y="247523"/>
                    <a:pt x="178477" y="237164"/>
                  </a:cubicBezTo>
                  <a:cubicBezTo>
                    <a:pt x="182388" y="205071"/>
                    <a:pt x="226869" y="113791"/>
                    <a:pt x="214844" y="69962"/>
                  </a:cubicBezTo>
                  <a:cubicBezTo>
                    <a:pt x="204629" y="32870"/>
                    <a:pt x="181374" y="34609"/>
                    <a:pt x="181374" y="34609"/>
                  </a:cubicBezTo>
                  <a:cubicBezTo>
                    <a:pt x="162828" y="5124"/>
                    <a:pt x="116681" y="20989"/>
                    <a:pt x="23952" y="560"/>
                  </a:cubicBezTo>
                  <a:cubicBezTo>
                    <a:pt x="-12922" y="-7554"/>
                    <a:pt x="1640" y="74888"/>
                    <a:pt x="9898" y="92565"/>
                  </a:cubicBezTo>
                  <a:close/>
                </a:path>
              </a:pathLst>
            </a:custGeom>
            <a:solidFill>
              <a:srgbClr val="24292D"/>
            </a:solidFill>
            <a:ln w="7239" cap="flat">
              <a:noFill/>
              <a:prstDash val="solid"/>
              <a:miter/>
            </a:ln>
          </p:spPr>
          <p:txBody>
            <a:bodyPr rtlCol="0" anchor="ctr"/>
            <a:lstStyle/>
            <a:p>
              <a:endParaRPr lang="en-US"/>
            </a:p>
          </p:txBody>
        </p:sp>
        <p:sp>
          <p:nvSpPr>
            <p:cNvPr id="1232" name="Freeform: Shape 1231">
              <a:extLst>
                <a:ext uri="{FF2B5EF4-FFF2-40B4-BE49-F238E27FC236}">
                  <a16:creationId xmlns:a16="http://schemas.microsoft.com/office/drawing/2014/main" id="{F2F812AA-31D0-5CCD-352C-B10B2155F0BE}"/>
                </a:ext>
              </a:extLst>
            </p:cNvPr>
            <p:cNvSpPr/>
            <p:nvPr/>
          </p:nvSpPr>
          <p:spPr>
            <a:xfrm>
              <a:off x="7720713" y="2288886"/>
              <a:ext cx="43146" cy="61965"/>
            </a:xfrm>
            <a:custGeom>
              <a:avLst/>
              <a:gdLst>
                <a:gd name="connsiteX0" fmla="*/ 1343 w 43146"/>
                <a:gd name="connsiteY0" fmla="*/ 17061 h 61965"/>
                <a:gd name="connsiteX1" fmla="*/ 43144 w 43146"/>
                <a:gd name="connsiteY1" fmla="*/ 15322 h 61965"/>
                <a:gd name="connsiteX2" fmla="*/ 16919 w 43146"/>
                <a:gd name="connsiteY2" fmla="*/ 61614 h 61965"/>
                <a:gd name="connsiteX3" fmla="*/ 1343 w 43146"/>
                <a:gd name="connsiteY3" fmla="*/ 17061 h 61965"/>
              </a:gdLst>
              <a:ahLst/>
              <a:cxnLst>
                <a:cxn ang="0">
                  <a:pos x="connsiteX0" y="connsiteY0"/>
                </a:cxn>
                <a:cxn ang="0">
                  <a:pos x="connsiteX1" y="connsiteY1"/>
                </a:cxn>
                <a:cxn ang="0">
                  <a:pos x="connsiteX2" y="connsiteY2"/>
                </a:cxn>
                <a:cxn ang="0">
                  <a:pos x="connsiteX3" y="connsiteY3"/>
                </a:cxn>
              </a:cxnLst>
              <a:rect l="l" t="t" r="r" b="b"/>
              <a:pathLst>
                <a:path w="43146" h="61965">
                  <a:moveTo>
                    <a:pt x="1343" y="17061"/>
                  </a:moveTo>
                  <a:cubicBezTo>
                    <a:pt x="10833" y="-6339"/>
                    <a:pt x="42926" y="-4455"/>
                    <a:pt x="43144" y="15322"/>
                  </a:cubicBezTo>
                  <a:cubicBezTo>
                    <a:pt x="43433" y="47777"/>
                    <a:pt x="23873" y="57340"/>
                    <a:pt x="16919" y="61614"/>
                  </a:cubicBezTo>
                  <a:cubicBezTo>
                    <a:pt x="9964" y="65816"/>
                    <a:pt x="-4452" y="31260"/>
                    <a:pt x="1343" y="17061"/>
                  </a:cubicBezTo>
                  <a:close/>
                </a:path>
              </a:pathLst>
            </a:custGeom>
            <a:solidFill>
              <a:srgbClr val="F4A484"/>
            </a:solidFill>
            <a:ln w="7239" cap="flat">
              <a:noFill/>
              <a:prstDash val="solid"/>
              <a:miter/>
            </a:ln>
          </p:spPr>
          <p:txBody>
            <a:bodyPr rtlCol="0" anchor="ctr"/>
            <a:lstStyle/>
            <a:p>
              <a:endParaRPr lang="en-US"/>
            </a:p>
          </p:txBody>
        </p:sp>
        <p:sp>
          <p:nvSpPr>
            <p:cNvPr id="1233" name="Freeform: Shape 1232">
              <a:extLst>
                <a:ext uri="{FF2B5EF4-FFF2-40B4-BE49-F238E27FC236}">
                  <a16:creationId xmlns:a16="http://schemas.microsoft.com/office/drawing/2014/main" id="{82701166-40C5-92CD-5847-7EF3F900CBF1}"/>
                </a:ext>
              </a:extLst>
            </p:cNvPr>
            <p:cNvSpPr/>
            <p:nvPr/>
          </p:nvSpPr>
          <p:spPr>
            <a:xfrm>
              <a:off x="7451317" y="2604112"/>
              <a:ext cx="418813" cy="246268"/>
            </a:xfrm>
            <a:custGeom>
              <a:avLst/>
              <a:gdLst>
                <a:gd name="connsiteX0" fmla="*/ 29788 w 418813"/>
                <a:gd name="connsiteY0" fmla="*/ 169247 h 246268"/>
                <a:gd name="connsiteX1" fmla="*/ 53478 w 418813"/>
                <a:gd name="connsiteY1" fmla="*/ 175477 h 246268"/>
                <a:gd name="connsiteX2" fmla="*/ 76588 w 418813"/>
                <a:gd name="connsiteY2" fmla="*/ 174752 h 246268"/>
                <a:gd name="connsiteX3" fmla="*/ 303411 w 418813"/>
                <a:gd name="connsiteY3" fmla="*/ 246255 h 246268"/>
                <a:gd name="connsiteX4" fmla="*/ 363395 w 418813"/>
                <a:gd name="connsiteY4" fmla="*/ 212786 h 246268"/>
                <a:gd name="connsiteX5" fmla="*/ 416134 w 418813"/>
                <a:gd name="connsiteY5" fmla="*/ 62174 h 246268"/>
                <a:gd name="connsiteX6" fmla="*/ 311090 w 418813"/>
                <a:gd name="connsiteY6" fmla="*/ 48409 h 246268"/>
                <a:gd name="connsiteX7" fmla="*/ 287256 w 418813"/>
                <a:gd name="connsiteY7" fmla="*/ 142659 h 246268"/>
                <a:gd name="connsiteX8" fmla="*/ 106290 w 418813"/>
                <a:gd name="connsiteY8" fmla="*/ 110639 h 246268"/>
                <a:gd name="connsiteX9" fmla="*/ 67604 w 418813"/>
                <a:gd name="connsiteY9" fmla="*/ 92455 h 246268"/>
                <a:gd name="connsiteX10" fmla="*/ 53405 w 418813"/>
                <a:gd name="connsiteY10" fmla="*/ 90065 h 246268"/>
                <a:gd name="connsiteX11" fmla="*/ 44857 w 418813"/>
                <a:gd name="connsiteY11" fmla="*/ 101366 h 246268"/>
                <a:gd name="connsiteX12" fmla="*/ 64779 w 418813"/>
                <a:gd name="connsiteY12" fmla="*/ 109770 h 246268"/>
                <a:gd name="connsiteX13" fmla="*/ 11967 w 418813"/>
                <a:gd name="connsiteY13" fmla="*/ 90717 h 246268"/>
                <a:gd name="connsiteX14" fmla="*/ 5375 w 418813"/>
                <a:gd name="connsiteY14" fmla="*/ 106655 h 246268"/>
                <a:gd name="connsiteX15" fmla="*/ 19356 w 418813"/>
                <a:gd name="connsiteY15" fmla="*/ 114334 h 246268"/>
                <a:gd name="connsiteX16" fmla="*/ 3491 w 418813"/>
                <a:gd name="connsiteY16" fmla="*/ 110784 h 246268"/>
                <a:gd name="connsiteX17" fmla="*/ 7113 w 418813"/>
                <a:gd name="connsiteY17" fmla="*/ 128533 h 246268"/>
                <a:gd name="connsiteX18" fmla="*/ 10156 w 418813"/>
                <a:gd name="connsiteY18" fmla="*/ 129402 h 246268"/>
                <a:gd name="connsiteX19" fmla="*/ 14720 w 418813"/>
                <a:gd name="connsiteY19" fmla="*/ 146427 h 246268"/>
                <a:gd name="connsiteX20" fmla="*/ 17400 w 418813"/>
                <a:gd name="connsiteY20" fmla="*/ 147368 h 246268"/>
                <a:gd name="connsiteX21" fmla="*/ 15372 w 418813"/>
                <a:gd name="connsiteY21" fmla="*/ 160119 h 246268"/>
                <a:gd name="connsiteX22" fmla="*/ 29788 w 418813"/>
                <a:gd name="connsiteY22" fmla="*/ 169247 h 246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8813" h="246268">
                  <a:moveTo>
                    <a:pt x="29788" y="169247"/>
                  </a:moveTo>
                  <a:cubicBezTo>
                    <a:pt x="43770" y="174173"/>
                    <a:pt x="47755" y="175332"/>
                    <a:pt x="53478" y="175477"/>
                  </a:cubicBezTo>
                  <a:cubicBezTo>
                    <a:pt x="67387" y="175839"/>
                    <a:pt x="76588" y="174752"/>
                    <a:pt x="76588" y="174752"/>
                  </a:cubicBezTo>
                  <a:cubicBezTo>
                    <a:pt x="76588" y="174752"/>
                    <a:pt x="283779" y="247414"/>
                    <a:pt x="303411" y="246255"/>
                  </a:cubicBezTo>
                  <a:cubicBezTo>
                    <a:pt x="317972" y="245313"/>
                    <a:pt x="349703" y="235968"/>
                    <a:pt x="363395" y="212786"/>
                  </a:cubicBezTo>
                  <a:cubicBezTo>
                    <a:pt x="376435" y="190618"/>
                    <a:pt x="405413" y="101656"/>
                    <a:pt x="416134" y="62174"/>
                  </a:cubicBezTo>
                  <a:cubicBezTo>
                    <a:pt x="436274" y="-12009"/>
                    <a:pt x="337098" y="-23745"/>
                    <a:pt x="311090" y="48409"/>
                  </a:cubicBezTo>
                  <a:cubicBezTo>
                    <a:pt x="293921" y="96150"/>
                    <a:pt x="289284" y="145702"/>
                    <a:pt x="287256" y="142659"/>
                  </a:cubicBezTo>
                  <a:cubicBezTo>
                    <a:pt x="282040" y="134401"/>
                    <a:pt x="109839" y="116869"/>
                    <a:pt x="106290" y="110639"/>
                  </a:cubicBezTo>
                  <a:cubicBezTo>
                    <a:pt x="99407" y="98323"/>
                    <a:pt x="74632" y="92745"/>
                    <a:pt x="67604" y="92455"/>
                  </a:cubicBezTo>
                  <a:cubicBezTo>
                    <a:pt x="59853" y="92093"/>
                    <a:pt x="56520" y="90717"/>
                    <a:pt x="53405" y="90065"/>
                  </a:cubicBezTo>
                  <a:cubicBezTo>
                    <a:pt x="43915" y="87964"/>
                    <a:pt x="35656" y="97237"/>
                    <a:pt x="44857" y="101366"/>
                  </a:cubicBezTo>
                  <a:cubicBezTo>
                    <a:pt x="51956" y="104554"/>
                    <a:pt x="64779" y="109770"/>
                    <a:pt x="64779" y="109770"/>
                  </a:cubicBezTo>
                  <a:cubicBezTo>
                    <a:pt x="64779" y="109770"/>
                    <a:pt x="20443" y="93977"/>
                    <a:pt x="11967" y="90717"/>
                  </a:cubicBezTo>
                  <a:cubicBezTo>
                    <a:pt x="3419" y="87529"/>
                    <a:pt x="-6289" y="99990"/>
                    <a:pt x="5375" y="106655"/>
                  </a:cubicBezTo>
                  <a:cubicBezTo>
                    <a:pt x="17038" y="113319"/>
                    <a:pt x="19356" y="114334"/>
                    <a:pt x="19356" y="114334"/>
                  </a:cubicBezTo>
                  <a:cubicBezTo>
                    <a:pt x="19356" y="114334"/>
                    <a:pt x="11315" y="108900"/>
                    <a:pt x="3491" y="110784"/>
                  </a:cubicBezTo>
                  <a:cubicBezTo>
                    <a:pt x="-1725" y="112088"/>
                    <a:pt x="1318" y="126794"/>
                    <a:pt x="7113" y="128533"/>
                  </a:cubicBezTo>
                  <a:cubicBezTo>
                    <a:pt x="7765" y="128750"/>
                    <a:pt x="10156" y="129402"/>
                    <a:pt x="10156" y="129402"/>
                  </a:cubicBezTo>
                  <a:cubicBezTo>
                    <a:pt x="10156" y="129402"/>
                    <a:pt x="-1073" y="140776"/>
                    <a:pt x="14720" y="146427"/>
                  </a:cubicBezTo>
                  <a:cubicBezTo>
                    <a:pt x="16024" y="146861"/>
                    <a:pt x="17400" y="147368"/>
                    <a:pt x="17400" y="147368"/>
                  </a:cubicBezTo>
                  <a:cubicBezTo>
                    <a:pt x="17400" y="147368"/>
                    <a:pt x="8127" y="155265"/>
                    <a:pt x="15372" y="160119"/>
                  </a:cubicBezTo>
                  <a:cubicBezTo>
                    <a:pt x="22761" y="164827"/>
                    <a:pt x="29788" y="169247"/>
                    <a:pt x="29788" y="169247"/>
                  </a:cubicBezTo>
                  <a:close/>
                </a:path>
              </a:pathLst>
            </a:custGeom>
            <a:solidFill>
              <a:srgbClr val="F4A484"/>
            </a:solidFill>
            <a:ln w="7239" cap="flat">
              <a:noFill/>
              <a:prstDash val="solid"/>
              <a:miter/>
            </a:ln>
          </p:spPr>
          <p:txBody>
            <a:bodyPr rtlCol="0" anchor="ctr"/>
            <a:lstStyle/>
            <a:p>
              <a:endParaRPr lang="en-US"/>
            </a:p>
          </p:txBody>
        </p:sp>
        <p:grpSp>
          <p:nvGrpSpPr>
            <p:cNvPr id="1234" name="Graphic 7">
              <a:extLst>
                <a:ext uri="{FF2B5EF4-FFF2-40B4-BE49-F238E27FC236}">
                  <a16:creationId xmlns:a16="http://schemas.microsoft.com/office/drawing/2014/main" id="{27A662E7-FD45-50A2-FF72-1A95AE6C33A6}"/>
                </a:ext>
              </a:extLst>
            </p:cNvPr>
            <p:cNvGrpSpPr/>
            <p:nvPr/>
          </p:nvGrpSpPr>
          <p:grpSpPr>
            <a:xfrm>
              <a:off x="7449062" y="2389207"/>
              <a:ext cx="193897" cy="368558"/>
              <a:chOff x="7449062" y="2389207"/>
              <a:chExt cx="193897" cy="368558"/>
            </a:xfrm>
          </p:grpSpPr>
          <p:sp>
            <p:nvSpPr>
              <p:cNvPr id="1235" name="Freeform: Shape 1234">
                <a:extLst>
                  <a:ext uri="{FF2B5EF4-FFF2-40B4-BE49-F238E27FC236}">
                    <a16:creationId xmlns:a16="http://schemas.microsoft.com/office/drawing/2014/main" id="{828A2892-376D-7739-5FED-8AF3A50A33BB}"/>
                  </a:ext>
                </a:extLst>
              </p:cNvPr>
              <p:cNvSpPr/>
              <p:nvPr/>
            </p:nvSpPr>
            <p:spPr>
              <a:xfrm>
                <a:off x="7449062" y="2389207"/>
                <a:ext cx="193450" cy="368558"/>
              </a:xfrm>
              <a:custGeom>
                <a:avLst/>
                <a:gdLst>
                  <a:gd name="connsiteX0" fmla="*/ 174976 w 193450"/>
                  <a:gd name="connsiteY0" fmla="*/ 73727 h 368558"/>
                  <a:gd name="connsiteX1" fmla="*/ 158169 w 193450"/>
                  <a:gd name="connsiteY1" fmla="*/ 95895 h 368558"/>
                  <a:gd name="connsiteX2" fmla="*/ 97823 w 193450"/>
                  <a:gd name="connsiteY2" fmla="*/ 321269 h 368558"/>
                  <a:gd name="connsiteX3" fmla="*/ 29653 w 193450"/>
                  <a:gd name="connsiteY3" fmla="*/ 366185 h 368558"/>
                  <a:gd name="connsiteX4" fmla="*/ 1182 w 193450"/>
                  <a:gd name="connsiteY4" fmla="*/ 301202 h 368558"/>
                  <a:gd name="connsiteX5" fmla="*/ 105502 w 193450"/>
                  <a:gd name="connsiteY5" fmla="*/ 79885 h 368558"/>
                  <a:gd name="connsiteX6" fmla="*/ 117021 w 193450"/>
                  <a:gd name="connsiteY6" fmla="*/ 14685 h 368558"/>
                  <a:gd name="connsiteX7" fmla="*/ 151215 w 193450"/>
                  <a:gd name="connsiteY7" fmla="*/ 630 h 368558"/>
                  <a:gd name="connsiteX8" fmla="*/ 193450 w 193450"/>
                  <a:gd name="connsiteY8" fmla="*/ 630 h 368558"/>
                  <a:gd name="connsiteX9" fmla="*/ 187219 w 193450"/>
                  <a:gd name="connsiteY9" fmla="*/ 12439 h 368558"/>
                  <a:gd name="connsiteX10" fmla="*/ 157372 w 193450"/>
                  <a:gd name="connsiteY10" fmla="*/ 16930 h 368558"/>
                  <a:gd name="connsiteX11" fmla="*/ 183742 w 193450"/>
                  <a:gd name="connsiteY11" fmla="*/ 20770 h 368558"/>
                  <a:gd name="connsiteX12" fmla="*/ 186713 w 193450"/>
                  <a:gd name="connsiteY12" fmla="*/ 55036 h 368558"/>
                  <a:gd name="connsiteX13" fmla="*/ 174976 w 193450"/>
                  <a:gd name="connsiteY13" fmla="*/ 73727 h 36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3450" h="368558">
                    <a:moveTo>
                      <a:pt x="174976" y="73727"/>
                    </a:moveTo>
                    <a:cubicBezTo>
                      <a:pt x="169833" y="94881"/>
                      <a:pt x="160922" y="89737"/>
                      <a:pt x="158169" y="95895"/>
                    </a:cubicBezTo>
                    <a:cubicBezTo>
                      <a:pt x="155271" y="102415"/>
                      <a:pt x="99851" y="311707"/>
                      <a:pt x="97823" y="321269"/>
                    </a:cubicBezTo>
                    <a:cubicBezTo>
                      <a:pt x="91231" y="352203"/>
                      <a:pt x="52183" y="376400"/>
                      <a:pt x="29653" y="366185"/>
                    </a:cubicBezTo>
                    <a:cubicBezTo>
                      <a:pt x="5094" y="355028"/>
                      <a:pt x="-3382" y="320690"/>
                      <a:pt x="1182" y="301202"/>
                    </a:cubicBezTo>
                    <a:cubicBezTo>
                      <a:pt x="5674" y="282004"/>
                      <a:pt x="105502" y="79885"/>
                      <a:pt x="105502" y="79885"/>
                    </a:cubicBezTo>
                    <a:cubicBezTo>
                      <a:pt x="105502" y="79885"/>
                      <a:pt x="113036" y="16930"/>
                      <a:pt x="117021" y="14685"/>
                    </a:cubicBezTo>
                    <a:cubicBezTo>
                      <a:pt x="128032" y="8454"/>
                      <a:pt x="148607" y="1210"/>
                      <a:pt x="151215" y="630"/>
                    </a:cubicBezTo>
                    <a:cubicBezTo>
                      <a:pt x="158676" y="-891"/>
                      <a:pt x="193667" y="848"/>
                      <a:pt x="193450" y="630"/>
                    </a:cubicBezTo>
                    <a:cubicBezTo>
                      <a:pt x="193232" y="413"/>
                      <a:pt x="192943" y="8744"/>
                      <a:pt x="187219" y="12439"/>
                    </a:cubicBezTo>
                    <a:cubicBezTo>
                      <a:pt x="184829" y="13960"/>
                      <a:pt x="157372" y="16930"/>
                      <a:pt x="157372" y="16930"/>
                    </a:cubicBezTo>
                    <a:cubicBezTo>
                      <a:pt x="157372" y="16930"/>
                      <a:pt x="182655" y="18234"/>
                      <a:pt x="183742" y="20770"/>
                    </a:cubicBezTo>
                    <a:cubicBezTo>
                      <a:pt x="184901" y="23233"/>
                      <a:pt x="187871" y="51849"/>
                      <a:pt x="186713" y="55036"/>
                    </a:cubicBezTo>
                    <a:cubicBezTo>
                      <a:pt x="183018" y="65758"/>
                      <a:pt x="175556" y="71626"/>
                      <a:pt x="174976" y="73727"/>
                    </a:cubicBezTo>
                    <a:close/>
                  </a:path>
                </a:pathLst>
              </a:custGeom>
              <a:solidFill>
                <a:srgbClr val="F4A484"/>
              </a:solidFill>
              <a:ln w="7239" cap="flat">
                <a:noFill/>
                <a:prstDash val="solid"/>
                <a:miter/>
              </a:ln>
            </p:spPr>
            <p:txBody>
              <a:bodyPr rtlCol="0" anchor="ctr"/>
              <a:lstStyle/>
              <a:p>
                <a:endParaRPr lang="en-US"/>
              </a:p>
            </p:txBody>
          </p:sp>
          <p:sp>
            <p:nvSpPr>
              <p:cNvPr id="1236" name="Freeform: Shape 1235">
                <a:extLst>
                  <a:ext uri="{FF2B5EF4-FFF2-40B4-BE49-F238E27FC236}">
                    <a16:creationId xmlns:a16="http://schemas.microsoft.com/office/drawing/2014/main" id="{CC93782D-3688-675E-D2C9-80DC88E01812}"/>
                  </a:ext>
                </a:extLst>
              </p:cNvPr>
              <p:cNvSpPr/>
              <p:nvPr/>
            </p:nvSpPr>
            <p:spPr>
              <a:xfrm>
                <a:off x="7583542" y="2408166"/>
                <a:ext cx="12098" cy="2825"/>
              </a:xfrm>
              <a:custGeom>
                <a:avLst/>
                <a:gdLst>
                  <a:gd name="connsiteX0" fmla="*/ 0 w 12098"/>
                  <a:gd name="connsiteY0" fmla="*/ 2825 h 2825"/>
                  <a:gd name="connsiteX1" fmla="*/ 12098 w 12098"/>
                  <a:gd name="connsiteY1" fmla="*/ 0 h 2825"/>
                </a:gdLst>
                <a:ahLst/>
                <a:cxnLst>
                  <a:cxn ang="0">
                    <a:pos x="connsiteX0" y="connsiteY0"/>
                  </a:cxn>
                  <a:cxn ang="0">
                    <a:pos x="connsiteX1" y="connsiteY1"/>
                  </a:cxn>
                </a:cxnLst>
                <a:rect l="l" t="t" r="r" b="b"/>
                <a:pathLst>
                  <a:path w="12098" h="2825">
                    <a:moveTo>
                      <a:pt x="0" y="2825"/>
                    </a:moveTo>
                    <a:lnTo>
                      <a:pt x="12098" y="0"/>
                    </a:lnTo>
                  </a:path>
                </a:pathLst>
              </a:custGeom>
              <a:ln w="4091" cap="rnd">
                <a:solidFill>
                  <a:srgbClr val="E08D68"/>
                </a:solidFill>
                <a:prstDash val="solid"/>
                <a:round/>
              </a:ln>
            </p:spPr>
            <p:txBody>
              <a:bodyPr rtlCol="0" anchor="ctr"/>
              <a:lstStyle/>
              <a:p>
                <a:endParaRPr lang="en-US"/>
              </a:p>
            </p:txBody>
          </p:sp>
          <p:sp>
            <p:nvSpPr>
              <p:cNvPr id="1237" name="Freeform: Shape 1236">
                <a:extLst>
                  <a:ext uri="{FF2B5EF4-FFF2-40B4-BE49-F238E27FC236}">
                    <a16:creationId xmlns:a16="http://schemas.microsoft.com/office/drawing/2014/main" id="{745F4CB8-CA2F-CD65-1CCD-C56E12479C34}"/>
                  </a:ext>
                </a:extLst>
              </p:cNvPr>
              <p:cNvSpPr/>
              <p:nvPr/>
            </p:nvSpPr>
            <p:spPr>
              <a:xfrm>
                <a:off x="7585933" y="2421858"/>
                <a:ext cx="46943" cy="22685"/>
              </a:xfrm>
              <a:custGeom>
                <a:avLst/>
                <a:gdLst>
                  <a:gd name="connsiteX0" fmla="*/ 0 w 46943"/>
                  <a:gd name="connsiteY0" fmla="*/ 0 h 22685"/>
                  <a:gd name="connsiteX1" fmla="*/ 36729 w 46943"/>
                  <a:gd name="connsiteY1" fmla="*/ 1376 h 22685"/>
                  <a:gd name="connsiteX2" fmla="*/ 42959 w 46943"/>
                  <a:gd name="connsiteY2" fmla="*/ 20502 h 22685"/>
                  <a:gd name="connsiteX3" fmla="*/ 46944 w 46943"/>
                  <a:gd name="connsiteY3" fmla="*/ 22675 h 22685"/>
                </a:gdLst>
                <a:ahLst/>
                <a:cxnLst>
                  <a:cxn ang="0">
                    <a:pos x="connsiteX0" y="connsiteY0"/>
                  </a:cxn>
                  <a:cxn ang="0">
                    <a:pos x="connsiteX1" y="connsiteY1"/>
                  </a:cxn>
                  <a:cxn ang="0">
                    <a:pos x="connsiteX2" y="connsiteY2"/>
                  </a:cxn>
                  <a:cxn ang="0">
                    <a:pos x="connsiteX3" y="connsiteY3"/>
                  </a:cxn>
                </a:cxnLst>
                <a:rect l="l" t="t" r="r" b="b"/>
                <a:pathLst>
                  <a:path w="46943" h="22685">
                    <a:moveTo>
                      <a:pt x="0" y="0"/>
                    </a:moveTo>
                    <a:cubicBezTo>
                      <a:pt x="0" y="0"/>
                      <a:pt x="35643" y="435"/>
                      <a:pt x="36729" y="1376"/>
                    </a:cubicBezTo>
                    <a:cubicBezTo>
                      <a:pt x="37816" y="2246"/>
                      <a:pt x="40279" y="18039"/>
                      <a:pt x="42959" y="20502"/>
                    </a:cubicBezTo>
                    <a:cubicBezTo>
                      <a:pt x="45640" y="22965"/>
                      <a:pt x="46944" y="22675"/>
                      <a:pt x="46944" y="22675"/>
                    </a:cubicBezTo>
                  </a:path>
                </a:pathLst>
              </a:custGeom>
              <a:noFill/>
              <a:ln w="4091" cap="rnd">
                <a:solidFill>
                  <a:srgbClr val="E08D68"/>
                </a:solidFill>
                <a:prstDash val="solid"/>
                <a:round/>
              </a:ln>
            </p:spPr>
            <p:txBody>
              <a:bodyPr rtlCol="0" anchor="ctr"/>
              <a:lstStyle/>
              <a:p>
                <a:endParaRPr lang="en-US"/>
              </a:p>
            </p:txBody>
          </p:sp>
          <p:sp>
            <p:nvSpPr>
              <p:cNvPr id="1238" name="Freeform: Shape 1237">
                <a:extLst>
                  <a:ext uri="{FF2B5EF4-FFF2-40B4-BE49-F238E27FC236}">
                    <a16:creationId xmlns:a16="http://schemas.microsoft.com/office/drawing/2014/main" id="{7D1DF94F-90EB-D39E-80D7-C47D34CAFB3E}"/>
                  </a:ext>
                </a:extLst>
              </p:cNvPr>
              <p:cNvSpPr/>
              <p:nvPr/>
            </p:nvSpPr>
            <p:spPr>
              <a:xfrm>
                <a:off x="7580354" y="2435912"/>
                <a:ext cx="48465" cy="21380"/>
              </a:xfrm>
              <a:custGeom>
                <a:avLst/>
                <a:gdLst>
                  <a:gd name="connsiteX0" fmla="*/ 0 w 48465"/>
                  <a:gd name="connsiteY0" fmla="*/ 0 h 21380"/>
                  <a:gd name="connsiteX1" fmla="*/ 30861 w 48465"/>
                  <a:gd name="connsiteY1" fmla="*/ 3984 h 21380"/>
                  <a:gd name="connsiteX2" fmla="*/ 41438 w 48465"/>
                  <a:gd name="connsiteY2" fmla="*/ 21371 h 21380"/>
                  <a:gd name="connsiteX3" fmla="*/ 48465 w 48465"/>
                  <a:gd name="connsiteY3" fmla="*/ 15213 h 21380"/>
                </a:gdLst>
                <a:ahLst/>
                <a:cxnLst>
                  <a:cxn ang="0">
                    <a:pos x="connsiteX0" y="connsiteY0"/>
                  </a:cxn>
                  <a:cxn ang="0">
                    <a:pos x="connsiteX1" y="connsiteY1"/>
                  </a:cxn>
                  <a:cxn ang="0">
                    <a:pos x="connsiteX2" y="connsiteY2"/>
                  </a:cxn>
                  <a:cxn ang="0">
                    <a:pos x="connsiteX3" y="connsiteY3"/>
                  </a:cxn>
                </a:cxnLst>
                <a:rect l="l" t="t" r="r" b="b"/>
                <a:pathLst>
                  <a:path w="48465" h="21380">
                    <a:moveTo>
                      <a:pt x="0" y="0"/>
                    </a:moveTo>
                    <a:cubicBezTo>
                      <a:pt x="0" y="0"/>
                      <a:pt x="29123" y="3188"/>
                      <a:pt x="30861" y="3984"/>
                    </a:cubicBezTo>
                    <a:cubicBezTo>
                      <a:pt x="32673" y="4781"/>
                      <a:pt x="35860" y="21081"/>
                      <a:pt x="41438" y="21371"/>
                    </a:cubicBezTo>
                    <a:cubicBezTo>
                      <a:pt x="47089" y="21661"/>
                      <a:pt x="48465" y="15213"/>
                      <a:pt x="48465" y="15213"/>
                    </a:cubicBezTo>
                  </a:path>
                </a:pathLst>
              </a:custGeom>
              <a:noFill/>
              <a:ln w="4091" cap="rnd">
                <a:solidFill>
                  <a:srgbClr val="E08D68"/>
                </a:solidFill>
                <a:prstDash val="solid"/>
                <a:round/>
              </a:ln>
            </p:spPr>
            <p:txBody>
              <a:bodyPr rtlCol="0" anchor="ctr"/>
              <a:lstStyle/>
              <a:p>
                <a:endParaRPr lang="en-US"/>
              </a:p>
            </p:txBody>
          </p:sp>
          <p:sp>
            <p:nvSpPr>
              <p:cNvPr id="1239" name="Freeform: Shape 1238">
                <a:extLst>
                  <a:ext uri="{FF2B5EF4-FFF2-40B4-BE49-F238E27FC236}">
                    <a16:creationId xmlns:a16="http://schemas.microsoft.com/office/drawing/2014/main" id="{911C842D-EC6A-F04B-D255-55C50BFF8A19}"/>
                  </a:ext>
                </a:extLst>
              </p:cNvPr>
              <p:cNvSpPr/>
              <p:nvPr/>
            </p:nvSpPr>
            <p:spPr>
              <a:xfrm>
                <a:off x="7582093" y="2450184"/>
                <a:ext cx="23689" cy="3622"/>
              </a:xfrm>
              <a:custGeom>
                <a:avLst/>
                <a:gdLst>
                  <a:gd name="connsiteX0" fmla="*/ 0 w 23689"/>
                  <a:gd name="connsiteY0" fmla="*/ 0 h 3622"/>
                  <a:gd name="connsiteX1" fmla="*/ 23689 w 23689"/>
                  <a:gd name="connsiteY1" fmla="*/ 3622 h 3622"/>
                </a:gdLst>
                <a:ahLst/>
                <a:cxnLst>
                  <a:cxn ang="0">
                    <a:pos x="connsiteX0" y="connsiteY0"/>
                  </a:cxn>
                  <a:cxn ang="0">
                    <a:pos x="connsiteX1" y="connsiteY1"/>
                  </a:cxn>
                </a:cxnLst>
                <a:rect l="l" t="t" r="r" b="b"/>
                <a:pathLst>
                  <a:path w="23689" h="3622">
                    <a:moveTo>
                      <a:pt x="0" y="0"/>
                    </a:moveTo>
                    <a:lnTo>
                      <a:pt x="23689" y="3622"/>
                    </a:lnTo>
                  </a:path>
                </a:pathLst>
              </a:custGeom>
              <a:ln w="4091" cap="rnd">
                <a:solidFill>
                  <a:srgbClr val="E08D68"/>
                </a:solidFill>
                <a:prstDash val="solid"/>
                <a:round/>
              </a:ln>
            </p:spPr>
            <p:txBody>
              <a:bodyPr rtlCol="0" anchor="ctr"/>
              <a:lstStyle/>
              <a:p>
                <a:endParaRPr lang="en-US"/>
              </a:p>
            </p:txBody>
          </p:sp>
          <p:sp>
            <p:nvSpPr>
              <p:cNvPr id="1240" name="Freeform: Shape 1239">
                <a:extLst>
                  <a:ext uri="{FF2B5EF4-FFF2-40B4-BE49-F238E27FC236}">
                    <a16:creationId xmlns:a16="http://schemas.microsoft.com/office/drawing/2014/main" id="{54D1ED5F-5097-9522-856C-08EE9E841313}"/>
                  </a:ext>
                </a:extLst>
              </p:cNvPr>
              <p:cNvSpPr/>
              <p:nvPr/>
            </p:nvSpPr>
            <p:spPr>
              <a:xfrm>
                <a:off x="7594434" y="2450184"/>
                <a:ext cx="24461" cy="22711"/>
              </a:xfrm>
              <a:custGeom>
                <a:avLst/>
                <a:gdLst>
                  <a:gd name="connsiteX0" fmla="*/ 3308 w 24461"/>
                  <a:gd name="connsiteY0" fmla="*/ 11156 h 22711"/>
                  <a:gd name="connsiteX1" fmla="*/ 3308 w 24461"/>
                  <a:gd name="connsiteY1" fmla="*/ 22096 h 22711"/>
                  <a:gd name="connsiteX2" fmla="*/ 18303 w 24461"/>
                  <a:gd name="connsiteY2" fmla="*/ 22096 h 22711"/>
                  <a:gd name="connsiteX3" fmla="*/ 24461 w 24461"/>
                  <a:gd name="connsiteY3" fmla="*/ 10867 h 22711"/>
                  <a:gd name="connsiteX4" fmla="*/ 21274 w 24461"/>
                  <a:gd name="connsiteY4" fmla="*/ 0 h 22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61" h="22711">
                    <a:moveTo>
                      <a:pt x="3308" y="11156"/>
                    </a:moveTo>
                    <a:cubicBezTo>
                      <a:pt x="-2343" y="11664"/>
                      <a:pt x="337" y="21588"/>
                      <a:pt x="3308" y="22096"/>
                    </a:cubicBezTo>
                    <a:cubicBezTo>
                      <a:pt x="6278" y="22603"/>
                      <a:pt x="16130" y="23182"/>
                      <a:pt x="18303" y="22096"/>
                    </a:cubicBezTo>
                    <a:cubicBezTo>
                      <a:pt x="20477" y="21009"/>
                      <a:pt x="24389" y="15286"/>
                      <a:pt x="24461" y="10867"/>
                    </a:cubicBezTo>
                    <a:cubicBezTo>
                      <a:pt x="24461" y="8766"/>
                      <a:pt x="21274" y="0"/>
                      <a:pt x="21274" y="0"/>
                    </a:cubicBezTo>
                  </a:path>
                </a:pathLst>
              </a:custGeom>
              <a:noFill/>
              <a:ln w="4091" cap="rnd">
                <a:solidFill>
                  <a:srgbClr val="E08D68"/>
                </a:solidFill>
                <a:prstDash val="solid"/>
                <a:round/>
              </a:ln>
            </p:spPr>
            <p:txBody>
              <a:bodyPr rtlCol="0" anchor="ctr"/>
              <a:lstStyle/>
              <a:p>
                <a:endParaRPr lang="en-US"/>
              </a:p>
            </p:txBody>
          </p:sp>
          <p:sp>
            <p:nvSpPr>
              <p:cNvPr id="1241" name="Freeform: Shape 1240">
                <a:extLst>
                  <a:ext uri="{FF2B5EF4-FFF2-40B4-BE49-F238E27FC236}">
                    <a16:creationId xmlns:a16="http://schemas.microsoft.com/office/drawing/2014/main" id="{7A394F5A-2DBE-2538-DE75-175449980ED4}"/>
                  </a:ext>
                </a:extLst>
              </p:cNvPr>
              <p:cNvSpPr/>
              <p:nvPr/>
            </p:nvSpPr>
            <p:spPr>
              <a:xfrm>
                <a:off x="7578398" y="2480755"/>
                <a:ext cx="32817" cy="5000"/>
              </a:xfrm>
              <a:custGeom>
                <a:avLst/>
                <a:gdLst>
                  <a:gd name="connsiteX0" fmla="*/ 32817 w 32817"/>
                  <a:gd name="connsiteY0" fmla="*/ 0 h 5000"/>
                  <a:gd name="connsiteX1" fmla="*/ 0 w 32817"/>
                  <a:gd name="connsiteY1" fmla="*/ 4057 h 5000"/>
                </a:gdLst>
                <a:ahLst/>
                <a:cxnLst>
                  <a:cxn ang="0">
                    <a:pos x="connsiteX0" y="connsiteY0"/>
                  </a:cxn>
                  <a:cxn ang="0">
                    <a:pos x="connsiteX1" y="connsiteY1"/>
                  </a:cxn>
                </a:cxnLst>
                <a:rect l="l" t="t" r="r" b="b"/>
                <a:pathLst>
                  <a:path w="32817" h="5000">
                    <a:moveTo>
                      <a:pt x="32817" y="0"/>
                    </a:moveTo>
                    <a:cubicBezTo>
                      <a:pt x="32817" y="0"/>
                      <a:pt x="19777" y="7607"/>
                      <a:pt x="0" y="4057"/>
                    </a:cubicBezTo>
                  </a:path>
                </a:pathLst>
              </a:custGeom>
              <a:noFill/>
              <a:ln w="4091" cap="rnd">
                <a:solidFill>
                  <a:srgbClr val="E08D68"/>
                </a:solidFill>
                <a:prstDash val="solid"/>
                <a:round/>
              </a:ln>
            </p:spPr>
            <p:txBody>
              <a:bodyPr rtlCol="0" anchor="ctr"/>
              <a:lstStyle/>
              <a:p>
                <a:endParaRPr lang="en-US"/>
              </a:p>
            </p:txBody>
          </p:sp>
          <p:sp>
            <p:nvSpPr>
              <p:cNvPr id="1242" name="Freeform: Shape 1241">
                <a:extLst>
                  <a:ext uri="{FF2B5EF4-FFF2-40B4-BE49-F238E27FC236}">
                    <a16:creationId xmlns:a16="http://schemas.microsoft.com/office/drawing/2014/main" id="{639F1E24-3C7D-1A3B-C5BD-762B35CC0668}"/>
                  </a:ext>
                </a:extLst>
              </p:cNvPr>
              <p:cNvSpPr/>
              <p:nvPr/>
            </p:nvSpPr>
            <p:spPr>
              <a:xfrm>
                <a:off x="7586005" y="2488000"/>
                <a:ext cx="18618" cy="2368"/>
              </a:xfrm>
              <a:custGeom>
                <a:avLst/>
                <a:gdLst>
                  <a:gd name="connsiteX0" fmla="*/ 18618 w 18618"/>
                  <a:gd name="connsiteY0" fmla="*/ 942 h 2368"/>
                  <a:gd name="connsiteX1" fmla="*/ 0 w 18618"/>
                  <a:gd name="connsiteY1" fmla="*/ 0 h 2368"/>
                </a:gdLst>
                <a:ahLst/>
                <a:cxnLst>
                  <a:cxn ang="0">
                    <a:pos x="connsiteX0" y="connsiteY0"/>
                  </a:cxn>
                  <a:cxn ang="0">
                    <a:pos x="connsiteX1" y="connsiteY1"/>
                  </a:cxn>
                </a:cxnLst>
                <a:rect l="l" t="t" r="r" b="b"/>
                <a:pathLst>
                  <a:path w="18618" h="2368">
                    <a:moveTo>
                      <a:pt x="18618" y="942"/>
                    </a:moveTo>
                    <a:cubicBezTo>
                      <a:pt x="18618" y="942"/>
                      <a:pt x="12823" y="4709"/>
                      <a:pt x="0" y="0"/>
                    </a:cubicBezTo>
                  </a:path>
                </a:pathLst>
              </a:custGeom>
              <a:noFill/>
              <a:ln w="4091" cap="rnd">
                <a:solidFill>
                  <a:srgbClr val="E08D68"/>
                </a:solidFill>
                <a:prstDash val="solid"/>
                <a:round/>
              </a:ln>
            </p:spPr>
            <p:txBody>
              <a:bodyPr rtlCol="0" anchor="ctr"/>
              <a:lstStyle/>
              <a:p>
                <a:endParaRPr lang="en-US"/>
              </a:p>
            </p:txBody>
          </p:sp>
          <p:sp>
            <p:nvSpPr>
              <p:cNvPr id="1243" name="Freeform: Shape 1242">
                <a:extLst>
                  <a:ext uri="{FF2B5EF4-FFF2-40B4-BE49-F238E27FC236}">
                    <a16:creationId xmlns:a16="http://schemas.microsoft.com/office/drawing/2014/main" id="{A0F2B71B-4418-4040-71EB-308DF8322817}"/>
                  </a:ext>
                </a:extLst>
              </p:cNvPr>
              <p:cNvSpPr/>
              <p:nvPr/>
            </p:nvSpPr>
            <p:spPr>
              <a:xfrm>
                <a:off x="7603899" y="2389475"/>
                <a:ext cx="39060" cy="33831"/>
              </a:xfrm>
              <a:custGeom>
                <a:avLst/>
                <a:gdLst>
                  <a:gd name="connsiteX0" fmla="*/ 0 w 39060"/>
                  <a:gd name="connsiteY0" fmla="*/ 0 h 33831"/>
                  <a:gd name="connsiteX1" fmla="*/ 38613 w 39060"/>
                  <a:gd name="connsiteY1" fmla="*/ 435 h 33831"/>
                  <a:gd name="connsiteX2" fmla="*/ 32383 w 39060"/>
                  <a:gd name="connsiteY2" fmla="*/ 12243 h 33831"/>
                  <a:gd name="connsiteX3" fmla="*/ 2536 w 39060"/>
                  <a:gd name="connsiteY3" fmla="*/ 16735 h 33831"/>
                  <a:gd name="connsiteX4" fmla="*/ 28905 w 39060"/>
                  <a:gd name="connsiteY4" fmla="*/ 20574 h 33831"/>
                  <a:gd name="connsiteX5" fmla="*/ 30861 w 39060"/>
                  <a:gd name="connsiteY5" fmla="*/ 33832 h 3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60" h="33831">
                    <a:moveTo>
                      <a:pt x="0" y="0"/>
                    </a:moveTo>
                    <a:cubicBezTo>
                      <a:pt x="0" y="0"/>
                      <a:pt x="36947" y="435"/>
                      <a:pt x="38613" y="435"/>
                    </a:cubicBezTo>
                    <a:cubicBezTo>
                      <a:pt x="40279" y="435"/>
                      <a:pt x="37092" y="11012"/>
                      <a:pt x="32383" y="12243"/>
                    </a:cubicBezTo>
                    <a:cubicBezTo>
                      <a:pt x="27674" y="13402"/>
                      <a:pt x="2536" y="16735"/>
                      <a:pt x="2536" y="16735"/>
                    </a:cubicBezTo>
                    <a:cubicBezTo>
                      <a:pt x="2536" y="16735"/>
                      <a:pt x="28471" y="18473"/>
                      <a:pt x="28905" y="20574"/>
                    </a:cubicBezTo>
                    <a:cubicBezTo>
                      <a:pt x="29340" y="22675"/>
                      <a:pt x="30861" y="33832"/>
                      <a:pt x="30861" y="33832"/>
                    </a:cubicBezTo>
                  </a:path>
                </a:pathLst>
              </a:custGeom>
              <a:noFill/>
              <a:ln w="4091" cap="rnd">
                <a:solidFill>
                  <a:srgbClr val="E08D68"/>
                </a:solidFill>
                <a:prstDash val="solid"/>
                <a:round/>
              </a:ln>
            </p:spPr>
            <p:txBody>
              <a:bodyPr rtlCol="0" anchor="ctr"/>
              <a:lstStyle/>
              <a:p>
                <a:endParaRPr lang="en-US"/>
              </a:p>
            </p:txBody>
          </p:sp>
        </p:grpSp>
        <p:sp>
          <p:nvSpPr>
            <p:cNvPr id="1244" name="Freeform: Shape 1243">
              <a:extLst>
                <a:ext uri="{FF2B5EF4-FFF2-40B4-BE49-F238E27FC236}">
                  <a16:creationId xmlns:a16="http://schemas.microsoft.com/office/drawing/2014/main" id="{D9C5D908-D75C-2FB7-626E-E56A60B345BF}"/>
                </a:ext>
              </a:extLst>
            </p:cNvPr>
            <p:cNvSpPr/>
            <p:nvPr/>
          </p:nvSpPr>
          <p:spPr>
            <a:xfrm>
              <a:off x="7731546" y="2475894"/>
              <a:ext cx="168019" cy="285583"/>
            </a:xfrm>
            <a:custGeom>
              <a:avLst/>
              <a:gdLst>
                <a:gd name="connsiteX0" fmla="*/ 158074 w 168019"/>
                <a:gd name="connsiteY0" fmla="*/ 17394 h 285583"/>
                <a:gd name="connsiteX1" fmla="*/ 112506 w 168019"/>
                <a:gd name="connsiteY1" fmla="*/ 285583 h 285583"/>
                <a:gd name="connsiteX2" fmla="*/ 0 w 168019"/>
                <a:gd name="connsiteY2" fmla="*/ 261894 h 285583"/>
                <a:gd name="connsiteX3" fmla="*/ 50639 w 168019"/>
                <a:gd name="connsiteY3" fmla="*/ 36737 h 285583"/>
                <a:gd name="connsiteX4" fmla="*/ 158074 w 168019"/>
                <a:gd name="connsiteY4" fmla="*/ 17394 h 285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19" h="285583">
                  <a:moveTo>
                    <a:pt x="158074" y="17394"/>
                  </a:moveTo>
                  <a:cubicBezTo>
                    <a:pt x="196179" y="58905"/>
                    <a:pt x="112506" y="285583"/>
                    <a:pt x="112506" y="285583"/>
                  </a:cubicBezTo>
                  <a:cubicBezTo>
                    <a:pt x="112506" y="285583"/>
                    <a:pt x="47451" y="281092"/>
                    <a:pt x="0" y="261894"/>
                  </a:cubicBezTo>
                  <a:cubicBezTo>
                    <a:pt x="0" y="261894"/>
                    <a:pt x="36440" y="64483"/>
                    <a:pt x="50639" y="36737"/>
                  </a:cubicBezTo>
                  <a:cubicBezTo>
                    <a:pt x="68677" y="1529"/>
                    <a:pt x="128371" y="-14989"/>
                    <a:pt x="158074" y="17394"/>
                  </a:cubicBezTo>
                  <a:close/>
                </a:path>
              </a:pathLst>
            </a:custGeom>
            <a:solidFill>
              <a:srgbClr val="1B84C1"/>
            </a:solidFill>
            <a:ln w="7239" cap="flat">
              <a:noFill/>
              <a:prstDash val="solid"/>
              <a:miter/>
            </a:ln>
          </p:spPr>
          <p:txBody>
            <a:bodyPr rtlCol="0" anchor="ctr"/>
            <a:lstStyle/>
            <a:p>
              <a:endParaRPr lang="en-US"/>
            </a:p>
          </p:txBody>
        </p:sp>
        <p:sp>
          <p:nvSpPr>
            <p:cNvPr id="1245" name="Freeform: Shape 1244">
              <a:extLst>
                <a:ext uri="{FF2B5EF4-FFF2-40B4-BE49-F238E27FC236}">
                  <a16:creationId xmlns:a16="http://schemas.microsoft.com/office/drawing/2014/main" id="{D20EF763-B158-6648-6D31-1BE457297E89}"/>
                </a:ext>
              </a:extLst>
            </p:cNvPr>
            <p:cNvSpPr/>
            <p:nvPr/>
          </p:nvSpPr>
          <p:spPr>
            <a:xfrm>
              <a:off x="7450824" y="2705985"/>
              <a:ext cx="97220" cy="51925"/>
            </a:xfrm>
            <a:custGeom>
              <a:avLst/>
              <a:gdLst>
                <a:gd name="connsiteX0" fmla="*/ 97220 w 97220"/>
                <a:gd name="connsiteY0" fmla="*/ 0 h 51925"/>
                <a:gd name="connsiteX1" fmla="*/ 35425 w 97220"/>
                <a:gd name="connsiteY1" fmla="*/ 51218 h 51925"/>
                <a:gd name="connsiteX2" fmla="*/ 0 w 97220"/>
                <a:gd name="connsiteY2" fmla="*/ 8693 h 51925"/>
              </a:gdLst>
              <a:ahLst/>
              <a:cxnLst>
                <a:cxn ang="0">
                  <a:pos x="connsiteX0" y="connsiteY0"/>
                </a:cxn>
                <a:cxn ang="0">
                  <a:pos x="connsiteX1" y="connsiteY1"/>
                </a:cxn>
                <a:cxn ang="0">
                  <a:pos x="connsiteX2" y="connsiteY2"/>
                </a:cxn>
              </a:cxnLst>
              <a:rect l="l" t="t" r="r" b="b"/>
              <a:pathLst>
                <a:path w="97220" h="51925">
                  <a:moveTo>
                    <a:pt x="97220" y="0"/>
                  </a:moveTo>
                  <a:cubicBezTo>
                    <a:pt x="91570" y="23617"/>
                    <a:pt x="71213" y="57231"/>
                    <a:pt x="35425" y="51218"/>
                  </a:cubicBezTo>
                  <a:cubicBezTo>
                    <a:pt x="5795" y="46220"/>
                    <a:pt x="0" y="8693"/>
                    <a:pt x="0" y="8693"/>
                  </a:cubicBezTo>
                </a:path>
              </a:pathLst>
            </a:custGeom>
            <a:noFill/>
            <a:ln w="4091" cap="rnd">
              <a:solidFill>
                <a:srgbClr val="E08D68"/>
              </a:solidFill>
              <a:prstDash val="solid"/>
              <a:round/>
            </a:ln>
          </p:spPr>
          <p:txBody>
            <a:bodyPr rtlCol="0" anchor="ctr"/>
            <a:lstStyle/>
            <a:p>
              <a:endParaRPr lang="en-US"/>
            </a:p>
          </p:txBody>
        </p:sp>
      </p:grpSp>
      <p:grpSp>
        <p:nvGrpSpPr>
          <p:cNvPr id="1246" name="Graphic 7">
            <a:extLst>
              <a:ext uri="{FF2B5EF4-FFF2-40B4-BE49-F238E27FC236}">
                <a16:creationId xmlns:a16="http://schemas.microsoft.com/office/drawing/2014/main" id="{14FAE86D-E098-DBF8-3071-092B491AF5EB}"/>
              </a:ext>
            </a:extLst>
          </p:cNvPr>
          <p:cNvGrpSpPr/>
          <p:nvPr/>
        </p:nvGrpSpPr>
        <p:grpSpPr>
          <a:xfrm>
            <a:off x="5481818" y="1443783"/>
            <a:ext cx="692987" cy="692987"/>
            <a:chOff x="5481818" y="1443783"/>
            <a:chExt cx="692987" cy="692987"/>
          </a:xfrm>
        </p:grpSpPr>
        <p:sp>
          <p:nvSpPr>
            <p:cNvPr id="1247" name="Freeform: Shape 1246">
              <a:extLst>
                <a:ext uri="{FF2B5EF4-FFF2-40B4-BE49-F238E27FC236}">
                  <a16:creationId xmlns:a16="http://schemas.microsoft.com/office/drawing/2014/main" id="{EF8D5101-CD83-A612-E403-466F9B8F25A1}"/>
                </a:ext>
              </a:extLst>
            </p:cNvPr>
            <p:cNvSpPr/>
            <p:nvPr/>
          </p:nvSpPr>
          <p:spPr>
            <a:xfrm rot="-1379592">
              <a:off x="5564049" y="1526014"/>
              <a:ext cx="528525" cy="528525"/>
            </a:xfrm>
            <a:custGeom>
              <a:avLst/>
              <a:gdLst>
                <a:gd name="connsiteX0" fmla="*/ 528525 w 528525"/>
                <a:gd name="connsiteY0" fmla="*/ 264263 h 528525"/>
                <a:gd name="connsiteX1" fmla="*/ 264263 w 528525"/>
                <a:gd name="connsiteY1" fmla="*/ 528525 h 528525"/>
                <a:gd name="connsiteX2" fmla="*/ 0 w 528525"/>
                <a:gd name="connsiteY2" fmla="*/ 264263 h 528525"/>
                <a:gd name="connsiteX3" fmla="*/ 264263 w 528525"/>
                <a:gd name="connsiteY3" fmla="*/ 0 h 528525"/>
                <a:gd name="connsiteX4" fmla="*/ 528525 w 528525"/>
                <a:gd name="connsiteY4" fmla="*/ 264263 h 528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25" h="528525">
                  <a:moveTo>
                    <a:pt x="528525" y="264263"/>
                  </a:moveTo>
                  <a:cubicBezTo>
                    <a:pt x="528525" y="410211"/>
                    <a:pt x="410211" y="528525"/>
                    <a:pt x="264263" y="528525"/>
                  </a:cubicBezTo>
                  <a:cubicBezTo>
                    <a:pt x="118314" y="528525"/>
                    <a:pt x="0" y="410211"/>
                    <a:pt x="0" y="264263"/>
                  </a:cubicBezTo>
                  <a:cubicBezTo>
                    <a:pt x="0" y="118314"/>
                    <a:pt x="118314" y="0"/>
                    <a:pt x="264263" y="0"/>
                  </a:cubicBezTo>
                  <a:cubicBezTo>
                    <a:pt x="410211" y="0"/>
                    <a:pt x="528525" y="118314"/>
                    <a:pt x="528525" y="264263"/>
                  </a:cubicBezTo>
                  <a:close/>
                </a:path>
              </a:pathLst>
            </a:custGeom>
            <a:solidFill>
              <a:srgbClr val="DADEEA"/>
            </a:solidFill>
            <a:ln w="7239" cap="flat">
              <a:noFill/>
              <a:prstDash val="solid"/>
              <a:miter/>
            </a:ln>
          </p:spPr>
          <p:txBody>
            <a:bodyPr rtlCol="0" anchor="ctr"/>
            <a:lstStyle/>
            <a:p>
              <a:endParaRPr lang="en-US"/>
            </a:p>
          </p:txBody>
        </p:sp>
        <p:sp>
          <p:nvSpPr>
            <p:cNvPr id="1248" name="Freeform: Shape 1247">
              <a:extLst>
                <a:ext uri="{FF2B5EF4-FFF2-40B4-BE49-F238E27FC236}">
                  <a16:creationId xmlns:a16="http://schemas.microsoft.com/office/drawing/2014/main" id="{3E9622FC-808A-8002-EFA7-A8D7A55B15AE}"/>
                </a:ext>
              </a:extLst>
            </p:cNvPr>
            <p:cNvSpPr/>
            <p:nvPr/>
          </p:nvSpPr>
          <p:spPr>
            <a:xfrm>
              <a:off x="5671082" y="1756601"/>
              <a:ext cx="67373" cy="67373"/>
            </a:xfrm>
            <a:custGeom>
              <a:avLst/>
              <a:gdLst>
                <a:gd name="connsiteX0" fmla="*/ 67373 w 67373"/>
                <a:gd name="connsiteY0" fmla="*/ 33687 h 67373"/>
                <a:gd name="connsiteX1" fmla="*/ 33687 w 67373"/>
                <a:gd name="connsiteY1" fmla="*/ 67373 h 67373"/>
                <a:gd name="connsiteX2" fmla="*/ 0 w 67373"/>
                <a:gd name="connsiteY2" fmla="*/ 33687 h 67373"/>
                <a:gd name="connsiteX3" fmla="*/ 33687 w 67373"/>
                <a:gd name="connsiteY3" fmla="*/ 0 h 67373"/>
                <a:gd name="connsiteX4" fmla="*/ 67373 w 67373"/>
                <a:gd name="connsiteY4" fmla="*/ 33687 h 67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73" h="67373">
                  <a:moveTo>
                    <a:pt x="67373" y="33687"/>
                  </a:moveTo>
                  <a:cubicBezTo>
                    <a:pt x="67373" y="52305"/>
                    <a:pt x="52305" y="67373"/>
                    <a:pt x="33687" y="67373"/>
                  </a:cubicBezTo>
                  <a:cubicBezTo>
                    <a:pt x="15068" y="67373"/>
                    <a:pt x="0" y="52305"/>
                    <a:pt x="0" y="33687"/>
                  </a:cubicBezTo>
                  <a:cubicBezTo>
                    <a:pt x="0" y="15068"/>
                    <a:pt x="15068" y="0"/>
                    <a:pt x="33687" y="0"/>
                  </a:cubicBezTo>
                  <a:cubicBezTo>
                    <a:pt x="52305" y="0"/>
                    <a:pt x="67373" y="15068"/>
                    <a:pt x="67373" y="33687"/>
                  </a:cubicBezTo>
                  <a:close/>
                </a:path>
              </a:pathLst>
            </a:custGeom>
            <a:solidFill>
              <a:srgbClr val="FFFFFF"/>
            </a:solidFill>
            <a:ln w="7239" cap="flat">
              <a:noFill/>
              <a:prstDash val="solid"/>
              <a:miter/>
            </a:ln>
          </p:spPr>
          <p:txBody>
            <a:bodyPr rtlCol="0" anchor="ctr"/>
            <a:lstStyle/>
            <a:p>
              <a:endParaRPr lang="en-US"/>
            </a:p>
          </p:txBody>
        </p:sp>
        <p:sp>
          <p:nvSpPr>
            <p:cNvPr id="1249" name="Freeform: Shape 1248">
              <a:extLst>
                <a:ext uri="{FF2B5EF4-FFF2-40B4-BE49-F238E27FC236}">
                  <a16:creationId xmlns:a16="http://schemas.microsoft.com/office/drawing/2014/main" id="{2A86D202-9B55-F4F6-6BB9-A55FDF999876}"/>
                </a:ext>
              </a:extLst>
            </p:cNvPr>
            <p:cNvSpPr/>
            <p:nvPr/>
          </p:nvSpPr>
          <p:spPr>
            <a:xfrm>
              <a:off x="5794744" y="1756601"/>
              <a:ext cx="67373" cy="67373"/>
            </a:xfrm>
            <a:custGeom>
              <a:avLst/>
              <a:gdLst>
                <a:gd name="connsiteX0" fmla="*/ 67373 w 67373"/>
                <a:gd name="connsiteY0" fmla="*/ 33687 h 67373"/>
                <a:gd name="connsiteX1" fmla="*/ 33687 w 67373"/>
                <a:gd name="connsiteY1" fmla="*/ 67373 h 67373"/>
                <a:gd name="connsiteX2" fmla="*/ 0 w 67373"/>
                <a:gd name="connsiteY2" fmla="*/ 33687 h 67373"/>
                <a:gd name="connsiteX3" fmla="*/ 33687 w 67373"/>
                <a:gd name="connsiteY3" fmla="*/ 0 h 67373"/>
                <a:gd name="connsiteX4" fmla="*/ 67373 w 67373"/>
                <a:gd name="connsiteY4" fmla="*/ 33687 h 67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73" h="67373">
                  <a:moveTo>
                    <a:pt x="67373" y="33687"/>
                  </a:moveTo>
                  <a:cubicBezTo>
                    <a:pt x="67373" y="52305"/>
                    <a:pt x="52305" y="67373"/>
                    <a:pt x="33687" y="67373"/>
                  </a:cubicBezTo>
                  <a:cubicBezTo>
                    <a:pt x="15068" y="67373"/>
                    <a:pt x="0" y="52305"/>
                    <a:pt x="0" y="33687"/>
                  </a:cubicBezTo>
                  <a:cubicBezTo>
                    <a:pt x="0" y="15068"/>
                    <a:pt x="15068" y="0"/>
                    <a:pt x="33687" y="0"/>
                  </a:cubicBezTo>
                  <a:cubicBezTo>
                    <a:pt x="52305" y="0"/>
                    <a:pt x="67373" y="15068"/>
                    <a:pt x="67373" y="33687"/>
                  </a:cubicBezTo>
                  <a:close/>
                </a:path>
              </a:pathLst>
            </a:custGeom>
            <a:solidFill>
              <a:srgbClr val="FFFFFF"/>
            </a:solidFill>
            <a:ln w="7239" cap="flat">
              <a:noFill/>
              <a:prstDash val="solid"/>
              <a:miter/>
            </a:ln>
          </p:spPr>
          <p:txBody>
            <a:bodyPr rtlCol="0" anchor="ctr"/>
            <a:lstStyle/>
            <a:p>
              <a:endParaRPr lang="en-US"/>
            </a:p>
          </p:txBody>
        </p:sp>
        <p:sp>
          <p:nvSpPr>
            <p:cNvPr id="1250" name="Freeform: Shape 1249">
              <a:extLst>
                <a:ext uri="{FF2B5EF4-FFF2-40B4-BE49-F238E27FC236}">
                  <a16:creationId xmlns:a16="http://schemas.microsoft.com/office/drawing/2014/main" id="{6D628FCB-4B11-4642-A71E-2B5399AB7EE0}"/>
                </a:ext>
              </a:extLst>
            </p:cNvPr>
            <p:cNvSpPr/>
            <p:nvPr/>
          </p:nvSpPr>
          <p:spPr>
            <a:xfrm>
              <a:off x="5918335" y="1756600"/>
              <a:ext cx="67373" cy="67373"/>
            </a:xfrm>
            <a:custGeom>
              <a:avLst/>
              <a:gdLst>
                <a:gd name="connsiteX0" fmla="*/ 67373 w 67373"/>
                <a:gd name="connsiteY0" fmla="*/ 33687 h 67373"/>
                <a:gd name="connsiteX1" fmla="*/ 33687 w 67373"/>
                <a:gd name="connsiteY1" fmla="*/ 67374 h 67373"/>
                <a:gd name="connsiteX2" fmla="*/ 0 w 67373"/>
                <a:gd name="connsiteY2" fmla="*/ 33687 h 67373"/>
                <a:gd name="connsiteX3" fmla="*/ 33687 w 67373"/>
                <a:gd name="connsiteY3" fmla="*/ 0 h 67373"/>
                <a:gd name="connsiteX4" fmla="*/ 67373 w 67373"/>
                <a:gd name="connsiteY4" fmla="*/ 33687 h 67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73" h="67373">
                  <a:moveTo>
                    <a:pt x="67373" y="33687"/>
                  </a:moveTo>
                  <a:cubicBezTo>
                    <a:pt x="67373" y="52305"/>
                    <a:pt x="52305" y="67374"/>
                    <a:pt x="33687" y="67374"/>
                  </a:cubicBezTo>
                  <a:cubicBezTo>
                    <a:pt x="15068" y="67374"/>
                    <a:pt x="0" y="52305"/>
                    <a:pt x="0" y="33687"/>
                  </a:cubicBezTo>
                  <a:cubicBezTo>
                    <a:pt x="0" y="15069"/>
                    <a:pt x="15068" y="0"/>
                    <a:pt x="33687" y="0"/>
                  </a:cubicBezTo>
                  <a:cubicBezTo>
                    <a:pt x="52305" y="-72"/>
                    <a:pt x="67373" y="15069"/>
                    <a:pt x="67373" y="33687"/>
                  </a:cubicBezTo>
                  <a:close/>
                </a:path>
              </a:pathLst>
            </a:custGeom>
            <a:solidFill>
              <a:srgbClr val="FFFFFF"/>
            </a:solidFill>
            <a:ln w="7239" cap="flat">
              <a:noFill/>
              <a:prstDash val="solid"/>
              <a:miter/>
            </a:ln>
          </p:spPr>
          <p:txBody>
            <a:bodyPr rtlCol="0" anchor="ctr"/>
            <a:lstStyle/>
            <a:p>
              <a:endParaRPr lang="en-US"/>
            </a:p>
          </p:txBody>
        </p:sp>
        <p:sp>
          <p:nvSpPr>
            <p:cNvPr id="1251" name="Freeform: Shape 1250">
              <a:extLst>
                <a:ext uri="{FF2B5EF4-FFF2-40B4-BE49-F238E27FC236}">
                  <a16:creationId xmlns:a16="http://schemas.microsoft.com/office/drawing/2014/main" id="{88B8C8F3-F78C-7EDE-387D-FFD2462CB34A}"/>
                </a:ext>
              </a:extLst>
            </p:cNvPr>
            <p:cNvSpPr/>
            <p:nvPr/>
          </p:nvSpPr>
          <p:spPr>
            <a:xfrm>
              <a:off x="5816840" y="2017401"/>
              <a:ext cx="135181" cy="87802"/>
            </a:xfrm>
            <a:custGeom>
              <a:avLst/>
              <a:gdLst>
                <a:gd name="connsiteX0" fmla="*/ 0 w 135181"/>
                <a:gd name="connsiteY0" fmla="*/ 17532 h 87802"/>
                <a:gd name="connsiteX1" fmla="*/ 135181 w 135181"/>
                <a:gd name="connsiteY1" fmla="*/ 87803 h 87802"/>
                <a:gd name="connsiteX2" fmla="*/ 88527 w 135181"/>
                <a:gd name="connsiteY2" fmla="*/ 0 h 87802"/>
                <a:gd name="connsiteX3" fmla="*/ 0 w 135181"/>
                <a:gd name="connsiteY3" fmla="*/ 17532 h 87802"/>
              </a:gdLst>
              <a:ahLst/>
              <a:cxnLst>
                <a:cxn ang="0">
                  <a:pos x="connsiteX0" y="connsiteY0"/>
                </a:cxn>
                <a:cxn ang="0">
                  <a:pos x="connsiteX1" y="connsiteY1"/>
                </a:cxn>
                <a:cxn ang="0">
                  <a:pos x="connsiteX2" y="connsiteY2"/>
                </a:cxn>
                <a:cxn ang="0">
                  <a:pos x="connsiteX3" y="connsiteY3"/>
                </a:cxn>
              </a:cxnLst>
              <a:rect l="l" t="t" r="r" b="b"/>
              <a:pathLst>
                <a:path w="135181" h="87802">
                  <a:moveTo>
                    <a:pt x="0" y="17532"/>
                  </a:moveTo>
                  <a:cubicBezTo>
                    <a:pt x="0" y="17532"/>
                    <a:pt x="27167" y="84180"/>
                    <a:pt x="135181" y="87803"/>
                  </a:cubicBezTo>
                  <a:cubicBezTo>
                    <a:pt x="135181" y="87803"/>
                    <a:pt x="88889" y="54768"/>
                    <a:pt x="88527" y="0"/>
                  </a:cubicBezTo>
                  <a:lnTo>
                    <a:pt x="0" y="17532"/>
                  </a:lnTo>
                  <a:close/>
                </a:path>
              </a:pathLst>
            </a:custGeom>
            <a:solidFill>
              <a:srgbClr val="DADEEA"/>
            </a:solidFill>
            <a:ln w="7239" cap="flat">
              <a:noFill/>
              <a:prstDash val="solid"/>
              <a:miter/>
            </a:ln>
          </p:spPr>
          <p:txBody>
            <a:bodyPr rtlCol="0" anchor="ctr"/>
            <a:lstStyle/>
            <a:p>
              <a:endParaRPr lang="en-US"/>
            </a:p>
          </p:txBody>
        </p:sp>
      </p:grpSp>
      <p:grpSp>
        <p:nvGrpSpPr>
          <p:cNvPr id="1252" name="Graphic 7">
            <a:extLst>
              <a:ext uri="{FF2B5EF4-FFF2-40B4-BE49-F238E27FC236}">
                <a16:creationId xmlns:a16="http://schemas.microsoft.com/office/drawing/2014/main" id="{16FA7F8C-B168-B434-5A31-465BA1F5D199}"/>
              </a:ext>
            </a:extLst>
          </p:cNvPr>
          <p:cNvGrpSpPr/>
          <p:nvPr/>
        </p:nvGrpSpPr>
        <p:grpSpPr>
          <a:xfrm>
            <a:off x="7724298" y="1680630"/>
            <a:ext cx="634423" cy="634423"/>
            <a:chOff x="7724298" y="1680630"/>
            <a:chExt cx="634423" cy="634423"/>
          </a:xfrm>
        </p:grpSpPr>
        <p:sp>
          <p:nvSpPr>
            <p:cNvPr id="1253" name="Freeform: Shape 1252">
              <a:extLst>
                <a:ext uri="{FF2B5EF4-FFF2-40B4-BE49-F238E27FC236}">
                  <a16:creationId xmlns:a16="http://schemas.microsoft.com/office/drawing/2014/main" id="{E59CE210-239B-0E46-D38A-E7D2E45E8A22}"/>
                </a:ext>
              </a:extLst>
            </p:cNvPr>
            <p:cNvSpPr/>
            <p:nvPr/>
          </p:nvSpPr>
          <p:spPr>
            <a:xfrm rot="-784392">
              <a:off x="7777228" y="1733560"/>
              <a:ext cx="528564" cy="528564"/>
            </a:xfrm>
            <a:custGeom>
              <a:avLst/>
              <a:gdLst>
                <a:gd name="connsiteX0" fmla="*/ 528564 w 528564"/>
                <a:gd name="connsiteY0" fmla="*/ 264282 h 528564"/>
                <a:gd name="connsiteX1" fmla="*/ 264282 w 528564"/>
                <a:gd name="connsiteY1" fmla="*/ 528564 h 528564"/>
                <a:gd name="connsiteX2" fmla="*/ 0 w 528564"/>
                <a:gd name="connsiteY2" fmla="*/ 264282 h 528564"/>
                <a:gd name="connsiteX3" fmla="*/ 264282 w 528564"/>
                <a:gd name="connsiteY3" fmla="*/ 0 h 528564"/>
                <a:gd name="connsiteX4" fmla="*/ 528564 w 528564"/>
                <a:gd name="connsiteY4" fmla="*/ 264282 h 528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64" h="528564">
                  <a:moveTo>
                    <a:pt x="528564" y="264282"/>
                  </a:moveTo>
                  <a:cubicBezTo>
                    <a:pt x="528564" y="410241"/>
                    <a:pt x="410241" y="528564"/>
                    <a:pt x="264282" y="528564"/>
                  </a:cubicBezTo>
                  <a:cubicBezTo>
                    <a:pt x="118323" y="528564"/>
                    <a:pt x="0" y="410241"/>
                    <a:pt x="0" y="264282"/>
                  </a:cubicBezTo>
                  <a:cubicBezTo>
                    <a:pt x="0" y="118323"/>
                    <a:pt x="118323" y="0"/>
                    <a:pt x="264282" y="0"/>
                  </a:cubicBezTo>
                  <a:cubicBezTo>
                    <a:pt x="410241" y="0"/>
                    <a:pt x="528564" y="118323"/>
                    <a:pt x="528564" y="264282"/>
                  </a:cubicBezTo>
                  <a:close/>
                </a:path>
              </a:pathLst>
            </a:custGeom>
            <a:solidFill>
              <a:srgbClr val="DADEEA"/>
            </a:solidFill>
            <a:ln w="7239" cap="flat">
              <a:noFill/>
              <a:prstDash val="solid"/>
              <a:miter/>
            </a:ln>
          </p:spPr>
          <p:txBody>
            <a:bodyPr rtlCol="0" anchor="ctr"/>
            <a:lstStyle/>
            <a:p>
              <a:endParaRPr lang="en-US"/>
            </a:p>
          </p:txBody>
        </p:sp>
        <p:sp>
          <p:nvSpPr>
            <p:cNvPr id="1254" name="Freeform: Shape 1253">
              <a:extLst>
                <a:ext uri="{FF2B5EF4-FFF2-40B4-BE49-F238E27FC236}">
                  <a16:creationId xmlns:a16="http://schemas.microsoft.com/office/drawing/2014/main" id="{8AC20575-02EA-3ACC-3EB6-95E6CE30434B}"/>
                </a:ext>
              </a:extLst>
            </p:cNvPr>
            <p:cNvSpPr/>
            <p:nvPr/>
          </p:nvSpPr>
          <p:spPr>
            <a:xfrm>
              <a:off x="8131367" y="1964081"/>
              <a:ext cx="67373" cy="67373"/>
            </a:xfrm>
            <a:custGeom>
              <a:avLst/>
              <a:gdLst>
                <a:gd name="connsiteX0" fmla="*/ 0 w 67373"/>
                <a:gd name="connsiteY0" fmla="*/ 33687 h 67373"/>
                <a:gd name="connsiteX1" fmla="*/ 33687 w 67373"/>
                <a:gd name="connsiteY1" fmla="*/ 67373 h 67373"/>
                <a:gd name="connsiteX2" fmla="*/ 67373 w 67373"/>
                <a:gd name="connsiteY2" fmla="*/ 33687 h 67373"/>
                <a:gd name="connsiteX3" fmla="*/ 33687 w 67373"/>
                <a:gd name="connsiteY3" fmla="*/ 0 h 67373"/>
                <a:gd name="connsiteX4" fmla="*/ 0 w 67373"/>
                <a:gd name="connsiteY4" fmla="*/ 33687 h 67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73" h="67373">
                  <a:moveTo>
                    <a:pt x="0" y="33687"/>
                  </a:moveTo>
                  <a:cubicBezTo>
                    <a:pt x="0" y="52305"/>
                    <a:pt x="15069" y="67373"/>
                    <a:pt x="33687" y="67373"/>
                  </a:cubicBezTo>
                  <a:cubicBezTo>
                    <a:pt x="52305" y="67373"/>
                    <a:pt x="67373" y="52305"/>
                    <a:pt x="67373" y="33687"/>
                  </a:cubicBezTo>
                  <a:cubicBezTo>
                    <a:pt x="67373" y="15068"/>
                    <a:pt x="52305" y="0"/>
                    <a:pt x="33687" y="0"/>
                  </a:cubicBezTo>
                  <a:cubicBezTo>
                    <a:pt x="15069" y="0"/>
                    <a:pt x="0" y="15068"/>
                    <a:pt x="0" y="33687"/>
                  </a:cubicBezTo>
                  <a:close/>
                </a:path>
              </a:pathLst>
            </a:custGeom>
            <a:solidFill>
              <a:srgbClr val="FFFFFF"/>
            </a:solidFill>
            <a:ln w="7239" cap="flat">
              <a:noFill/>
              <a:prstDash val="solid"/>
              <a:miter/>
            </a:ln>
          </p:spPr>
          <p:txBody>
            <a:bodyPr rtlCol="0" anchor="ctr"/>
            <a:lstStyle/>
            <a:p>
              <a:endParaRPr lang="en-US"/>
            </a:p>
          </p:txBody>
        </p:sp>
        <p:sp>
          <p:nvSpPr>
            <p:cNvPr id="1255" name="Freeform: Shape 1254">
              <a:extLst>
                <a:ext uri="{FF2B5EF4-FFF2-40B4-BE49-F238E27FC236}">
                  <a16:creationId xmlns:a16="http://schemas.microsoft.com/office/drawing/2014/main" id="{516C5815-55EF-2ACF-5A9E-0E7731D97037}"/>
                </a:ext>
              </a:extLst>
            </p:cNvPr>
            <p:cNvSpPr/>
            <p:nvPr/>
          </p:nvSpPr>
          <p:spPr>
            <a:xfrm>
              <a:off x="8007776" y="1964081"/>
              <a:ext cx="67373" cy="67373"/>
            </a:xfrm>
            <a:custGeom>
              <a:avLst/>
              <a:gdLst>
                <a:gd name="connsiteX0" fmla="*/ 0 w 67373"/>
                <a:gd name="connsiteY0" fmla="*/ 33687 h 67373"/>
                <a:gd name="connsiteX1" fmla="*/ 33687 w 67373"/>
                <a:gd name="connsiteY1" fmla="*/ 67373 h 67373"/>
                <a:gd name="connsiteX2" fmla="*/ 67373 w 67373"/>
                <a:gd name="connsiteY2" fmla="*/ 33687 h 67373"/>
                <a:gd name="connsiteX3" fmla="*/ 33687 w 67373"/>
                <a:gd name="connsiteY3" fmla="*/ 0 h 67373"/>
                <a:gd name="connsiteX4" fmla="*/ 0 w 67373"/>
                <a:gd name="connsiteY4" fmla="*/ 33687 h 67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73" h="67373">
                  <a:moveTo>
                    <a:pt x="0" y="33687"/>
                  </a:moveTo>
                  <a:cubicBezTo>
                    <a:pt x="0" y="52305"/>
                    <a:pt x="15069" y="67373"/>
                    <a:pt x="33687" y="67373"/>
                  </a:cubicBezTo>
                  <a:cubicBezTo>
                    <a:pt x="52305" y="67373"/>
                    <a:pt x="67373" y="52305"/>
                    <a:pt x="67373" y="33687"/>
                  </a:cubicBezTo>
                  <a:cubicBezTo>
                    <a:pt x="67373" y="15068"/>
                    <a:pt x="52305" y="0"/>
                    <a:pt x="33687" y="0"/>
                  </a:cubicBezTo>
                  <a:cubicBezTo>
                    <a:pt x="15069" y="0"/>
                    <a:pt x="0" y="15068"/>
                    <a:pt x="0" y="33687"/>
                  </a:cubicBezTo>
                  <a:close/>
                </a:path>
              </a:pathLst>
            </a:custGeom>
            <a:solidFill>
              <a:srgbClr val="FFFFFF"/>
            </a:solidFill>
            <a:ln w="7239" cap="flat">
              <a:noFill/>
              <a:prstDash val="solid"/>
              <a:miter/>
            </a:ln>
          </p:spPr>
          <p:txBody>
            <a:bodyPr rtlCol="0" anchor="ctr"/>
            <a:lstStyle/>
            <a:p>
              <a:endParaRPr lang="en-US"/>
            </a:p>
          </p:txBody>
        </p:sp>
        <p:sp>
          <p:nvSpPr>
            <p:cNvPr id="1256" name="Freeform: Shape 1255">
              <a:extLst>
                <a:ext uri="{FF2B5EF4-FFF2-40B4-BE49-F238E27FC236}">
                  <a16:creationId xmlns:a16="http://schemas.microsoft.com/office/drawing/2014/main" id="{F5FED942-82B6-4664-C9CE-221B9C71ACA8}"/>
                </a:ext>
              </a:extLst>
            </p:cNvPr>
            <p:cNvSpPr/>
            <p:nvPr/>
          </p:nvSpPr>
          <p:spPr>
            <a:xfrm>
              <a:off x="7884186" y="1964081"/>
              <a:ext cx="67373" cy="67373"/>
            </a:xfrm>
            <a:custGeom>
              <a:avLst/>
              <a:gdLst>
                <a:gd name="connsiteX0" fmla="*/ 0 w 67373"/>
                <a:gd name="connsiteY0" fmla="*/ 33687 h 67373"/>
                <a:gd name="connsiteX1" fmla="*/ 33687 w 67373"/>
                <a:gd name="connsiteY1" fmla="*/ 67373 h 67373"/>
                <a:gd name="connsiteX2" fmla="*/ 67373 w 67373"/>
                <a:gd name="connsiteY2" fmla="*/ 33687 h 67373"/>
                <a:gd name="connsiteX3" fmla="*/ 33687 w 67373"/>
                <a:gd name="connsiteY3" fmla="*/ 0 h 67373"/>
                <a:gd name="connsiteX4" fmla="*/ 0 w 67373"/>
                <a:gd name="connsiteY4" fmla="*/ 33687 h 67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73" h="67373">
                  <a:moveTo>
                    <a:pt x="0" y="33687"/>
                  </a:moveTo>
                  <a:cubicBezTo>
                    <a:pt x="0" y="52305"/>
                    <a:pt x="15069" y="67373"/>
                    <a:pt x="33687" y="67373"/>
                  </a:cubicBezTo>
                  <a:cubicBezTo>
                    <a:pt x="52305" y="67373"/>
                    <a:pt x="67373" y="52305"/>
                    <a:pt x="67373" y="33687"/>
                  </a:cubicBezTo>
                  <a:cubicBezTo>
                    <a:pt x="67373" y="15068"/>
                    <a:pt x="52305" y="0"/>
                    <a:pt x="33687" y="0"/>
                  </a:cubicBezTo>
                  <a:cubicBezTo>
                    <a:pt x="15069" y="0"/>
                    <a:pt x="0" y="15068"/>
                    <a:pt x="0" y="33687"/>
                  </a:cubicBezTo>
                  <a:close/>
                </a:path>
              </a:pathLst>
            </a:custGeom>
            <a:solidFill>
              <a:srgbClr val="FFFFFF"/>
            </a:solidFill>
            <a:ln w="7239" cap="flat">
              <a:noFill/>
              <a:prstDash val="solid"/>
              <a:miter/>
            </a:ln>
          </p:spPr>
          <p:txBody>
            <a:bodyPr rtlCol="0" anchor="ctr"/>
            <a:lstStyle/>
            <a:p>
              <a:endParaRPr lang="en-US"/>
            </a:p>
          </p:txBody>
        </p:sp>
        <p:sp>
          <p:nvSpPr>
            <p:cNvPr id="1257" name="Freeform: Shape 1256">
              <a:extLst>
                <a:ext uri="{FF2B5EF4-FFF2-40B4-BE49-F238E27FC236}">
                  <a16:creationId xmlns:a16="http://schemas.microsoft.com/office/drawing/2014/main" id="{EAEF66CF-0018-C5E2-F1BD-8D85B4FE2092}"/>
                </a:ext>
              </a:extLst>
            </p:cNvPr>
            <p:cNvSpPr/>
            <p:nvPr/>
          </p:nvSpPr>
          <p:spPr>
            <a:xfrm>
              <a:off x="7917873" y="2224881"/>
              <a:ext cx="135181" cy="87802"/>
            </a:xfrm>
            <a:custGeom>
              <a:avLst/>
              <a:gdLst>
                <a:gd name="connsiteX0" fmla="*/ 135181 w 135181"/>
                <a:gd name="connsiteY0" fmla="*/ 17532 h 87802"/>
                <a:gd name="connsiteX1" fmla="*/ 0 w 135181"/>
                <a:gd name="connsiteY1" fmla="*/ 87803 h 87802"/>
                <a:gd name="connsiteX2" fmla="*/ 46654 w 135181"/>
                <a:gd name="connsiteY2" fmla="*/ 0 h 87802"/>
                <a:gd name="connsiteX3" fmla="*/ 135181 w 135181"/>
                <a:gd name="connsiteY3" fmla="*/ 17532 h 87802"/>
              </a:gdLst>
              <a:ahLst/>
              <a:cxnLst>
                <a:cxn ang="0">
                  <a:pos x="connsiteX0" y="connsiteY0"/>
                </a:cxn>
                <a:cxn ang="0">
                  <a:pos x="connsiteX1" y="connsiteY1"/>
                </a:cxn>
                <a:cxn ang="0">
                  <a:pos x="connsiteX2" y="connsiteY2"/>
                </a:cxn>
                <a:cxn ang="0">
                  <a:pos x="connsiteX3" y="connsiteY3"/>
                </a:cxn>
              </a:cxnLst>
              <a:rect l="l" t="t" r="r" b="b"/>
              <a:pathLst>
                <a:path w="135181" h="87802">
                  <a:moveTo>
                    <a:pt x="135181" y="17532"/>
                  </a:moveTo>
                  <a:cubicBezTo>
                    <a:pt x="135181" y="17532"/>
                    <a:pt x="108015" y="84180"/>
                    <a:pt x="0" y="87803"/>
                  </a:cubicBezTo>
                  <a:cubicBezTo>
                    <a:pt x="0" y="87803"/>
                    <a:pt x="46292" y="54768"/>
                    <a:pt x="46654" y="0"/>
                  </a:cubicBezTo>
                  <a:lnTo>
                    <a:pt x="135181" y="17532"/>
                  </a:lnTo>
                  <a:close/>
                </a:path>
              </a:pathLst>
            </a:custGeom>
            <a:solidFill>
              <a:srgbClr val="DADEEA"/>
            </a:solidFill>
            <a:ln w="7239" cap="flat">
              <a:noFill/>
              <a:prstDash val="solid"/>
              <a:miter/>
            </a:ln>
          </p:spPr>
          <p:txBody>
            <a:bodyPr rtlCol="0" anchor="ctr"/>
            <a:lstStyle/>
            <a:p>
              <a:endParaRPr lang="en-US"/>
            </a:p>
          </p:txBody>
        </p:sp>
      </p:grpSp>
      <p:grpSp>
        <p:nvGrpSpPr>
          <p:cNvPr id="1258" name="Graphic 7">
            <a:extLst>
              <a:ext uri="{FF2B5EF4-FFF2-40B4-BE49-F238E27FC236}">
                <a16:creationId xmlns:a16="http://schemas.microsoft.com/office/drawing/2014/main" id="{5ADFC0DE-B2B4-2BDC-0316-09B6214F7D7F}"/>
              </a:ext>
            </a:extLst>
          </p:cNvPr>
          <p:cNvGrpSpPr/>
          <p:nvPr/>
        </p:nvGrpSpPr>
        <p:grpSpPr>
          <a:xfrm>
            <a:off x="6433125" y="3972023"/>
            <a:ext cx="280649" cy="202047"/>
            <a:chOff x="6433125" y="3972023"/>
            <a:chExt cx="280649" cy="202047"/>
          </a:xfrm>
        </p:grpSpPr>
        <p:sp>
          <p:nvSpPr>
            <p:cNvPr id="1259" name="Freeform: Shape 1258">
              <a:extLst>
                <a:ext uri="{FF2B5EF4-FFF2-40B4-BE49-F238E27FC236}">
                  <a16:creationId xmlns:a16="http://schemas.microsoft.com/office/drawing/2014/main" id="{C8A7B8F8-24E4-A9FA-F376-D5A033ACF482}"/>
                </a:ext>
              </a:extLst>
            </p:cNvPr>
            <p:cNvSpPr/>
            <p:nvPr/>
          </p:nvSpPr>
          <p:spPr>
            <a:xfrm>
              <a:off x="6433125" y="3997669"/>
              <a:ext cx="144019" cy="176402"/>
            </a:xfrm>
            <a:custGeom>
              <a:avLst/>
              <a:gdLst>
                <a:gd name="connsiteX0" fmla="*/ 91280 w 144019"/>
                <a:gd name="connsiteY0" fmla="*/ 176402 h 176402"/>
                <a:gd name="connsiteX1" fmla="*/ 0 w 144019"/>
                <a:gd name="connsiteY1" fmla="*/ 0 h 176402"/>
                <a:gd name="connsiteX2" fmla="*/ 144019 w 144019"/>
                <a:gd name="connsiteY2" fmla="*/ 176402 h 176402"/>
                <a:gd name="connsiteX3" fmla="*/ 91280 w 144019"/>
                <a:gd name="connsiteY3" fmla="*/ 176402 h 176402"/>
              </a:gdLst>
              <a:ahLst/>
              <a:cxnLst>
                <a:cxn ang="0">
                  <a:pos x="connsiteX0" y="connsiteY0"/>
                </a:cxn>
                <a:cxn ang="0">
                  <a:pos x="connsiteX1" y="connsiteY1"/>
                </a:cxn>
                <a:cxn ang="0">
                  <a:pos x="connsiteX2" y="connsiteY2"/>
                </a:cxn>
                <a:cxn ang="0">
                  <a:pos x="connsiteX3" y="connsiteY3"/>
                </a:cxn>
              </a:cxnLst>
              <a:rect l="l" t="t" r="r" b="b"/>
              <a:pathLst>
                <a:path w="144019" h="176402">
                  <a:moveTo>
                    <a:pt x="91280" y="176402"/>
                  </a:moveTo>
                  <a:cubicBezTo>
                    <a:pt x="91280" y="176402"/>
                    <a:pt x="95337" y="75342"/>
                    <a:pt x="0" y="0"/>
                  </a:cubicBezTo>
                  <a:cubicBezTo>
                    <a:pt x="0" y="0"/>
                    <a:pt x="133153" y="14779"/>
                    <a:pt x="144019" y="176402"/>
                  </a:cubicBezTo>
                  <a:lnTo>
                    <a:pt x="91280" y="176402"/>
                  </a:lnTo>
                  <a:close/>
                </a:path>
              </a:pathLst>
            </a:custGeom>
            <a:solidFill>
              <a:srgbClr val="48BE97"/>
            </a:solidFill>
            <a:ln w="7239" cap="flat">
              <a:noFill/>
              <a:prstDash val="solid"/>
              <a:miter/>
            </a:ln>
          </p:spPr>
          <p:txBody>
            <a:bodyPr rtlCol="0" anchor="ctr"/>
            <a:lstStyle/>
            <a:p>
              <a:endParaRPr lang="en-US"/>
            </a:p>
          </p:txBody>
        </p:sp>
        <p:sp>
          <p:nvSpPr>
            <p:cNvPr id="1260" name="Freeform: Shape 1259">
              <a:extLst>
                <a:ext uri="{FF2B5EF4-FFF2-40B4-BE49-F238E27FC236}">
                  <a16:creationId xmlns:a16="http://schemas.microsoft.com/office/drawing/2014/main" id="{82B6EFE3-CFE0-0148-785D-DB1330AB721E}"/>
                </a:ext>
              </a:extLst>
            </p:cNvPr>
            <p:cNvSpPr/>
            <p:nvPr/>
          </p:nvSpPr>
          <p:spPr>
            <a:xfrm>
              <a:off x="6538200" y="3972023"/>
              <a:ext cx="137034" cy="202047"/>
            </a:xfrm>
            <a:custGeom>
              <a:avLst/>
              <a:gdLst>
                <a:gd name="connsiteX0" fmla="*/ 259 w 137034"/>
                <a:gd name="connsiteY0" fmla="*/ 202048 h 202047"/>
                <a:gd name="connsiteX1" fmla="*/ 137034 w 137034"/>
                <a:gd name="connsiteY1" fmla="*/ 0 h 202047"/>
                <a:gd name="connsiteX2" fmla="*/ 42639 w 137034"/>
                <a:gd name="connsiteY2" fmla="*/ 202048 h 202047"/>
                <a:gd name="connsiteX3" fmla="*/ 259 w 137034"/>
                <a:gd name="connsiteY3" fmla="*/ 202048 h 202047"/>
              </a:gdLst>
              <a:ahLst/>
              <a:cxnLst>
                <a:cxn ang="0">
                  <a:pos x="connsiteX0" y="connsiteY0"/>
                </a:cxn>
                <a:cxn ang="0">
                  <a:pos x="connsiteX1" y="connsiteY1"/>
                </a:cxn>
                <a:cxn ang="0">
                  <a:pos x="connsiteX2" y="connsiteY2"/>
                </a:cxn>
                <a:cxn ang="0">
                  <a:pos x="connsiteX3" y="connsiteY3"/>
                </a:cxn>
              </a:cxnLst>
              <a:rect l="l" t="t" r="r" b="b"/>
              <a:pathLst>
                <a:path w="137034" h="202047">
                  <a:moveTo>
                    <a:pt x="259" y="202048"/>
                  </a:moveTo>
                  <a:cubicBezTo>
                    <a:pt x="259" y="202048"/>
                    <a:pt x="-12274" y="34556"/>
                    <a:pt x="137034" y="0"/>
                  </a:cubicBezTo>
                  <a:cubicBezTo>
                    <a:pt x="137034" y="0"/>
                    <a:pt x="51187" y="60419"/>
                    <a:pt x="42639" y="202048"/>
                  </a:cubicBezTo>
                  <a:lnTo>
                    <a:pt x="259" y="202048"/>
                  </a:lnTo>
                  <a:close/>
                </a:path>
              </a:pathLst>
            </a:custGeom>
            <a:solidFill>
              <a:srgbClr val="36A871"/>
            </a:solidFill>
            <a:ln w="7239" cap="flat">
              <a:noFill/>
              <a:prstDash val="solid"/>
              <a:miter/>
            </a:ln>
          </p:spPr>
          <p:txBody>
            <a:bodyPr rtlCol="0" anchor="ctr"/>
            <a:lstStyle/>
            <a:p>
              <a:endParaRPr lang="en-US"/>
            </a:p>
          </p:txBody>
        </p:sp>
        <p:sp>
          <p:nvSpPr>
            <p:cNvPr id="1261" name="Freeform: Shape 1260">
              <a:extLst>
                <a:ext uri="{FF2B5EF4-FFF2-40B4-BE49-F238E27FC236}">
                  <a16:creationId xmlns:a16="http://schemas.microsoft.com/office/drawing/2014/main" id="{E8F93BF6-BAFA-9286-89B1-0E042D636222}"/>
                </a:ext>
              </a:extLst>
            </p:cNvPr>
            <p:cNvSpPr/>
            <p:nvPr/>
          </p:nvSpPr>
          <p:spPr>
            <a:xfrm>
              <a:off x="6538459" y="4029914"/>
              <a:ext cx="175315" cy="144156"/>
            </a:xfrm>
            <a:custGeom>
              <a:avLst/>
              <a:gdLst>
                <a:gd name="connsiteX0" fmla="*/ 0 w 175315"/>
                <a:gd name="connsiteY0" fmla="*/ 144157 h 144156"/>
                <a:gd name="connsiteX1" fmla="*/ 175315 w 175315"/>
                <a:gd name="connsiteY1" fmla="*/ 137 h 144156"/>
                <a:gd name="connsiteX2" fmla="*/ 62085 w 175315"/>
                <a:gd name="connsiteY2" fmla="*/ 144157 h 144156"/>
                <a:gd name="connsiteX3" fmla="*/ 0 w 175315"/>
                <a:gd name="connsiteY3" fmla="*/ 144157 h 144156"/>
              </a:gdLst>
              <a:ahLst/>
              <a:cxnLst>
                <a:cxn ang="0">
                  <a:pos x="connsiteX0" y="connsiteY0"/>
                </a:cxn>
                <a:cxn ang="0">
                  <a:pos x="connsiteX1" y="connsiteY1"/>
                </a:cxn>
                <a:cxn ang="0">
                  <a:pos x="connsiteX2" y="connsiteY2"/>
                </a:cxn>
                <a:cxn ang="0">
                  <a:pos x="connsiteX3" y="connsiteY3"/>
                </a:cxn>
              </a:cxnLst>
              <a:rect l="l" t="t" r="r" b="b"/>
              <a:pathLst>
                <a:path w="175315" h="144156">
                  <a:moveTo>
                    <a:pt x="0" y="144157"/>
                  </a:moveTo>
                  <a:cubicBezTo>
                    <a:pt x="0" y="144157"/>
                    <a:pt x="33904" y="-5151"/>
                    <a:pt x="175315" y="137"/>
                  </a:cubicBezTo>
                  <a:cubicBezTo>
                    <a:pt x="175315" y="137"/>
                    <a:pt x="68315" y="60194"/>
                    <a:pt x="62085" y="144157"/>
                  </a:cubicBezTo>
                  <a:lnTo>
                    <a:pt x="0" y="144157"/>
                  </a:lnTo>
                  <a:close/>
                </a:path>
              </a:pathLst>
            </a:custGeom>
            <a:solidFill>
              <a:srgbClr val="48BE97"/>
            </a:solidFill>
            <a:ln w="7239" cap="flat">
              <a:noFill/>
              <a:prstDash val="solid"/>
              <a:miter/>
            </a:ln>
          </p:spPr>
          <p:txBody>
            <a:bodyPr rtlCol="0" anchor="ctr"/>
            <a:lstStyle/>
            <a:p>
              <a:endParaRPr lang="en-US"/>
            </a:p>
          </p:txBody>
        </p:sp>
      </p:grpSp>
      <p:grpSp>
        <p:nvGrpSpPr>
          <p:cNvPr id="1262" name="Graphic 7">
            <a:extLst>
              <a:ext uri="{FF2B5EF4-FFF2-40B4-BE49-F238E27FC236}">
                <a16:creationId xmlns:a16="http://schemas.microsoft.com/office/drawing/2014/main" id="{1ACB3A77-5221-958D-A6C1-447B0959AA02}"/>
              </a:ext>
            </a:extLst>
          </p:cNvPr>
          <p:cNvGrpSpPr/>
          <p:nvPr/>
        </p:nvGrpSpPr>
        <p:grpSpPr>
          <a:xfrm>
            <a:off x="7138951" y="4015852"/>
            <a:ext cx="182197" cy="158218"/>
            <a:chOff x="7138951" y="4015852"/>
            <a:chExt cx="182197" cy="158218"/>
          </a:xfrm>
        </p:grpSpPr>
        <p:sp>
          <p:nvSpPr>
            <p:cNvPr id="1263" name="Freeform: Shape 1262">
              <a:extLst>
                <a:ext uri="{FF2B5EF4-FFF2-40B4-BE49-F238E27FC236}">
                  <a16:creationId xmlns:a16="http://schemas.microsoft.com/office/drawing/2014/main" id="{D5564EE7-ED7F-43CE-03D5-88396F0769DB}"/>
                </a:ext>
              </a:extLst>
            </p:cNvPr>
            <p:cNvSpPr/>
            <p:nvPr/>
          </p:nvSpPr>
          <p:spPr>
            <a:xfrm>
              <a:off x="7217987" y="4075564"/>
              <a:ext cx="103160" cy="98507"/>
            </a:xfrm>
            <a:custGeom>
              <a:avLst/>
              <a:gdLst>
                <a:gd name="connsiteX0" fmla="*/ 37743 w 103160"/>
                <a:gd name="connsiteY0" fmla="*/ 98507 h 98507"/>
                <a:gd name="connsiteX1" fmla="*/ 103161 w 103160"/>
                <a:gd name="connsiteY1" fmla="*/ 1070 h 98507"/>
                <a:gd name="connsiteX2" fmla="*/ 0 w 103160"/>
                <a:gd name="connsiteY2" fmla="*/ 98507 h 98507"/>
                <a:gd name="connsiteX3" fmla="*/ 37743 w 103160"/>
                <a:gd name="connsiteY3" fmla="*/ 98507 h 98507"/>
              </a:gdLst>
              <a:ahLst/>
              <a:cxnLst>
                <a:cxn ang="0">
                  <a:pos x="connsiteX0" y="connsiteY0"/>
                </a:cxn>
                <a:cxn ang="0">
                  <a:pos x="connsiteX1" y="connsiteY1"/>
                </a:cxn>
                <a:cxn ang="0">
                  <a:pos x="connsiteX2" y="connsiteY2"/>
                </a:cxn>
                <a:cxn ang="0">
                  <a:pos x="connsiteX3" y="connsiteY3"/>
                </a:cxn>
              </a:cxnLst>
              <a:rect l="l" t="t" r="r" b="b"/>
              <a:pathLst>
                <a:path w="103160" h="98507">
                  <a:moveTo>
                    <a:pt x="37743" y="98507"/>
                  </a:moveTo>
                  <a:cubicBezTo>
                    <a:pt x="37743" y="98507"/>
                    <a:pt x="18763" y="35336"/>
                    <a:pt x="103161" y="1070"/>
                  </a:cubicBezTo>
                  <a:cubicBezTo>
                    <a:pt x="103161" y="1070"/>
                    <a:pt x="7752" y="-17331"/>
                    <a:pt x="0" y="98507"/>
                  </a:cubicBezTo>
                  <a:lnTo>
                    <a:pt x="37743" y="98507"/>
                  </a:lnTo>
                  <a:close/>
                </a:path>
              </a:pathLst>
            </a:custGeom>
            <a:solidFill>
              <a:srgbClr val="48BE97"/>
            </a:solidFill>
            <a:ln w="7239" cap="flat">
              <a:noFill/>
              <a:prstDash val="solid"/>
              <a:miter/>
            </a:ln>
          </p:spPr>
          <p:txBody>
            <a:bodyPr rtlCol="0" anchor="ctr"/>
            <a:lstStyle/>
            <a:p>
              <a:endParaRPr lang="en-US"/>
            </a:p>
          </p:txBody>
        </p:sp>
        <p:sp>
          <p:nvSpPr>
            <p:cNvPr id="1264" name="Freeform: Shape 1263">
              <a:extLst>
                <a:ext uri="{FF2B5EF4-FFF2-40B4-BE49-F238E27FC236}">
                  <a16:creationId xmlns:a16="http://schemas.microsoft.com/office/drawing/2014/main" id="{EFBF1F29-1029-1C4B-62D3-D51008B03316}"/>
                </a:ext>
              </a:extLst>
            </p:cNvPr>
            <p:cNvSpPr/>
            <p:nvPr/>
          </p:nvSpPr>
          <p:spPr>
            <a:xfrm>
              <a:off x="7212155" y="4015852"/>
              <a:ext cx="52413" cy="158218"/>
            </a:xfrm>
            <a:custGeom>
              <a:avLst/>
              <a:gdLst>
                <a:gd name="connsiteX0" fmla="*/ 33506 w 52413"/>
                <a:gd name="connsiteY0" fmla="*/ 158219 h 158218"/>
                <a:gd name="connsiteX1" fmla="*/ 52414 w 52413"/>
                <a:gd name="connsiteY1" fmla="*/ 0 h 158218"/>
                <a:gd name="connsiteX2" fmla="*/ 3152 w 52413"/>
                <a:gd name="connsiteY2" fmla="*/ 158219 h 158218"/>
                <a:gd name="connsiteX3" fmla="*/ 33506 w 52413"/>
                <a:gd name="connsiteY3" fmla="*/ 158219 h 158218"/>
              </a:gdLst>
              <a:ahLst/>
              <a:cxnLst>
                <a:cxn ang="0">
                  <a:pos x="connsiteX0" y="connsiteY0"/>
                </a:cxn>
                <a:cxn ang="0">
                  <a:pos x="connsiteX1" y="connsiteY1"/>
                </a:cxn>
                <a:cxn ang="0">
                  <a:pos x="connsiteX2" y="connsiteY2"/>
                </a:cxn>
                <a:cxn ang="0">
                  <a:pos x="connsiteX3" y="connsiteY3"/>
                </a:cxn>
              </a:cxnLst>
              <a:rect l="l" t="t" r="r" b="b"/>
              <a:pathLst>
                <a:path w="52413" h="158218">
                  <a:moveTo>
                    <a:pt x="33506" y="158219"/>
                  </a:moveTo>
                  <a:cubicBezTo>
                    <a:pt x="33506" y="158219"/>
                    <a:pt x="15902" y="87730"/>
                    <a:pt x="52414" y="0"/>
                  </a:cubicBezTo>
                  <a:cubicBezTo>
                    <a:pt x="52414" y="0"/>
                    <a:pt x="-15177" y="33179"/>
                    <a:pt x="3152" y="158219"/>
                  </a:cubicBezTo>
                  <a:lnTo>
                    <a:pt x="33506" y="158219"/>
                  </a:lnTo>
                  <a:close/>
                </a:path>
              </a:pathLst>
            </a:custGeom>
            <a:solidFill>
              <a:srgbClr val="36A871"/>
            </a:solidFill>
            <a:ln w="7239" cap="flat">
              <a:noFill/>
              <a:prstDash val="solid"/>
              <a:miter/>
            </a:ln>
          </p:spPr>
          <p:txBody>
            <a:bodyPr rtlCol="0" anchor="ctr"/>
            <a:lstStyle/>
            <a:p>
              <a:endParaRPr lang="en-US"/>
            </a:p>
          </p:txBody>
        </p:sp>
        <p:sp>
          <p:nvSpPr>
            <p:cNvPr id="1265" name="Freeform: Shape 1264">
              <a:extLst>
                <a:ext uri="{FF2B5EF4-FFF2-40B4-BE49-F238E27FC236}">
                  <a16:creationId xmlns:a16="http://schemas.microsoft.com/office/drawing/2014/main" id="{A53907BD-7EFD-EDB6-3742-F4FE6DAC0639}"/>
                </a:ext>
              </a:extLst>
            </p:cNvPr>
            <p:cNvSpPr/>
            <p:nvPr/>
          </p:nvSpPr>
          <p:spPr>
            <a:xfrm>
              <a:off x="7138951" y="4097075"/>
              <a:ext cx="106710" cy="76996"/>
            </a:xfrm>
            <a:custGeom>
              <a:avLst/>
              <a:gdLst>
                <a:gd name="connsiteX0" fmla="*/ 106711 w 106710"/>
                <a:gd name="connsiteY0" fmla="*/ 76996 h 76996"/>
                <a:gd name="connsiteX1" fmla="*/ 0 w 106710"/>
                <a:gd name="connsiteY1" fmla="*/ 133 h 76996"/>
                <a:gd name="connsiteX2" fmla="*/ 62230 w 106710"/>
                <a:gd name="connsiteY2" fmla="*/ 76996 h 76996"/>
                <a:gd name="connsiteX3" fmla="*/ 106711 w 106710"/>
                <a:gd name="connsiteY3" fmla="*/ 76996 h 76996"/>
              </a:gdLst>
              <a:ahLst/>
              <a:cxnLst>
                <a:cxn ang="0">
                  <a:pos x="connsiteX0" y="connsiteY0"/>
                </a:cxn>
                <a:cxn ang="0">
                  <a:pos x="connsiteX1" y="connsiteY1"/>
                </a:cxn>
                <a:cxn ang="0">
                  <a:pos x="connsiteX2" y="connsiteY2"/>
                </a:cxn>
                <a:cxn ang="0">
                  <a:pos x="connsiteX3" y="connsiteY3"/>
                </a:cxn>
              </a:cxnLst>
              <a:rect l="l" t="t" r="r" b="b"/>
              <a:pathLst>
                <a:path w="106710" h="76996">
                  <a:moveTo>
                    <a:pt x="106711" y="76996"/>
                  </a:moveTo>
                  <a:cubicBezTo>
                    <a:pt x="106711" y="76996"/>
                    <a:pt x="101277" y="-3707"/>
                    <a:pt x="0" y="133"/>
                  </a:cubicBezTo>
                  <a:cubicBezTo>
                    <a:pt x="0" y="133"/>
                    <a:pt x="72517" y="23605"/>
                    <a:pt x="62230" y="76996"/>
                  </a:cubicBezTo>
                  <a:lnTo>
                    <a:pt x="106711" y="76996"/>
                  </a:lnTo>
                  <a:close/>
                </a:path>
              </a:pathLst>
            </a:custGeom>
            <a:solidFill>
              <a:srgbClr val="48BE97"/>
            </a:solidFill>
            <a:ln w="7239" cap="flat">
              <a:noFill/>
              <a:prstDash val="solid"/>
              <a:miter/>
            </a:ln>
          </p:spPr>
          <p:txBody>
            <a:bodyPr rtlCol="0" anchor="ctr"/>
            <a:lstStyle/>
            <a:p>
              <a:endParaRPr lang="en-US"/>
            </a:p>
          </p:txBody>
        </p:sp>
      </p:grpSp>
      <p:grpSp>
        <p:nvGrpSpPr>
          <p:cNvPr id="1273" name="Group 1272">
            <a:extLst>
              <a:ext uri="{FF2B5EF4-FFF2-40B4-BE49-F238E27FC236}">
                <a16:creationId xmlns:a16="http://schemas.microsoft.com/office/drawing/2014/main" id="{DC1EBB07-9A37-85F4-0425-357C9E405156}"/>
              </a:ext>
            </a:extLst>
          </p:cNvPr>
          <p:cNvGrpSpPr/>
          <p:nvPr/>
        </p:nvGrpSpPr>
        <p:grpSpPr>
          <a:xfrm>
            <a:off x="3692525" y="4953808"/>
            <a:ext cx="1758950" cy="111892"/>
            <a:chOff x="481132" y="2390531"/>
            <a:chExt cx="5171657" cy="706837"/>
          </a:xfrm>
        </p:grpSpPr>
        <p:sp>
          <p:nvSpPr>
            <p:cNvPr id="1274" name="Flowchart: Delay 1273">
              <a:extLst>
                <a:ext uri="{FF2B5EF4-FFF2-40B4-BE49-F238E27FC236}">
                  <a16:creationId xmlns:a16="http://schemas.microsoft.com/office/drawing/2014/main" id="{D55307C8-138E-9709-7DDE-FFE091BA7485}"/>
                </a:ext>
              </a:extLst>
            </p:cNvPr>
            <p:cNvSpPr>
              <a:spLocks/>
            </p:cNvSpPr>
            <p:nvPr/>
          </p:nvSpPr>
          <p:spPr>
            <a:xfrm>
              <a:off x="4947557" y="2392136"/>
              <a:ext cx="705232" cy="705232"/>
            </a:xfrm>
            <a:prstGeom prst="flowChartDelay">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5" name="Rectangle 1274">
              <a:extLst>
                <a:ext uri="{FF2B5EF4-FFF2-40B4-BE49-F238E27FC236}">
                  <a16:creationId xmlns:a16="http://schemas.microsoft.com/office/drawing/2014/main" id="{8C798631-4538-CC15-425D-CF12F271C80E}"/>
                </a:ext>
              </a:extLst>
            </p:cNvPr>
            <p:cNvSpPr>
              <a:spLocks/>
            </p:cNvSpPr>
            <p:nvPr/>
          </p:nvSpPr>
          <p:spPr>
            <a:xfrm>
              <a:off x="4054565" y="2392136"/>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6" name="Rectangle 1275">
              <a:extLst>
                <a:ext uri="{FF2B5EF4-FFF2-40B4-BE49-F238E27FC236}">
                  <a16:creationId xmlns:a16="http://schemas.microsoft.com/office/drawing/2014/main" id="{474CA0AB-05FD-9E90-6908-5D2B1EB814FA}"/>
                </a:ext>
              </a:extLst>
            </p:cNvPr>
            <p:cNvSpPr>
              <a:spLocks/>
            </p:cNvSpPr>
            <p:nvPr/>
          </p:nvSpPr>
          <p:spPr>
            <a:xfrm>
              <a:off x="3160596" y="2390531"/>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7" name="Rectangle 1276">
              <a:extLst>
                <a:ext uri="{FF2B5EF4-FFF2-40B4-BE49-F238E27FC236}">
                  <a16:creationId xmlns:a16="http://schemas.microsoft.com/office/drawing/2014/main" id="{39B0ED4B-77E2-A1EB-2BFD-32C7ADF856C0}"/>
                </a:ext>
              </a:extLst>
            </p:cNvPr>
            <p:cNvSpPr>
              <a:spLocks/>
            </p:cNvSpPr>
            <p:nvPr/>
          </p:nvSpPr>
          <p:spPr>
            <a:xfrm>
              <a:off x="2267604" y="2390531"/>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8" name="Rectangle 1277">
              <a:extLst>
                <a:ext uri="{FF2B5EF4-FFF2-40B4-BE49-F238E27FC236}">
                  <a16:creationId xmlns:a16="http://schemas.microsoft.com/office/drawing/2014/main" id="{D39FF0E6-160A-29F9-F83D-9C01E875DF58}"/>
                </a:ext>
              </a:extLst>
            </p:cNvPr>
            <p:cNvSpPr>
              <a:spLocks/>
            </p:cNvSpPr>
            <p:nvPr/>
          </p:nvSpPr>
          <p:spPr>
            <a:xfrm>
              <a:off x="1374124" y="2390531"/>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9" name="Flowchart: Delay 1278">
              <a:extLst>
                <a:ext uri="{FF2B5EF4-FFF2-40B4-BE49-F238E27FC236}">
                  <a16:creationId xmlns:a16="http://schemas.microsoft.com/office/drawing/2014/main" id="{6B879182-8C47-5681-CEA3-54ADB1BDCD93}"/>
                </a:ext>
              </a:extLst>
            </p:cNvPr>
            <p:cNvSpPr>
              <a:spLocks/>
            </p:cNvSpPr>
            <p:nvPr/>
          </p:nvSpPr>
          <p:spPr>
            <a:xfrm rot="10800000">
              <a:off x="481132" y="2390531"/>
              <a:ext cx="705232" cy="705232"/>
            </a:xfrm>
            <a:prstGeom prst="flowChartDelay">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 Placeholder 2">
            <a:extLst>
              <a:ext uri="{FF2B5EF4-FFF2-40B4-BE49-F238E27FC236}">
                <a16:creationId xmlns:a16="http://schemas.microsoft.com/office/drawing/2014/main" id="{6C9A97E8-C611-1E09-815E-E3D091FB58F1}"/>
              </a:ext>
            </a:extLst>
          </p:cNvPr>
          <p:cNvSpPr>
            <a:spLocks noGrp="1"/>
          </p:cNvSpPr>
          <p:nvPr>
            <p:ph type="body" sz="quarter" idx="10" hasCustomPrompt="1"/>
          </p:nvPr>
        </p:nvSpPr>
        <p:spPr>
          <a:xfrm>
            <a:off x="7634216" y="257370"/>
            <a:ext cx="1257659" cy="356871"/>
          </a:xfrm>
        </p:spPr>
        <p:txBody>
          <a:bodyPr/>
          <a:lstStyle>
            <a:lvl1pPr marL="139700" indent="0">
              <a:buNone/>
              <a:defRPr sz="1000"/>
            </a:lvl1pPr>
          </a:lstStyle>
          <a:p>
            <a:pPr lvl="0"/>
            <a:fld id="{E7EC936A-77B2-428F-9A59-450890296C0A}" type="datetime1">
              <a:rPr lang="en-US" smtClean="0"/>
              <a:t>12/26/2023</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78391-C995-D54B-288A-1D60454D6EC8}"/>
              </a:ext>
            </a:extLst>
          </p:cNvPr>
          <p:cNvSpPr>
            <a:spLocks noGrp="1"/>
          </p:cNvSpPr>
          <p:nvPr>
            <p:ph type="title"/>
          </p:nvPr>
        </p:nvSpPr>
        <p:spPr>
          <a:xfrm>
            <a:off x="719999" y="831468"/>
            <a:ext cx="7704000" cy="572700"/>
          </a:xfrm>
        </p:spPr>
        <p:txBody>
          <a:bodyPr/>
          <a:lstStyle/>
          <a:p>
            <a:r>
              <a:rPr lang="en-US"/>
              <a:t>THANK YOU FOR YOUR WATCHING</a:t>
            </a:r>
          </a:p>
        </p:txBody>
      </p:sp>
      <p:pic>
        <p:nvPicPr>
          <p:cNvPr id="7" name="Graphic 6">
            <a:extLst>
              <a:ext uri="{FF2B5EF4-FFF2-40B4-BE49-F238E27FC236}">
                <a16:creationId xmlns:a16="http://schemas.microsoft.com/office/drawing/2014/main" id="{89A8CDF9-161F-28FD-5617-88D643DC95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53280" y="1226003"/>
            <a:ext cx="5637439" cy="3842939"/>
          </a:xfrm>
          <a:prstGeom prst="rect">
            <a:avLst/>
          </a:prstGeom>
        </p:spPr>
      </p:pic>
      <p:sp>
        <p:nvSpPr>
          <p:cNvPr id="8" name="Text Placeholder 2">
            <a:extLst>
              <a:ext uri="{FF2B5EF4-FFF2-40B4-BE49-F238E27FC236}">
                <a16:creationId xmlns:a16="http://schemas.microsoft.com/office/drawing/2014/main" id="{7A442435-9184-C7DD-75BB-58C59BCF37B9}"/>
              </a:ext>
            </a:extLst>
          </p:cNvPr>
          <p:cNvSpPr>
            <a:spLocks noGrp="1"/>
          </p:cNvSpPr>
          <p:nvPr>
            <p:ph type="body" sz="quarter" idx="10" hasCustomPrompt="1"/>
          </p:nvPr>
        </p:nvSpPr>
        <p:spPr>
          <a:xfrm>
            <a:off x="7634216" y="257370"/>
            <a:ext cx="1257659" cy="356871"/>
          </a:xfrm>
        </p:spPr>
        <p:txBody>
          <a:bodyPr/>
          <a:lstStyle>
            <a:lvl1pPr marL="139700" indent="0">
              <a:buNone/>
              <a:defRPr sz="1000"/>
            </a:lvl1pPr>
          </a:lstStyle>
          <a:p>
            <a:pPr lvl="0"/>
            <a:fld id="{E7EC936A-77B2-428F-9A59-450890296C0A}" type="datetime1">
              <a:rPr lang="en-US" smtClean="0"/>
              <a:t>12/26/2023</a:t>
            </a:fld>
            <a:endParaRPr lang="en-US"/>
          </a:p>
        </p:txBody>
      </p:sp>
      <p:grpSp>
        <p:nvGrpSpPr>
          <p:cNvPr id="9" name="Group 8">
            <a:extLst>
              <a:ext uri="{FF2B5EF4-FFF2-40B4-BE49-F238E27FC236}">
                <a16:creationId xmlns:a16="http://schemas.microsoft.com/office/drawing/2014/main" id="{EBD51BDD-C2BE-760B-36C8-01B050595D01}"/>
              </a:ext>
            </a:extLst>
          </p:cNvPr>
          <p:cNvGrpSpPr/>
          <p:nvPr/>
        </p:nvGrpSpPr>
        <p:grpSpPr>
          <a:xfrm>
            <a:off x="3692525" y="4953808"/>
            <a:ext cx="1758950" cy="111892"/>
            <a:chOff x="481132" y="2390531"/>
            <a:chExt cx="5171657" cy="706837"/>
          </a:xfrm>
        </p:grpSpPr>
        <p:sp>
          <p:nvSpPr>
            <p:cNvPr id="10" name="Flowchart: Delay 9">
              <a:extLst>
                <a:ext uri="{FF2B5EF4-FFF2-40B4-BE49-F238E27FC236}">
                  <a16:creationId xmlns:a16="http://schemas.microsoft.com/office/drawing/2014/main" id="{29F1F18E-6713-893E-CD15-D80FECB3BC5F}"/>
                </a:ext>
              </a:extLst>
            </p:cNvPr>
            <p:cNvSpPr>
              <a:spLocks/>
            </p:cNvSpPr>
            <p:nvPr/>
          </p:nvSpPr>
          <p:spPr>
            <a:xfrm>
              <a:off x="4947557" y="2392136"/>
              <a:ext cx="705232" cy="705232"/>
            </a:xfrm>
            <a:prstGeom prst="flowChartDelay">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B61D0CB-9CC5-5614-9CEF-5F9215A8F53B}"/>
                </a:ext>
              </a:extLst>
            </p:cNvPr>
            <p:cNvSpPr>
              <a:spLocks/>
            </p:cNvSpPr>
            <p:nvPr/>
          </p:nvSpPr>
          <p:spPr>
            <a:xfrm>
              <a:off x="4054565" y="2392136"/>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FCB96B6-97FD-0105-EE90-1FFF72BE4AE1}"/>
                </a:ext>
              </a:extLst>
            </p:cNvPr>
            <p:cNvSpPr>
              <a:spLocks/>
            </p:cNvSpPr>
            <p:nvPr/>
          </p:nvSpPr>
          <p:spPr>
            <a:xfrm>
              <a:off x="3160596"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8E4EA1D-A07F-E52A-6410-046DFB97E1EF}"/>
                </a:ext>
              </a:extLst>
            </p:cNvPr>
            <p:cNvSpPr>
              <a:spLocks/>
            </p:cNvSpPr>
            <p:nvPr/>
          </p:nvSpPr>
          <p:spPr>
            <a:xfrm>
              <a:off x="226760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5025FE7-A457-39BC-AE05-588F4DAF469A}"/>
                </a:ext>
              </a:extLst>
            </p:cNvPr>
            <p:cNvSpPr>
              <a:spLocks/>
            </p:cNvSpPr>
            <p:nvPr/>
          </p:nvSpPr>
          <p:spPr>
            <a:xfrm>
              <a:off x="1374124" y="2390531"/>
              <a:ext cx="705232" cy="705232"/>
            </a:xfrm>
            <a:prstGeom prst="rect">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Delay 14">
              <a:extLst>
                <a:ext uri="{FF2B5EF4-FFF2-40B4-BE49-F238E27FC236}">
                  <a16:creationId xmlns:a16="http://schemas.microsoft.com/office/drawing/2014/main" id="{0F82B121-5A29-8C5E-87CD-0F6E9BE8F6FF}"/>
                </a:ext>
              </a:extLst>
            </p:cNvPr>
            <p:cNvSpPr>
              <a:spLocks/>
            </p:cNvSpPr>
            <p:nvPr/>
          </p:nvSpPr>
          <p:spPr>
            <a:xfrm rot="10800000">
              <a:off x="481132" y="2390531"/>
              <a:ext cx="705232" cy="705232"/>
            </a:xfrm>
            <a:prstGeom prst="flowChartDelay">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9250521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687987" y="71071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Finding a closest pair of points</a:t>
            </a:r>
            <a:endParaRPr/>
          </a:p>
        </p:txBody>
      </p:sp>
      <mc:AlternateContent xmlns:mc="http://schemas.openxmlformats.org/markup-compatibility/2006" xmlns:a14="http://schemas.microsoft.com/office/drawing/2010/main">
        <mc:Choice Requires="a14">
          <p:sp>
            <p:nvSpPr>
              <p:cNvPr id="869" name="Google Shape;869;p37"/>
              <p:cNvSpPr txBox="1">
                <a:spLocks noGrp="1"/>
              </p:cNvSpPr>
              <p:nvPr>
                <p:ph type="subTitle" idx="2"/>
              </p:nvPr>
            </p:nvSpPr>
            <p:spPr>
              <a:xfrm>
                <a:off x="292166" y="1436312"/>
                <a:ext cx="5969842" cy="2270876"/>
              </a:xfrm>
              <a:prstGeom prst="rect">
                <a:avLst/>
              </a:prstGeom>
            </p:spPr>
            <p:txBody>
              <a:bodyPr spcFirstLastPara="1" wrap="square" lIns="91425" tIns="91425" rIns="91425" bIns="91425" anchor="t" anchorCtr="0">
                <a:noAutofit/>
              </a:bodyPr>
              <a:lstStyle/>
              <a:p>
                <a:r>
                  <a:rPr lang="en-US" sz="2000" b="0" i="0">
                    <a:solidFill>
                      <a:srgbClr val="212529"/>
                    </a:solidFill>
                    <a:effectLst/>
                    <a:latin typeface="-apple-system"/>
                  </a:rPr>
                  <a:t>Given a set of points {p1, . . . , </a:t>
                </a:r>
                <a:r>
                  <a:rPr lang="en-US" sz="2000" b="0" i="0" err="1">
                    <a:solidFill>
                      <a:srgbClr val="212529"/>
                    </a:solidFill>
                    <a:effectLst/>
                    <a:latin typeface="-apple-system"/>
                  </a:rPr>
                  <a:t>pn</a:t>
                </a:r>
                <a:r>
                  <a:rPr lang="en-US" sz="2000" b="0" i="0">
                    <a:solidFill>
                      <a:srgbClr val="212529"/>
                    </a:solidFill>
                    <a:effectLst/>
                    <a:latin typeface="-apple-system"/>
                  </a:rPr>
                  <a:t>} ﬁnd the pair of points {pi , </a:t>
                </a:r>
                <a:r>
                  <a:rPr lang="en-US" sz="2000" b="0" i="0" err="1">
                    <a:solidFill>
                      <a:srgbClr val="212529"/>
                    </a:solidFill>
                    <a:effectLst/>
                    <a:latin typeface="-apple-system"/>
                  </a:rPr>
                  <a:t>pj</a:t>
                </a:r>
                <a:r>
                  <a:rPr lang="en-US" sz="2000" b="0" i="0">
                    <a:solidFill>
                      <a:srgbClr val="212529"/>
                    </a:solidFill>
                    <a:effectLst/>
                    <a:latin typeface="-apple-system"/>
                  </a:rPr>
                  <a:t> } that are closest together. </a:t>
                </a:r>
              </a:p>
              <a:p>
                <a:r>
                  <a:rPr lang="en-US" sz="2000" b="0" i="0">
                    <a:solidFill>
                      <a:srgbClr val="212529"/>
                    </a:solidFill>
                    <a:effectLst/>
                    <a:latin typeface="-apple-system"/>
                  </a:rPr>
                  <a:t>With the distance calculated using the formula</a:t>
                </a:r>
                <a:endParaRPr lang="en-US" sz="2000" b="0" i="1">
                  <a:solidFill>
                    <a:srgbClr val="212529"/>
                  </a:solidFill>
                  <a:effectLst/>
                  <a:latin typeface="-apple-system"/>
                </a:endParaRPr>
              </a:p>
              <a:p>
                <a:pPr/>
                <a14:m>
                  <m:oMathPara xmlns:m="http://schemas.openxmlformats.org/officeDocument/2006/math">
                    <m:oMathParaPr>
                      <m:jc m:val="centerGroup"/>
                    </m:oMathParaPr>
                    <m:oMath xmlns:m="http://schemas.openxmlformats.org/officeDocument/2006/math">
                      <m:r>
                        <a:rPr lang="en-US" sz="2000" b="0" i="1" smtClean="0">
                          <a:solidFill>
                            <a:srgbClr val="212529"/>
                          </a:solidFill>
                          <a:effectLst/>
                          <a:latin typeface="Cambria Math" panose="02040503050406030204" pitchFamily="18" charset="0"/>
                        </a:rPr>
                        <m:t>𝑑</m:t>
                      </m:r>
                      <m:d>
                        <m:dPr>
                          <m:ctrlPr>
                            <a:rPr lang="en-US" sz="2000" b="0" i="1" smtClean="0">
                              <a:solidFill>
                                <a:srgbClr val="212529"/>
                              </a:solidFill>
                              <a:effectLst/>
                              <a:latin typeface="Cambria Math" panose="02040503050406030204" pitchFamily="18" charset="0"/>
                            </a:rPr>
                          </m:ctrlPr>
                        </m:dPr>
                        <m:e>
                          <m:sSub>
                            <m:sSubPr>
                              <m:ctrlPr>
                                <a:rPr lang="en-US" sz="2000" b="0" i="1" smtClean="0">
                                  <a:solidFill>
                                    <a:srgbClr val="212529"/>
                                  </a:solidFill>
                                  <a:effectLst/>
                                  <a:latin typeface="Cambria Math" panose="02040503050406030204" pitchFamily="18" charset="0"/>
                                </a:rPr>
                              </m:ctrlPr>
                            </m:sSubPr>
                            <m:e>
                              <m:r>
                                <a:rPr lang="en-US" sz="2000" b="0" i="1" smtClean="0">
                                  <a:solidFill>
                                    <a:srgbClr val="212529"/>
                                  </a:solidFill>
                                  <a:effectLst/>
                                  <a:latin typeface="Cambria Math" panose="02040503050406030204" pitchFamily="18" charset="0"/>
                                </a:rPr>
                                <m:t>𝑝</m:t>
                              </m:r>
                            </m:e>
                            <m:sub>
                              <m:r>
                                <a:rPr lang="en-US" sz="2000" b="0" i="1" smtClean="0">
                                  <a:solidFill>
                                    <a:srgbClr val="212529"/>
                                  </a:solidFill>
                                  <a:effectLst/>
                                  <a:latin typeface="Cambria Math" panose="02040503050406030204" pitchFamily="18" charset="0"/>
                                </a:rPr>
                                <m:t>𝑖</m:t>
                              </m:r>
                            </m:sub>
                          </m:sSub>
                          <m:r>
                            <a:rPr lang="en-US" sz="2000" b="0" i="1" smtClean="0">
                              <a:solidFill>
                                <a:srgbClr val="212529"/>
                              </a:solidFill>
                              <a:effectLst/>
                              <a:latin typeface="Cambria Math" panose="02040503050406030204" pitchFamily="18" charset="0"/>
                            </a:rPr>
                            <m:t>,</m:t>
                          </m:r>
                          <m:sSub>
                            <m:sSubPr>
                              <m:ctrlPr>
                                <a:rPr lang="en-US" sz="2000" b="0" i="1" smtClean="0">
                                  <a:solidFill>
                                    <a:srgbClr val="212529"/>
                                  </a:solidFill>
                                  <a:effectLst/>
                                  <a:latin typeface="Cambria Math" panose="02040503050406030204" pitchFamily="18" charset="0"/>
                                </a:rPr>
                              </m:ctrlPr>
                            </m:sSubPr>
                            <m:e>
                              <m:r>
                                <a:rPr lang="en-US" sz="2000" b="0" i="1" smtClean="0">
                                  <a:solidFill>
                                    <a:srgbClr val="212529"/>
                                  </a:solidFill>
                                  <a:effectLst/>
                                  <a:latin typeface="Cambria Math" panose="02040503050406030204" pitchFamily="18" charset="0"/>
                                </a:rPr>
                                <m:t>𝑝</m:t>
                              </m:r>
                            </m:e>
                            <m:sub>
                              <m:r>
                                <a:rPr lang="en-US" sz="2000" b="0" i="1" smtClean="0">
                                  <a:solidFill>
                                    <a:srgbClr val="212529"/>
                                  </a:solidFill>
                                  <a:effectLst/>
                                  <a:latin typeface="Cambria Math" panose="02040503050406030204" pitchFamily="18" charset="0"/>
                                </a:rPr>
                                <m:t>𝑗</m:t>
                              </m:r>
                            </m:sub>
                          </m:sSub>
                        </m:e>
                      </m:d>
                      <m:r>
                        <a:rPr lang="en-US" sz="2000" b="0" i="1" smtClean="0">
                          <a:solidFill>
                            <a:srgbClr val="212529"/>
                          </a:solidFill>
                          <a:effectLst/>
                          <a:latin typeface="Cambria Math" panose="02040503050406030204" pitchFamily="18" charset="0"/>
                        </a:rPr>
                        <m:t>=</m:t>
                      </m:r>
                      <m:rad>
                        <m:radPr>
                          <m:degHide m:val="on"/>
                          <m:ctrlPr>
                            <a:rPr lang="en-US" sz="2000" b="0" i="1" smtClean="0">
                              <a:solidFill>
                                <a:srgbClr val="212529"/>
                              </a:solidFill>
                              <a:effectLst/>
                              <a:latin typeface="Cambria Math" panose="02040503050406030204" pitchFamily="18" charset="0"/>
                            </a:rPr>
                          </m:ctrlPr>
                        </m:radPr>
                        <m:deg/>
                        <m:e>
                          <m:sSup>
                            <m:sSupPr>
                              <m:ctrlPr>
                                <a:rPr lang="en-US" sz="2000" i="1">
                                  <a:solidFill>
                                    <a:srgbClr val="212529"/>
                                  </a:solidFill>
                                  <a:latin typeface="Cambria Math" panose="02040503050406030204" pitchFamily="18" charset="0"/>
                                </a:rPr>
                              </m:ctrlPr>
                            </m:sSupPr>
                            <m:e>
                              <m:d>
                                <m:dPr>
                                  <m:ctrlPr>
                                    <a:rPr lang="en-US" sz="2000" i="1">
                                      <a:solidFill>
                                        <a:srgbClr val="212529"/>
                                      </a:solidFill>
                                      <a:latin typeface="Cambria Math" panose="02040503050406030204" pitchFamily="18" charset="0"/>
                                    </a:rPr>
                                  </m:ctrlPr>
                                </m:dPr>
                                <m:e>
                                  <m:sSub>
                                    <m:sSubPr>
                                      <m:ctrlPr>
                                        <a:rPr lang="en-US" sz="2000" i="1">
                                          <a:solidFill>
                                            <a:srgbClr val="212529"/>
                                          </a:solidFill>
                                          <a:latin typeface="Cambria Math" panose="02040503050406030204" pitchFamily="18" charset="0"/>
                                        </a:rPr>
                                      </m:ctrlPr>
                                    </m:sSubPr>
                                    <m:e>
                                      <m:r>
                                        <a:rPr lang="en-US" sz="2000" i="1">
                                          <a:solidFill>
                                            <a:srgbClr val="212529"/>
                                          </a:solidFill>
                                          <a:latin typeface="Cambria Math" panose="02040503050406030204" pitchFamily="18" charset="0"/>
                                        </a:rPr>
                                        <m:t>𝑥</m:t>
                                      </m:r>
                                    </m:e>
                                    <m:sub>
                                      <m:r>
                                        <a:rPr lang="en-US" sz="2000" i="1">
                                          <a:solidFill>
                                            <a:srgbClr val="212529"/>
                                          </a:solidFill>
                                          <a:latin typeface="Cambria Math" panose="02040503050406030204" pitchFamily="18" charset="0"/>
                                        </a:rPr>
                                        <m:t>𝑖</m:t>
                                      </m:r>
                                    </m:sub>
                                  </m:sSub>
                                  <m:r>
                                    <a:rPr lang="en-US" sz="2000" i="1">
                                      <a:solidFill>
                                        <a:srgbClr val="212529"/>
                                      </a:solidFill>
                                      <a:latin typeface="Cambria Math" panose="02040503050406030204" pitchFamily="18" charset="0"/>
                                    </a:rPr>
                                    <m:t>−</m:t>
                                  </m:r>
                                  <m:sSub>
                                    <m:sSubPr>
                                      <m:ctrlPr>
                                        <a:rPr lang="en-US" sz="2000" i="1">
                                          <a:solidFill>
                                            <a:srgbClr val="212529"/>
                                          </a:solidFill>
                                          <a:latin typeface="Cambria Math" panose="02040503050406030204" pitchFamily="18" charset="0"/>
                                        </a:rPr>
                                      </m:ctrlPr>
                                    </m:sSubPr>
                                    <m:e>
                                      <m:r>
                                        <a:rPr lang="en-US" sz="2000" i="1">
                                          <a:solidFill>
                                            <a:srgbClr val="212529"/>
                                          </a:solidFill>
                                          <a:latin typeface="Cambria Math" panose="02040503050406030204" pitchFamily="18" charset="0"/>
                                        </a:rPr>
                                        <m:t>𝑥</m:t>
                                      </m:r>
                                    </m:e>
                                    <m:sub>
                                      <m:r>
                                        <a:rPr lang="en-US" sz="2000" i="1">
                                          <a:solidFill>
                                            <a:srgbClr val="212529"/>
                                          </a:solidFill>
                                          <a:latin typeface="Cambria Math" panose="02040503050406030204" pitchFamily="18" charset="0"/>
                                        </a:rPr>
                                        <m:t>𝑗</m:t>
                                      </m:r>
                                    </m:sub>
                                  </m:sSub>
                                </m:e>
                              </m:d>
                            </m:e>
                            <m:sup>
                              <m:r>
                                <a:rPr lang="en-US" sz="2000" i="1">
                                  <a:solidFill>
                                    <a:srgbClr val="212529"/>
                                  </a:solidFill>
                                  <a:latin typeface="Cambria Math" panose="02040503050406030204" pitchFamily="18" charset="0"/>
                                </a:rPr>
                                <m:t>2</m:t>
                              </m:r>
                            </m:sup>
                          </m:sSup>
                          <m:r>
                            <a:rPr lang="en-US" sz="2000" i="1">
                              <a:solidFill>
                                <a:srgbClr val="212529"/>
                              </a:solidFill>
                              <a:latin typeface="Cambria Math" panose="02040503050406030204" pitchFamily="18" charset="0"/>
                            </a:rPr>
                            <m:t>+</m:t>
                          </m:r>
                          <m:sSup>
                            <m:sSupPr>
                              <m:ctrlPr>
                                <a:rPr lang="en-US" sz="2000" i="1">
                                  <a:solidFill>
                                    <a:srgbClr val="212529"/>
                                  </a:solidFill>
                                  <a:latin typeface="Cambria Math" panose="02040503050406030204" pitchFamily="18" charset="0"/>
                                </a:rPr>
                              </m:ctrlPr>
                            </m:sSupPr>
                            <m:e>
                              <m:d>
                                <m:dPr>
                                  <m:ctrlPr>
                                    <a:rPr lang="en-US" sz="2000" i="1">
                                      <a:solidFill>
                                        <a:srgbClr val="212529"/>
                                      </a:solidFill>
                                      <a:latin typeface="Cambria Math" panose="02040503050406030204" pitchFamily="18" charset="0"/>
                                    </a:rPr>
                                  </m:ctrlPr>
                                </m:dPr>
                                <m:e>
                                  <m:sSub>
                                    <m:sSubPr>
                                      <m:ctrlPr>
                                        <a:rPr lang="en-US" sz="2000" i="1">
                                          <a:solidFill>
                                            <a:srgbClr val="212529"/>
                                          </a:solidFill>
                                          <a:latin typeface="Cambria Math" panose="02040503050406030204" pitchFamily="18" charset="0"/>
                                        </a:rPr>
                                      </m:ctrlPr>
                                    </m:sSubPr>
                                    <m:e>
                                      <m:r>
                                        <a:rPr lang="en-US" sz="2000" i="1">
                                          <a:solidFill>
                                            <a:srgbClr val="212529"/>
                                          </a:solidFill>
                                          <a:latin typeface="Cambria Math" panose="02040503050406030204" pitchFamily="18" charset="0"/>
                                        </a:rPr>
                                        <m:t>𝑦</m:t>
                                      </m:r>
                                    </m:e>
                                    <m:sub>
                                      <m:r>
                                        <a:rPr lang="en-US" sz="2000" i="1">
                                          <a:solidFill>
                                            <a:srgbClr val="212529"/>
                                          </a:solidFill>
                                          <a:latin typeface="Cambria Math" panose="02040503050406030204" pitchFamily="18" charset="0"/>
                                        </a:rPr>
                                        <m:t>𝑖</m:t>
                                      </m:r>
                                    </m:sub>
                                  </m:sSub>
                                  <m:r>
                                    <a:rPr lang="en-US" sz="2000" i="1">
                                      <a:solidFill>
                                        <a:srgbClr val="212529"/>
                                      </a:solidFill>
                                      <a:latin typeface="Cambria Math" panose="02040503050406030204" pitchFamily="18" charset="0"/>
                                    </a:rPr>
                                    <m:t>−</m:t>
                                  </m:r>
                                  <m:sSub>
                                    <m:sSubPr>
                                      <m:ctrlPr>
                                        <a:rPr lang="en-US" sz="2000" i="1">
                                          <a:solidFill>
                                            <a:srgbClr val="212529"/>
                                          </a:solidFill>
                                          <a:latin typeface="Cambria Math" panose="02040503050406030204" pitchFamily="18" charset="0"/>
                                        </a:rPr>
                                      </m:ctrlPr>
                                    </m:sSubPr>
                                    <m:e>
                                      <m:r>
                                        <a:rPr lang="en-US" sz="2000" i="1">
                                          <a:solidFill>
                                            <a:srgbClr val="212529"/>
                                          </a:solidFill>
                                          <a:latin typeface="Cambria Math" panose="02040503050406030204" pitchFamily="18" charset="0"/>
                                        </a:rPr>
                                        <m:t>𝑦</m:t>
                                      </m:r>
                                    </m:e>
                                    <m:sub>
                                      <m:r>
                                        <a:rPr lang="en-US" sz="2000" i="1">
                                          <a:solidFill>
                                            <a:srgbClr val="212529"/>
                                          </a:solidFill>
                                          <a:latin typeface="Cambria Math" panose="02040503050406030204" pitchFamily="18" charset="0"/>
                                        </a:rPr>
                                        <m:t>𝑗</m:t>
                                      </m:r>
                                    </m:sub>
                                  </m:sSub>
                                </m:e>
                              </m:d>
                            </m:e>
                            <m:sup>
                              <m:r>
                                <a:rPr lang="en-US" sz="2000" i="1">
                                  <a:solidFill>
                                    <a:srgbClr val="212529"/>
                                  </a:solidFill>
                                  <a:latin typeface="Cambria Math" panose="02040503050406030204" pitchFamily="18" charset="0"/>
                                </a:rPr>
                                <m:t>2</m:t>
                              </m:r>
                            </m:sup>
                          </m:sSup>
                        </m:e>
                      </m:rad>
                    </m:oMath>
                  </m:oMathPara>
                </a14:m>
                <a:endParaRPr lang="en-US" sz="2000" b="0" i="1">
                  <a:solidFill>
                    <a:srgbClr val="212529"/>
                  </a:solidFill>
                  <a:effectLst/>
                  <a:latin typeface="-apple-system"/>
                </a:endParaRPr>
              </a:p>
              <a:p>
                <a:endParaRPr lang="en-US" sz="2000" b="0" i="0">
                  <a:solidFill>
                    <a:srgbClr val="212529"/>
                  </a:solidFill>
                  <a:effectLst/>
                  <a:latin typeface="-apple-system"/>
                </a:endParaRPr>
              </a:p>
            </p:txBody>
          </p:sp>
        </mc:Choice>
        <mc:Fallback xmlns="">
          <p:sp>
            <p:nvSpPr>
              <p:cNvPr id="869" name="Google Shape;869;p37"/>
              <p:cNvSpPr txBox="1">
                <a:spLocks noGrp="1" noRot="1" noChangeAspect="1" noMove="1" noResize="1" noEditPoints="1" noAdjustHandles="1" noChangeArrowheads="1" noChangeShapeType="1" noTextEdit="1"/>
              </p:cNvSpPr>
              <p:nvPr>
                <p:ph type="subTitle" idx="2"/>
              </p:nvPr>
            </p:nvSpPr>
            <p:spPr>
              <a:xfrm>
                <a:off x="292166" y="1436312"/>
                <a:ext cx="5969842" cy="2270876"/>
              </a:xfrm>
              <a:prstGeom prst="rect">
                <a:avLst/>
              </a:prstGeom>
              <a:blipFill>
                <a:blip r:embed="rId3"/>
                <a:stretch>
                  <a:fillRect/>
                </a:stretch>
              </a:blipFill>
            </p:spPr>
            <p:txBody>
              <a:bodyPr/>
              <a:lstStyle/>
              <a:p>
                <a:r>
                  <a:rPr lang="en-US">
                    <a:noFill/>
                  </a:rPr>
                  <a:t> </a:t>
                </a:r>
              </a:p>
            </p:txBody>
          </p:sp>
        </mc:Fallback>
      </mc:AlternateContent>
      <p:sp>
        <p:nvSpPr>
          <p:cNvPr id="10" name="Google Shape;756;p36">
            <a:extLst>
              <a:ext uri="{FF2B5EF4-FFF2-40B4-BE49-F238E27FC236}">
                <a16:creationId xmlns:a16="http://schemas.microsoft.com/office/drawing/2014/main" id="{38E9504F-FEFE-3751-6F89-53FBCDFC3DAF}"/>
              </a:ext>
            </a:extLst>
          </p:cNvPr>
          <p:cNvSpPr txBox="1">
            <a:spLocks/>
          </p:cNvSpPr>
          <p:nvPr/>
        </p:nvSpPr>
        <p:spPr>
          <a:xfrm>
            <a:off x="1209268" y="242732"/>
            <a:ext cx="1312000" cy="371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l"/>
            <a:r>
              <a:rPr lang="en-US" sz="1200"/>
              <a:t>PROBLEM</a:t>
            </a:r>
          </a:p>
        </p:txBody>
      </p:sp>
      <p:sp>
        <p:nvSpPr>
          <p:cNvPr id="11" name="Google Shape;758;p36">
            <a:extLst>
              <a:ext uri="{FF2B5EF4-FFF2-40B4-BE49-F238E27FC236}">
                <a16:creationId xmlns:a16="http://schemas.microsoft.com/office/drawing/2014/main" id="{73A9D194-2863-DD00-D07E-179E99FF2EE0}"/>
              </a:ext>
            </a:extLst>
          </p:cNvPr>
          <p:cNvSpPr txBox="1">
            <a:spLocks/>
          </p:cNvSpPr>
          <p:nvPr/>
        </p:nvSpPr>
        <p:spPr>
          <a:xfrm>
            <a:off x="958370" y="307667"/>
            <a:ext cx="370386" cy="30643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00000"/>
              </a:lnSpc>
              <a:buSzPts val="6000"/>
            </a:pPr>
            <a:r>
              <a:rPr lang="en" sz="1200" b="1">
                <a:solidFill>
                  <a:schemeClr val="accent1"/>
                </a:solidFill>
                <a:latin typeface="Montserrat"/>
                <a:sym typeface="Montserrat"/>
              </a:rPr>
              <a:t>01  </a:t>
            </a:r>
          </a:p>
        </p:txBody>
      </p:sp>
      <p:grpSp>
        <p:nvGrpSpPr>
          <p:cNvPr id="29" name="Group 28">
            <a:extLst>
              <a:ext uri="{FF2B5EF4-FFF2-40B4-BE49-F238E27FC236}">
                <a16:creationId xmlns:a16="http://schemas.microsoft.com/office/drawing/2014/main" id="{FC469CF9-FF41-DC84-05D9-7E1478E4C31B}"/>
              </a:ext>
            </a:extLst>
          </p:cNvPr>
          <p:cNvGrpSpPr/>
          <p:nvPr/>
        </p:nvGrpSpPr>
        <p:grpSpPr>
          <a:xfrm>
            <a:off x="3692525" y="4953808"/>
            <a:ext cx="1758950" cy="111892"/>
            <a:chOff x="481132" y="2390531"/>
            <a:chExt cx="5171657" cy="706837"/>
          </a:xfrm>
        </p:grpSpPr>
        <p:sp>
          <p:nvSpPr>
            <p:cNvPr id="30" name="Flowchart: Delay 29">
              <a:extLst>
                <a:ext uri="{FF2B5EF4-FFF2-40B4-BE49-F238E27FC236}">
                  <a16:creationId xmlns:a16="http://schemas.microsoft.com/office/drawing/2014/main" id="{9B84769C-FDA3-47E2-8BAF-A03B0C121348}"/>
                </a:ext>
              </a:extLst>
            </p:cNvPr>
            <p:cNvSpPr>
              <a:spLocks/>
            </p:cNvSpPr>
            <p:nvPr/>
          </p:nvSpPr>
          <p:spPr>
            <a:xfrm>
              <a:off x="4947557" y="2392136"/>
              <a:ext cx="705232" cy="705232"/>
            </a:xfrm>
            <a:prstGeom prst="flowChartDelay">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E6F2AEB-451A-BE07-58EA-95F8D7FE79A5}"/>
                </a:ext>
              </a:extLst>
            </p:cNvPr>
            <p:cNvSpPr>
              <a:spLocks/>
            </p:cNvSpPr>
            <p:nvPr/>
          </p:nvSpPr>
          <p:spPr>
            <a:xfrm>
              <a:off x="4054565" y="2392136"/>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9" name="Rectangle 1078">
              <a:extLst>
                <a:ext uri="{FF2B5EF4-FFF2-40B4-BE49-F238E27FC236}">
                  <a16:creationId xmlns:a16="http://schemas.microsoft.com/office/drawing/2014/main" id="{5FC1BB18-77EB-4D4E-BF02-C7DF6E76F268}"/>
                </a:ext>
              </a:extLst>
            </p:cNvPr>
            <p:cNvSpPr>
              <a:spLocks/>
            </p:cNvSpPr>
            <p:nvPr/>
          </p:nvSpPr>
          <p:spPr>
            <a:xfrm>
              <a:off x="3160596" y="2390531"/>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0" name="Rectangle 1079">
              <a:extLst>
                <a:ext uri="{FF2B5EF4-FFF2-40B4-BE49-F238E27FC236}">
                  <a16:creationId xmlns:a16="http://schemas.microsoft.com/office/drawing/2014/main" id="{284F66E9-4AB7-7424-A867-08D42DC973EE}"/>
                </a:ext>
              </a:extLst>
            </p:cNvPr>
            <p:cNvSpPr>
              <a:spLocks/>
            </p:cNvSpPr>
            <p:nvPr/>
          </p:nvSpPr>
          <p:spPr>
            <a:xfrm>
              <a:off x="2267604" y="2390531"/>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1" name="Rectangle 1080">
              <a:extLst>
                <a:ext uri="{FF2B5EF4-FFF2-40B4-BE49-F238E27FC236}">
                  <a16:creationId xmlns:a16="http://schemas.microsoft.com/office/drawing/2014/main" id="{3A2C5AD3-82DD-218E-4BD5-830B612577AC}"/>
                </a:ext>
              </a:extLst>
            </p:cNvPr>
            <p:cNvSpPr>
              <a:spLocks/>
            </p:cNvSpPr>
            <p:nvPr/>
          </p:nvSpPr>
          <p:spPr>
            <a:xfrm>
              <a:off x="1374124" y="2390531"/>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2" name="Flowchart: Delay 1081">
              <a:extLst>
                <a:ext uri="{FF2B5EF4-FFF2-40B4-BE49-F238E27FC236}">
                  <a16:creationId xmlns:a16="http://schemas.microsoft.com/office/drawing/2014/main" id="{9DA2A426-908E-4BF3-3209-74DE3D73BBEB}"/>
                </a:ext>
              </a:extLst>
            </p:cNvPr>
            <p:cNvSpPr>
              <a:spLocks/>
            </p:cNvSpPr>
            <p:nvPr/>
          </p:nvSpPr>
          <p:spPr>
            <a:xfrm rot="10800000">
              <a:off x="481132" y="2390531"/>
              <a:ext cx="705232" cy="705232"/>
            </a:xfrm>
            <a:prstGeom prst="flowChartDelay">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aphic 2">
            <a:extLst>
              <a:ext uri="{FF2B5EF4-FFF2-40B4-BE49-F238E27FC236}">
                <a16:creationId xmlns:a16="http://schemas.microsoft.com/office/drawing/2014/main" id="{E1CF249C-CA4B-51CF-6F3B-1FCFC7DF4A4D}"/>
              </a:ext>
            </a:extLst>
          </p:cNvPr>
          <p:cNvGrpSpPr/>
          <p:nvPr/>
        </p:nvGrpSpPr>
        <p:grpSpPr>
          <a:xfrm>
            <a:off x="5779545" y="2144918"/>
            <a:ext cx="2731254" cy="1721614"/>
            <a:chOff x="5779545" y="2144918"/>
            <a:chExt cx="2731254" cy="1721614"/>
          </a:xfrm>
        </p:grpSpPr>
        <p:sp>
          <p:nvSpPr>
            <p:cNvPr id="4" name="Freeform: Shape 3">
              <a:extLst>
                <a:ext uri="{FF2B5EF4-FFF2-40B4-BE49-F238E27FC236}">
                  <a16:creationId xmlns:a16="http://schemas.microsoft.com/office/drawing/2014/main" id="{26216005-A933-B539-49F6-21A0F65ABF45}"/>
                </a:ext>
              </a:extLst>
            </p:cNvPr>
            <p:cNvSpPr/>
            <p:nvPr/>
          </p:nvSpPr>
          <p:spPr>
            <a:xfrm>
              <a:off x="6329402" y="2514494"/>
              <a:ext cx="117182" cy="117114"/>
            </a:xfrm>
            <a:custGeom>
              <a:avLst/>
              <a:gdLst>
                <a:gd name="connsiteX0" fmla="*/ 100011 w 117182"/>
                <a:gd name="connsiteY0" fmla="*/ 17104 h 117114"/>
                <a:gd name="connsiteX1" fmla="*/ 100011 w 117182"/>
                <a:gd name="connsiteY1" fmla="*/ 99943 h 117114"/>
                <a:gd name="connsiteX2" fmla="*/ 17172 w 117182"/>
                <a:gd name="connsiteY2" fmla="*/ 99943 h 117114"/>
                <a:gd name="connsiteX3" fmla="*/ 17172 w 117182"/>
                <a:gd name="connsiteY3" fmla="*/ 17104 h 117114"/>
                <a:gd name="connsiteX4" fmla="*/ 100011 w 117182"/>
                <a:gd name="connsiteY4" fmla="*/ 17104 h 117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82" h="117114">
                  <a:moveTo>
                    <a:pt x="100011" y="17104"/>
                  </a:moveTo>
                  <a:cubicBezTo>
                    <a:pt x="122906" y="40000"/>
                    <a:pt x="122906" y="77048"/>
                    <a:pt x="100011" y="99943"/>
                  </a:cubicBezTo>
                  <a:cubicBezTo>
                    <a:pt x="77115" y="122839"/>
                    <a:pt x="40067" y="122839"/>
                    <a:pt x="17172" y="99943"/>
                  </a:cubicBezTo>
                  <a:cubicBezTo>
                    <a:pt x="-5724" y="77048"/>
                    <a:pt x="-5724" y="40000"/>
                    <a:pt x="17172" y="17104"/>
                  </a:cubicBezTo>
                  <a:cubicBezTo>
                    <a:pt x="39977" y="-5701"/>
                    <a:pt x="77115" y="-5701"/>
                    <a:pt x="100011" y="17104"/>
                  </a:cubicBezTo>
                </a:path>
              </a:pathLst>
            </a:custGeom>
            <a:solidFill>
              <a:srgbClr val="00FF00"/>
            </a:solidFill>
            <a:ln w="9012"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D91E8D2C-0992-1AAC-A6DF-0A5D071BE042}"/>
                </a:ext>
              </a:extLst>
            </p:cNvPr>
            <p:cNvSpPr/>
            <p:nvPr/>
          </p:nvSpPr>
          <p:spPr>
            <a:xfrm>
              <a:off x="6329402" y="2514494"/>
              <a:ext cx="117182" cy="117114"/>
            </a:xfrm>
            <a:custGeom>
              <a:avLst/>
              <a:gdLst>
                <a:gd name="connsiteX0" fmla="*/ 100011 w 117182"/>
                <a:gd name="connsiteY0" fmla="*/ 17104 h 117114"/>
                <a:gd name="connsiteX1" fmla="*/ 100011 w 117182"/>
                <a:gd name="connsiteY1" fmla="*/ 99943 h 117114"/>
                <a:gd name="connsiteX2" fmla="*/ 17172 w 117182"/>
                <a:gd name="connsiteY2" fmla="*/ 99943 h 117114"/>
                <a:gd name="connsiteX3" fmla="*/ 17172 w 117182"/>
                <a:gd name="connsiteY3" fmla="*/ 17104 h 117114"/>
                <a:gd name="connsiteX4" fmla="*/ 100011 w 117182"/>
                <a:gd name="connsiteY4" fmla="*/ 17104 h 117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82" h="117114">
                  <a:moveTo>
                    <a:pt x="100011" y="17104"/>
                  </a:moveTo>
                  <a:cubicBezTo>
                    <a:pt x="122906" y="40000"/>
                    <a:pt x="122906" y="77048"/>
                    <a:pt x="100011" y="99943"/>
                  </a:cubicBezTo>
                  <a:cubicBezTo>
                    <a:pt x="77115" y="122839"/>
                    <a:pt x="40067" y="122839"/>
                    <a:pt x="17172" y="99943"/>
                  </a:cubicBezTo>
                  <a:cubicBezTo>
                    <a:pt x="-5724" y="77048"/>
                    <a:pt x="-5724" y="40000"/>
                    <a:pt x="17172" y="17104"/>
                  </a:cubicBezTo>
                  <a:cubicBezTo>
                    <a:pt x="39977" y="-5701"/>
                    <a:pt x="77115" y="-5701"/>
                    <a:pt x="100011" y="17104"/>
                  </a:cubicBezTo>
                </a:path>
              </a:pathLst>
            </a:custGeom>
            <a:noFill/>
            <a:ln w="9012" cap="rnd">
              <a:solidFill>
                <a:srgbClr val="000000"/>
              </a:solidFill>
              <a:prstDash val="solid"/>
              <a:round/>
            </a:ln>
          </p:spPr>
          <p:txBody>
            <a:bodyPr rtlCol="0" anchor="ctr"/>
            <a:lstStyle/>
            <a:p>
              <a:endParaRPr lang="en-US"/>
            </a:p>
          </p:txBody>
        </p:sp>
        <p:sp>
          <p:nvSpPr>
            <p:cNvPr id="6" name="Freeform: Shape 5">
              <a:extLst>
                <a:ext uri="{FF2B5EF4-FFF2-40B4-BE49-F238E27FC236}">
                  <a16:creationId xmlns:a16="http://schemas.microsoft.com/office/drawing/2014/main" id="{E1B7664A-2547-2658-619B-5A55767DDC56}"/>
                </a:ext>
              </a:extLst>
            </p:cNvPr>
            <p:cNvSpPr/>
            <p:nvPr/>
          </p:nvSpPr>
          <p:spPr>
            <a:xfrm>
              <a:off x="5779545" y="2658718"/>
              <a:ext cx="117182" cy="117114"/>
            </a:xfrm>
            <a:custGeom>
              <a:avLst/>
              <a:gdLst>
                <a:gd name="connsiteX0" fmla="*/ 100011 w 117182"/>
                <a:gd name="connsiteY0" fmla="*/ 17104 h 117114"/>
                <a:gd name="connsiteX1" fmla="*/ 100011 w 117182"/>
                <a:gd name="connsiteY1" fmla="*/ 99943 h 117114"/>
                <a:gd name="connsiteX2" fmla="*/ 17172 w 117182"/>
                <a:gd name="connsiteY2" fmla="*/ 99943 h 117114"/>
                <a:gd name="connsiteX3" fmla="*/ 17172 w 117182"/>
                <a:gd name="connsiteY3" fmla="*/ 17104 h 117114"/>
                <a:gd name="connsiteX4" fmla="*/ 100011 w 117182"/>
                <a:gd name="connsiteY4" fmla="*/ 17104 h 117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82" h="117114">
                  <a:moveTo>
                    <a:pt x="100011" y="17104"/>
                  </a:moveTo>
                  <a:cubicBezTo>
                    <a:pt x="122906" y="40000"/>
                    <a:pt x="122906" y="77048"/>
                    <a:pt x="100011" y="99943"/>
                  </a:cubicBezTo>
                  <a:cubicBezTo>
                    <a:pt x="77115" y="122839"/>
                    <a:pt x="40067" y="122839"/>
                    <a:pt x="17172" y="99943"/>
                  </a:cubicBezTo>
                  <a:cubicBezTo>
                    <a:pt x="-5724" y="77048"/>
                    <a:pt x="-5724" y="40000"/>
                    <a:pt x="17172" y="17104"/>
                  </a:cubicBezTo>
                  <a:cubicBezTo>
                    <a:pt x="39977" y="-5701"/>
                    <a:pt x="77115" y="-5701"/>
                    <a:pt x="100011" y="17104"/>
                  </a:cubicBezTo>
                </a:path>
              </a:pathLst>
            </a:custGeom>
            <a:solidFill>
              <a:srgbClr val="00FF00"/>
            </a:solidFill>
            <a:ln w="9012"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7BA353FE-EA43-9337-6806-342338540935}"/>
                </a:ext>
              </a:extLst>
            </p:cNvPr>
            <p:cNvSpPr/>
            <p:nvPr/>
          </p:nvSpPr>
          <p:spPr>
            <a:xfrm>
              <a:off x="5779545" y="2658718"/>
              <a:ext cx="117182" cy="117114"/>
            </a:xfrm>
            <a:custGeom>
              <a:avLst/>
              <a:gdLst>
                <a:gd name="connsiteX0" fmla="*/ 100011 w 117182"/>
                <a:gd name="connsiteY0" fmla="*/ 17104 h 117114"/>
                <a:gd name="connsiteX1" fmla="*/ 100011 w 117182"/>
                <a:gd name="connsiteY1" fmla="*/ 99943 h 117114"/>
                <a:gd name="connsiteX2" fmla="*/ 17172 w 117182"/>
                <a:gd name="connsiteY2" fmla="*/ 99943 h 117114"/>
                <a:gd name="connsiteX3" fmla="*/ 17172 w 117182"/>
                <a:gd name="connsiteY3" fmla="*/ 17104 h 117114"/>
                <a:gd name="connsiteX4" fmla="*/ 100011 w 117182"/>
                <a:gd name="connsiteY4" fmla="*/ 17104 h 117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82" h="117114">
                  <a:moveTo>
                    <a:pt x="100011" y="17104"/>
                  </a:moveTo>
                  <a:cubicBezTo>
                    <a:pt x="122906" y="40000"/>
                    <a:pt x="122906" y="77048"/>
                    <a:pt x="100011" y="99943"/>
                  </a:cubicBezTo>
                  <a:cubicBezTo>
                    <a:pt x="77115" y="122839"/>
                    <a:pt x="40067" y="122839"/>
                    <a:pt x="17172" y="99943"/>
                  </a:cubicBezTo>
                  <a:cubicBezTo>
                    <a:pt x="-5724" y="77048"/>
                    <a:pt x="-5724" y="40000"/>
                    <a:pt x="17172" y="17104"/>
                  </a:cubicBezTo>
                  <a:cubicBezTo>
                    <a:pt x="39977" y="-5701"/>
                    <a:pt x="77115" y="-5701"/>
                    <a:pt x="100011" y="17104"/>
                  </a:cubicBezTo>
                </a:path>
              </a:pathLst>
            </a:custGeom>
            <a:noFill/>
            <a:ln w="9012" cap="rnd">
              <a:solidFill>
                <a:srgbClr val="000000"/>
              </a:solidFill>
              <a:prstDash val="solid"/>
              <a:round/>
            </a:ln>
          </p:spPr>
          <p:txBody>
            <a:bodyPr rtlCol="0" anchor="ctr"/>
            <a:lstStyle/>
            <a:p>
              <a:endParaRPr lang="en-US"/>
            </a:p>
          </p:txBody>
        </p:sp>
        <p:sp>
          <p:nvSpPr>
            <p:cNvPr id="8" name="Freeform: Shape 7">
              <a:extLst>
                <a:ext uri="{FF2B5EF4-FFF2-40B4-BE49-F238E27FC236}">
                  <a16:creationId xmlns:a16="http://schemas.microsoft.com/office/drawing/2014/main" id="{03E15E19-32D7-1AF5-BCB4-CC2754AE6E90}"/>
                </a:ext>
              </a:extLst>
            </p:cNvPr>
            <p:cNvSpPr/>
            <p:nvPr/>
          </p:nvSpPr>
          <p:spPr>
            <a:xfrm>
              <a:off x="6545739" y="3515052"/>
              <a:ext cx="117182" cy="117115"/>
            </a:xfrm>
            <a:custGeom>
              <a:avLst/>
              <a:gdLst>
                <a:gd name="connsiteX0" fmla="*/ 100011 w 117182"/>
                <a:gd name="connsiteY0" fmla="*/ 17104 h 117115"/>
                <a:gd name="connsiteX1" fmla="*/ 100011 w 117182"/>
                <a:gd name="connsiteY1" fmla="*/ 99943 h 117115"/>
                <a:gd name="connsiteX2" fmla="*/ 17172 w 117182"/>
                <a:gd name="connsiteY2" fmla="*/ 99943 h 117115"/>
                <a:gd name="connsiteX3" fmla="*/ 17172 w 117182"/>
                <a:gd name="connsiteY3" fmla="*/ 17104 h 117115"/>
                <a:gd name="connsiteX4" fmla="*/ 100011 w 117182"/>
                <a:gd name="connsiteY4" fmla="*/ 17104 h 117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82" h="117115">
                  <a:moveTo>
                    <a:pt x="100011" y="17104"/>
                  </a:moveTo>
                  <a:cubicBezTo>
                    <a:pt x="122906" y="40000"/>
                    <a:pt x="122906" y="77048"/>
                    <a:pt x="100011" y="99943"/>
                  </a:cubicBezTo>
                  <a:cubicBezTo>
                    <a:pt x="77115" y="122839"/>
                    <a:pt x="40067" y="122839"/>
                    <a:pt x="17172" y="99943"/>
                  </a:cubicBezTo>
                  <a:cubicBezTo>
                    <a:pt x="-5724" y="77048"/>
                    <a:pt x="-5724" y="40000"/>
                    <a:pt x="17172" y="17104"/>
                  </a:cubicBezTo>
                  <a:cubicBezTo>
                    <a:pt x="39977" y="-5701"/>
                    <a:pt x="77115" y="-5701"/>
                    <a:pt x="100011" y="17104"/>
                  </a:cubicBezTo>
                </a:path>
              </a:pathLst>
            </a:custGeom>
            <a:solidFill>
              <a:srgbClr val="00FF00"/>
            </a:solidFill>
            <a:ln w="9012"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2E3FBDA0-CE1C-ADB7-2C94-50F50A5AB089}"/>
                </a:ext>
              </a:extLst>
            </p:cNvPr>
            <p:cNvSpPr/>
            <p:nvPr/>
          </p:nvSpPr>
          <p:spPr>
            <a:xfrm>
              <a:off x="6545739" y="3515052"/>
              <a:ext cx="117182" cy="117115"/>
            </a:xfrm>
            <a:custGeom>
              <a:avLst/>
              <a:gdLst>
                <a:gd name="connsiteX0" fmla="*/ 100011 w 117182"/>
                <a:gd name="connsiteY0" fmla="*/ 17104 h 117115"/>
                <a:gd name="connsiteX1" fmla="*/ 100011 w 117182"/>
                <a:gd name="connsiteY1" fmla="*/ 99943 h 117115"/>
                <a:gd name="connsiteX2" fmla="*/ 17172 w 117182"/>
                <a:gd name="connsiteY2" fmla="*/ 99943 h 117115"/>
                <a:gd name="connsiteX3" fmla="*/ 17172 w 117182"/>
                <a:gd name="connsiteY3" fmla="*/ 17104 h 117115"/>
                <a:gd name="connsiteX4" fmla="*/ 100011 w 117182"/>
                <a:gd name="connsiteY4" fmla="*/ 17104 h 117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82" h="117115">
                  <a:moveTo>
                    <a:pt x="100011" y="17104"/>
                  </a:moveTo>
                  <a:cubicBezTo>
                    <a:pt x="122906" y="40000"/>
                    <a:pt x="122906" y="77048"/>
                    <a:pt x="100011" y="99943"/>
                  </a:cubicBezTo>
                  <a:cubicBezTo>
                    <a:pt x="77115" y="122839"/>
                    <a:pt x="40067" y="122839"/>
                    <a:pt x="17172" y="99943"/>
                  </a:cubicBezTo>
                  <a:cubicBezTo>
                    <a:pt x="-5724" y="77048"/>
                    <a:pt x="-5724" y="40000"/>
                    <a:pt x="17172" y="17104"/>
                  </a:cubicBezTo>
                  <a:cubicBezTo>
                    <a:pt x="39977" y="-5701"/>
                    <a:pt x="77115" y="-5701"/>
                    <a:pt x="100011" y="17104"/>
                  </a:cubicBezTo>
                </a:path>
              </a:pathLst>
            </a:custGeom>
            <a:noFill/>
            <a:ln w="9012" cap="rnd">
              <a:solidFill>
                <a:srgbClr val="000000"/>
              </a:solidFill>
              <a:prstDash val="solid"/>
              <a:round/>
            </a:ln>
          </p:spPr>
          <p:txBody>
            <a:bodyPr rtlCol="0" anchor="ctr"/>
            <a:lstStyle/>
            <a:p>
              <a:endParaRPr lang="en-US"/>
            </a:p>
          </p:txBody>
        </p:sp>
        <p:sp>
          <p:nvSpPr>
            <p:cNvPr id="12" name="Freeform: Shape 11">
              <a:extLst>
                <a:ext uri="{FF2B5EF4-FFF2-40B4-BE49-F238E27FC236}">
                  <a16:creationId xmlns:a16="http://schemas.microsoft.com/office/drawing/2014/main" id="{46E1B1F1-2495-28A2-CAE1-B2473DC5B5CD}"/>
                </a:ext>
              </a:extLst>
            </p:cNvPr>
            <p:cNvSpPr/>
            <p:nvPr/>
          </p:nvSpPr>
          <p:spPr>
            <a:xfrm>
              <a:off x="5815601" y="3605193"/>
              <a:ext cx="117182" cy="117115"/>
            </a:xfrm>
            <a:custGeom>
              <a:avLst/>
              <a:gdLst>
                <a:gd name="connsiteX0" fmla="*/ 100011 w 117182"/>
                <a:gd name="connsiteY0" fmla="*/ 17104 h 117115"/>
                <a:gd name="connsiteX1" fmla="*/ 100011 w 117182"/>
                <a:gd name="connsiteY1" fmla="*/ 99943 h 117115"/>
                <a:gd name="connsiteX2" fmla="*/ 17172 w 117182"/>
                <a:gd name="connsiteY2" fmla="*/ 99943 h 117115"/>
                <a:gd name="connsiteX3" fmla="*/ 17172 w 117182"/>
                <a:gd name="connsiteY3" fmla="*/ 17104 h 117115"/>
                <a:gd name="connsiteX4" fmla="*/ 100011 w 117182"/>
                <a:gd name="connsiteY4" fmla="*/ 17104 h 117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82" h="117115">
                  <a:moveTo>
                    <a:pt x="100011" y="17104"/>
                  </a:moveTo>
                  <a:cubicBezTo>
                    <a:pt x="122906" y="40000"/>
                    <a:pt x="122906" y="77048"/>
                    <a:pt x="100011" y="99943"/>
                  </a:cubicBezTo>
                  <a:cubicBezTo>
                    <a:pt x="77115" y="122839"/>
                    <a:pt x="40067" y="122839"/>
                    <a:pt x="17172" y="99943"/>
                  </a:cubicBezTo>
                  <a:cubicBezTo>
                    <a:pt x="-5724" y="77048"/>
                    <a:pt x="-5724" y="40000"/>
                    <a:pt x="17172" y="17104"/>
                  </a:cubicBezTo>
                  <a:cubicBezTo>
                    <a:pt x="39977" y="-5701"/>
                    <a:pt x="77115" y="-5701"/>
                    <a:pt x="100011" y="17104"/>
                  </a:cubicBezTo>
                </a:path>
              </a:pathLst>
            </a:custGeom>
            <a:solidFill>
              <a:srgbClr val="00FF00"/>
            </a:solidFill>
            <a:ln w="9012"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2857FF10-F5AA-6769-FB59-92B7CF929D50}"/>
                </a:ext>
              </a:extLst>
            </p:cNvPr>
            <p:cNvSpPr/>
            <p:nvPr/>
          </p:nvSpPr>
          <p:spPr>
            <a:xfrm>
              <a:off x="5815601" y="3605193"/>
              <a:ext cx="117182" cy="117115"/>
            </a:xfrm>
            <a:custGeom>
              <a:avLst/>
              <a:gdLst>
                <a:gd name="connsiteX0" fmla="*/ 100011 w 117182"/>
                <a:gd name="connsiteY0" fmla="*/ 17104 h 117115"/>
                <a:gd name="connsiteX1" fmla="*/ 100011 w 117182"/>
                <a:gd name="connsiteY1" fmla="*/ 99943 h 117115"/>
                <a:gd name="connsiteX2" fmla="*/ 17172 w 117182"/>
                <a:gd name="connsiteY2" fmla="*/ 99943 h 117115"/>
                <a:gd name="connsiteX3" fmla="*/ 17172 w 117182"/>
                <a:gd name="connsiteY3" fmla="*/ 17104 h 117115"/>
                <a:gd name="connsiteX4" fmla="*/ 100011 w 117182"/>
                <a:gd name="connsiteY4" fmla="*/ 17104 h 117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82" h="117115">
                  <a:moveTo>
                    <a:pt x="100011" y="17104"/>
                  </a:moveTo>
                  <a:cubicBezTo>
                    <a:pt x="122906" y="40000"/>
                    <a:pt x="122906" y="77048"/>
                    <a:pt x="100011" y="99943"/>
                  </a:cubicBezTo>
                  <a:cubicBezTo>
                    <a:pt x="77115" y="122839"/>
                    <a:pt x="40067" y="122839"/>
                    <a:pt x="17172" y="99943"/>
                  </a:cubicBezTo>
                  <a:cubicBezTo>
                    <a:pt x="-5724" y="77048"/>
                    <a:pt x="-5724" y="40000"/>
                    <a:pt x="17172" y="17104"/>
                  </a:cubicBezTo>
                  <a:cubicBezTo>
                    <a:pt x="39977" y="-5701"/>
                    <a:pt x="77115" y="-5701"/>
                    <a:pt x="100011" y="17104"/>
                  </a:cubicBezTo>
                </a:path>
              </a:pathLst>
            </a:custGeom>
            <a:noFill/>
            <a:ln w="9012" cap="rnd">
              <a:solidFill>
                <a:srgbClr val="000000"/>
              </a:solidFill>
              <a:prstDash val="solid"/>
              <a:round/>
            </a:ln>
          </p:spPr>
          <p:txBody>
            <a:bodyPr rtlCol="0" anchor="ctr"/>
            <a:lstStyle/>
            <a:p>
              <a:endParaRPr lang="en-US"/>
            </a:p>
          </p:txBody>
        </p:sp>
        <p:sp>
          <p:nvSpPr>
            <p:cNvPr id="14" name="Freeform: Shape 13">
              <a:extLst>
                <a:ext uri="{FF2B5EF4-FFF2-40B4-BE49-F238E27FC236}">
                  <a16:creationId xmlns:a16="http://schemas.microsoft.com/office/drawing/2014/main" id="{118E7116-490A-66AC-5947-671B87303A47}"/>
                </a:ext>
              </a:extLst>
            </p:cNvPr>
            <p:cNvSpPr/>
            <p:nvPr/>
          </p:nvSpPr>
          <p:spPr>
            <a:xfrm>
              <a:off x="6789118" y="2983224"/>
              <a:ext cx="117182" cy="117115"/>
            </a:xfrm>
            <a:custGeom>
              <a:avLst/>
              <a:gdLst>
                <a:gd name="connsiteX0" fmla="*/ 100011 w 117182"/>
                <a:gd name="connsiteY0" fmla="*/ 17104 h 117115"/>
                <a:gd name="connsiteX1" fmla="*/ 100011 w 117182"/>
                <a:gd name="connsiteY1" fmla="*/ 99943 h 117115"/>
                <a:gd name="connsiteX2" fmla="*/ 17172 w 117182"/>
                <a:gd name="connsiteY2" fmla="*/ 99943 h 117115"/>
                <a:gd name="connsiteX3" fmla="*/ 17172 w 117182"/>
                <a:gd name="connsiteY3" fmla="*/ 17104 h 117115"/>
                <a:gd name="connsiteX4" fmla="*/ 100011 w 117182"/>
                <a:gd name="connsiteY4" fmla="*/ 17104 h 117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82" h="117115">
                  <a:moveTo>
                    <a:pt x="100011" y="17104"/>
                  </a:moveTo>
                  <a:cubicBezTo>
                    <a:pt x="122906" y="40000"/>
                    <a:pt x="122906" y="77048"/>
                    <a:pt x="100011" y="99943"/>
                  </a:cubicBezTo>
                  <a:cubicBezTo>
                    <a:pt x="77115" y="122839"/>
                    <a:pt x="40067" y="122839"/>
                    <a:pt x="17172" y="99943"/>
                  </a:cubicBezTo>
                  <a:cubicBezTo>
                    <a:pt x="-5724" y="77048"/>
                    <a:pt x="-5724" y="40000"/>
                    <a:pt x="17172" y="17104"/>
                  </a:cubicBezTo>
                  <a:cubicBezTo>
                    <a:pt x="39977" y="-5701"/>
                    <a:pt x="77115" y="-5701"/>
                    <a:pt x="100011" y="17104"/>
                  </a:cubicBezTo>
                </a:path>
              </a:pathLst>
            </a:custGeom>
            <a:solidFill>
              <a:srgbClr val="00FF00"/>
            </a:solidFill>
            <a:ln w="9012"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5ABB6647-B183-ADBF-AFA1-7CD71FFD7BB3}"/>
                </a:ext>
              </a:extLst>
            </p:cNvPr>
            <p:cNvSpPr/>
            <p:nvPr/>
          </p:nvSpPr>
          <p:spPr>
            <a:xfrm>
              <a:off x="6789118" y="2983224"/>
              <a:ext cx="117182" cy="117115"/>
            </a:xfrm>
            <a:custGeom>
              <a:avLst/>
              <a:gdLst>
                <a:gd name="connsiteX0" fmla="*/ 100011 w 117182"/>
                <a:gd name="connsiteY0" fmla="*/ 17104 h 117115"/>
                <a:gd name="connsiteX1" fmla="*/ 100011 w 117182"/>
                <a:gd name="connsiteY1" fmla="*/ 99943 h 117115"/>
                <a:gd name="connsiteX2" fmla="*/ 17172 w 117182"/>
                <a:gd name="connsiteY2" fmla="*/ 99943 h 117115"/>
                <a:gd name="connsiteX3" fmla="*/ 17172 w 117182"/>
                <a:gd name="connsiteY3" fmla="*/ 17104 h 117115"/>
                <a:gd name="connsiteX4" fmla="*/ 100011 w 117182"/>
                <a:gd name="connsiteY4" fmla="*/ 17104 h 117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82" h="117115">
                  <a:moveTo>
                    <a:pt x="100011" y="17104"/>
                  </a:moveTo>
                  <a:cubicBezTo>
                    <a:pt x="122906" y="40000"/>
                    <a:pt x="122906" y="77048"/>
                    <a:pt x="100011" y="99943"/>
                  </a:cubicBezTo>
                  <a:cubicBezTo>
                    <a:pt x="77115" y="122839"/>
                    <a:pt x="40067" y="122839"/>
                    <a:pt x="17172" y="99943"/>
                  </a:cubicBezTo>
                  <a:cubicBezTo>
                    <a:pt x="-5724" y="77048"/>
                    <a:pt x="-5724" y="40000"/>
                    <a:pt x="17172" y="17104"/>
                  </a:cubicBezTo>
                  <a:cubicBezTo>
                    <a:pt x="39977" y="-5701"/>
                    <a:pt x="77115" y="-5701"/>
                    <a:pt x="100011" y="17104"/>
                  </a:cubicBezTo>
                </a:path>
              </a:pathLst>
            </a:custGeom>
            <a:noFill/>
            <a:ln w="9012" cap="rnd">
              <a:solidFill>
                <a:srgbClr val="000000"/>
              </a:solidFill>
              <a:prstDash val="solid"/>
              <a:round/>
            </a:ln>
          </p:spPr>
          <p:txBody>
            <a:bodyPr rtlCol="0" anchor="ctr"/>
            <a:lstStyle/>
            <a:p>
              <a:endParaRPr lang="en-US"/>
            </a:p>
          </p:txBody>
        </p:sp>
        <p:sp>
          <p:nvSpPr>
            <p:cNvPr id="16" name="Freeform: Shape 15">
              <a:extLst>
                <a:ext uri="{FF2B5EF4-FFF2-40B4-BE49-F238E27FC236}">
                  <a16:creationId xmlns:a16="http://schemas.microsoft.com/office/drawing/2014/main" id="{426C1270-136F-7877-3BE4-BBF811611682}"/>
                </a:ext>
              </a:extLst>
            </p:cNvPr>
            <p:cNvSpPr/>
            <p:nvPr/>
          </p:nvSpPr>
          <p:spPr>
            <a:xfrm>
              <a:off x="7185736" y="2703789"/>
              <a:ext cx="117182" cy="117114"/>
            </a:xfrm>
            <a:custGeom>
              <a:avLst/>
              <a:gdLst>
                <a:gd name="connsiteX0" fmla="*/ 100011 w 117182"/>
                <a:gd name="connsiteY0" fmla="*/ 17104 h 117114"/>
                <a:gd name="connsiteX1" fmla="*/ 100011 w 117182"/>
                <a:gd name="connsiteY1" fmla="*/ 99943 h 117114"/>
                <a:gd name="connsiteX2" fmla="*/ 17172 w 117182"/>
                <a:gd name="connsiteY2" fmla="*/ 99943 h 117114"/>
                <a:gd name="connsiteX3" fmla="*/ 17172 w 117182"/>
                <a:gd name="connsiteY3" fmla="*/ 17104 h 117114"/>
                <a:gd name="connsiteX4" fmla="*/ 100011 w 117182"/>
                <a:gd name="connsiteY4" fmla="*/ 17104 h 117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82" h="117114">
                  <a:moveTo>
                    <a:pt x="100011" y="17104"/>
                  </a:moveTo>
                  <a:cubicBezTo>
                    <a:pt x="122906" y="40000"/>
                    <a:pt x="122906" y="77048"/>
                    <a:pt x="100011" y="99943"/>
                  </a:cubicBezTo>
                  <a:cubicBezTo>
                    <a:pt x="77115" y="122839"/>
                    <a:pt x="40067" y="122839"/>
                    <a:pt x="17172" y="99943"/>
                  </a:cubicBezTo>
                  <a:cubicBezTo>
                    <a:pt x="-5724" y="77048"/>
                    <a:pt x="-5724" y="40000"/>
                    <a:pt x="17172" y="17104"/>
                  </a:cubicBezTo>
                  <a:cubicBezTo>
                    <a:pt x="39977" y="-5701"/>
                    <a:pt x="77115" y="-5701"/>
                    <a:pt x="100011" y="17104"/>
                  </a:cubicBezTo>
                </a:path>
              </a:pathLst>
            </a:custGeom>
            <a:solidFill>
              <a:srgbClr val="00FF00"/>
            </a:solidFill>
            <a:ln w="9012"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BA99D9FE-2894-FFC3-294C-CF4C9050D067}"/>
                </a:ext>
              </a:extLst>
            </p:cNvPr>
            <p:cNvSpPr/>
            <p:nvPr/>
          </p:nvSpPr>
          <p:spPr>
            <a:xfrm>
              <a:off x="7185736" y="2703789"/>
              <a:ext cx="117182" cy="117114"/>
            </a:xfrm>
            <a:custGeom>
              <a:avLst/>
              <a:gdLst>
                <a:gd name="connsiteX0" fmla="*/ 100011 w 117182"/>
                <a:gd name="connsiteY0" fmla="*/ 17104 h 117114"/>
                <a:gd name="connsiteX1" fmla="*/ 100011 w 117182"/>
                <a:gd name="connsiteY1" fmla="*/ 99943 h 117114"/>
                <a:gd name="connsiteX2" fmla="*/ 17172 w 117182"/>
                <a:gd name="connsiteY2" fmla="*/ 99943 h 117114"/>
                <a:gd name="connsiteX3" fmla="*/ 17172 w 117182"/>
                <a:gd name="connsiteY3" fmla="*/ 17104 h 117114"/>
                <a:gd name="connsiteX4" fmla="*/ 100011 w 117182"/>
                <a:gd name="connsiteY4" fmla="*/ 17104 h 117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82" h="117114">
                  <a:moveTo>
                    <a:pt x="100011" y="17104"/>
                  </a:moveTo>
                  <a:cubicBezTo>
                    <a:pt x="122906" y="40000"/>
                    <a:pt x="122906" y="77048"/>
                    <a:pt x="100011" y="99943"/>
                  </a:cubicBezTo>
                  <a:cubicBezTo>
                    <a:pt x="77115" y="122839"/>
                    <a:pt x="40067" y="122839"/>
                    <a:pt x="17172" y="99943"/>
                  </a:cubicBezTo>
                  <a:cubicBezTo>
                    <a:pt x="-5724" y="77048"/>
                    <a:pt x="-5724" y="40000"/>
                    <a:pt x="17172" y="17104"/>
                  </a:cubicBezTo>
                  <a:cubicBezTo>
                    <a:pt x="39977" y="-5701"/>
                    <a:pt x="77115" y="-5701"/>
                    <a:pt x="100011" y="17104"/>
                  </a:cubicBezTo>
                </a:path>
              </a:pathLst>
            </a:custGeom>
            <a:noFill/>
            <a:ln w="9012" cap="rnd">
              <a:solidFill>
                <a:srgbClr val="000000"/>
              </a:solidFill>
              <a:prstDash val="solid"/>
              <a:round/>
            </a:ln>
          </p:spPr>
          <p:txBody>
            <a:bodyPr rtlCol="0" anchor="ctr"/>
            <a:lstStyle/>
            <a:p>
              <a:endParaRPr lang="en-US"/>
            </a:p>
          </p:txBody>
        </p:sp>
        <p:sp>
          <p:nvSpPr>
            <p:cNvPr id="18" name="Freeform: Shape 17">
              <a:extLst>
                <a:ext uri="{FF2B5EF4-FFF2-40B4-BE49-F238E27FC236}">
                  <a16:creationId xmlns:a16="http://schemas.microsoft.com/office/drawing/2014/main" id="{DCFDCA22-B42D-6F6D-6105-8E7E43B90B43}"/>
                </a:ext>
              </a:extLst>
            </p:cNvPr>
            <p:cNvSpPr/>
            <p:nvPr/>
          </p:nvSpPr>
          <p:spPr>
            <a:xfrm>
              <a:off x="7366017" y="3749417"/>
              <a:ext cx="117182" cy="117115"/>
            </a:xfrm>
            <a:custGeom>
              <a:avLst/>
              <a:gdLst>
                <a:gd name="connsiteX0" fmla="*/ 100011 w 117182"/>
                <a:gd name="connsiteY0" fmla="*/ 17104 h 117115"/>
                <a:gd name="connsiteX1" fmla="*/ 100011 w 117182"/>
                <a:gd name="connsiteY1" fmla="*/ 99943 h 117115"/>
                <a:gd name="connsiteX2" fmla="*/ 17172 w 117182"/>
                <a:gd name="connsiteY2" fmla="*/ 99943 h 117115"/>
                <a:gd name="connsiteX3" fmla="*/ 17172 w 117182"/>
                <a:gd name="connsiteY3" fmla="*/ 17104 h 117115"/>
                <a:gd name="connsiteX4" fmla="*/ 100011 w 117182"/>
                <a:gd name="connsiteY4" fmla="*/ 17104 h 117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82" h="117115">
                  <a:moveTo>
                    <a:pt x="100011" y="17104"/>
                  </a:moveTo>
                  <a:cubicBezTo>
                    <a:pt x="122906" y="40000"/>
                    <a:pt x="122906" y="77048"/>
                    <a:pt x="100011" y="99943"/>
                  </a:cubicBezTo>
                  <a:cubicBezTo>
                    <a:pt x="77115" y="122839"/>
                    <a:pt x="40067" y="122839"/>
                    <a:pt x="17172" y="99943"/>
                  </a:cubicBezTo>
                  <a:cubicBezTo>
                    <a:pt x="-5724" y="77048"/>
                    <a:pt x="-5724" y="40000"/>
                    <a:pt x="17172" y="17104"/>
                  </a:cubicBezTo>
                  <a:cubicBezTo>
                    <a:pt x="39977" y="-5701"/>
                    <a:pt x="77115" y="-5701"/>
                    <a:pt x="100011" y="17104"/>
                  </a:cubicBezTo>
                </a:path>
              </a:pathLst>
            </a:custGeom>
            <a:solidFill>
              <a:srgbClr val="00FF00"/>
            </a:solidFill>
            <a:ln w="9012"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B85787BA-53C9-6EEA-3B5B-A5C161EB2993}"/>
                </a:ext>
              </a:extLst>
            </p:cNvPr>
            <p:cNvSpPr/>
            <p:nvPr/>
          </p:nvSpPr>
          <p:spPr>
            <a:xfrm>
              <a:off x="7366017" y="3749417"/>
              <a:ext cx="117182" cy="117115"/>
            </a:xfrm>
            <a:custGeom>
              <a:avLst/>
              <a:gdLst>
                <a:gd name="connsiteX0" fmla="*/ 100011 w 117182"/>
                <a:gd name="connsiteY0" fmla="*/ 17104 h 117115"/>
                <a:gd name="connsiteX1" fmla="*/ 100011 w 117182"/>
                <a:gd name="connsiteY1" fmla="*/ 99943 h 117115"/>
                <a:gd name="connsiteX2" fmla="*/ 17172 w 117182"/>
                <a:gd name="connsiteY2" fmla="*/ 99943 h 117115"/>
                <a:gd name="connsiteX3" fmla="*/ 17172 w 117182"/>
                <a:gd name="connsiteY3" fmla="*/ 17104 h 117115"/>
                <a:gd name="connsiteX4" fmla="*/ 100011 w 117182"/>
                <a:gd name="connsiteY4" fmla="*/ 17104 h 117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82" h="117115">
                  <a:moveTo>
                    <a:pt x="100011" y="17104"/>
                  </a:moveTo>
                  <a:cubicBezTo>
                    <a:pt x="122906" y="40000"/>
                    <a:pt x="122906" y="77048"/>
                    <a:pt x="100011" y="99943"/>
                  </a:cubicBezTo>
                  <a:cubicBezTo>
                    <a:pt x="77115" y="122839"/>
                    <a:pt x="40067" y="122839"/>
                    <a:pt x="17172" y="99943"/>
                  </a:cubicBezTo>
                  <a:cubicBezTo>
                    <a:pt x="-5724" y="77048"/>
                    <a:pt x="-5724" y="40000"/>
                    <a:pt x="17172" y="17104"/>
                  </a:cubicBezTo>
                  <a:cubicBezTo>
                    <a:pt x="39977" y="-5701"/>
                    <a:pt x="77115" y="-5701"/>
                    <a:pt x="100011" y="17104"/>
                  </a:cubicBezTo>
                </a:path>
              </a:pathLst>
            </a:custGeom>
            <a:noFill/>
            <a:ln w="9012" cap="rnd">
              <a:solidFill>
                <a:srgbClr val="000000"/>
              </a:solidFill>
              <a:prstDash val="solid"/>
              <a:round/>
            </a:ln>
          </p:spPr>
          <p:txBody>
            <a:bodyPr rtlCol="0" anchor="ctr"/>
            <a:lstStyle/>
            <a:p>
              <a:endParaRPr lang="en-US"/>
            </a:p>
          </p:txBody>
        </p:sp>
        <p:sp>
          <p:nvSpPr>
            <p:cNvPr id="20" name="Freeform: Shape 19">
              <a:extLst>
                <a:ext uri="{FF2B5EF4-FFF2-40B4-BE49-F238E27FC236}">
                  <a16:creationId xmlns:a16="http://schemas.microsoft.com/office/drawing/2014/main" id="{53A4C7DB-A148-9B90-0F04-843A6633530F}"/>
                </a:ext>
              </a:extLst>
            </p:cNvPr>
            <p:cNvSpPr/>
            <p:nvPr/>
          </p:nvSpPr>
          <p:spPr>
            <a:xfrm>
              <a:off x="7663480" y="3064350"/>
              <a:ext cx="117182" cy="117115"/>
            </a:xfrm>
            <a:custGeom>
              <a:avLst/>
              <a:gdLst>
                <a:gd name="connsiteX0" fmla="*/ 100011 w 117182"/>
                <a:gd name="connsiteY0" fmla="*/ 17104 h 117115"/>
                <a:gd name="connsiteX1" fmla="*/ 100011 w 117182"/>
                <a:gd name="connsiteY1" fmla="*/ 99943 h 117115"/>
                <a:gd name="connsiteX2" fmla="*/ 17172 w 117182"/>
                <a:gd name="connsiteY2" fmla="*/ 99943 h 117115"/>
                <a:gd name="connsiteX3" fmla="*/ 17172 w 117182"/>
                <a:gd name="connsiteY3" fmla="*/ 17104 h 117115"/>
                <a:gd name="connsiteX4" fmla="*/ 100011 w 117182"/>
                <a:gd name="connsiteY4" fmla="*/ 17104 h 117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82" h="117115">
                  <a:moveTo>
                    <a:pt x="100011" y="17104"/>
                  </a:moveTo>
                  <a:cubicBezTo>
                    <a:pt x="122907" y="40000"/>
                    <a:pt x="122907" y="77048"/>
                    <a:pt x="100011" y="99943"/>
                  </a:cubicBezTo>
                  <a:cubicBezTo>
                    <a:pt x="77115" y="122839"/>
                    <a:pt x="40068" y="122839"/>
                    <a:pt x="17172" y="99943"/>
                  </a:cubicBezTo>
                  <a:cubicBezTo>
                    <a:pt x="-5724" y="77048"/>
                    <a:pt x="-5724" y="40000"/>
                    <a:pt x="17172" y="17104"/>
                  </a:cubicBezTo>
                  <a:cubicBezTo>
                    <a:pt x="39977" y="-5701"/>
                    <a:pt x="77115" y="-5701"/>
                    <a:pt x="100011" y="17104"/>
                  </a:cubicBezTo>
                </a:path>
              </a:pathLst>
            </a:custGeom>
            <a:solidFill>
              <a:srgbClr val="00FF00"/>
            </a:solidFill>
            <a:ln w="9012"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FB2496E9-AF14-4CB6-F4C6-118CA3421FF0}"/>
                </a:ext>
              </a:extLst>
            </p:cNvPr>
            <p:cNvSpPr/>
            <p:nvPr/>
          </p:nvSpPr>
          <p:spPr>
            <a:xfrm>
              <a:off x="7663480" y="3064350"/>
              <a:ext cx="117182" cy="117115"/>
            </a:xfrm>
            <a:custGeom>
              <a:avLst/>
              <a:gdLst>
                <a:gd name="connsiteX0" fmla="*/ 100011 w 117182"/>
                <a:gd name="connsiteY0" fmla="*/ 17104 h 117115"/>
                <a:gd name="connsiteX1" fmla="*/ 100011 w 117182"/>
                <a:gd name="connsiteY1" fmla="*/ 99943 h 117115"/>
                <a:gd name="connsiteX2" fmla="*/ 17172 w 117182"/>
                <a:gd name="connsiteY2" fmla="*/ 99943 h 117115"/>
                <a:gd name="connsiteX3" fmla="*/ 17172 w 117182"/>
                <a:gd name="connsiteY3" fmla="*/ 17104 h 117115"/>
                <a:gd name="connsiteX4" fmla="*/ 100011 w 117182"/>
                <a:gd name="connsiteY4" fmla="*/ 17104 h 117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82" h="117115">
                  <a:moveTo>
                    <a:pt x="100011" y="17104"/>
                  </a:moveTo>
                  <a:cubicBezTo>
                    <a:pt x="122907" y="40000"/>
                    <a:pt x="122907" y="77048"/>
                    <a:pt x="100011" y="99943"/>
                  </a:cubicBezTo>
                  <a:cubicBezTo>
                    <a:pt x="77115" y="122839"/>
                    <a:pt x="40068" y="122839"/>
                    <a:pt x="17172" y="99943"/>
                  </a:cubicBezTo>
                  <a:cubicBezTo>
                    <a:pt x="-5724" y="77048"/>
                    <a:pt x="-5724" y="40000"/>
                    <a:pt x="17172" y="17104"/>
                  </a:cubicBezTo>
                  <a:cubicBezTo>
                    <a:pt x="39977" y="-5701"/>
                    <a:pt x="77115" y="-5701"/>
                    <a:pt x="100011" y="17104"/>
                  </a:cubicBezTo>
                </a:path>
              </a:pathLst>
            </a:custGeom>
            <a:noFill/>
            <a:ln w="9012" cap="rnd">
              <a:solidFill>
                <a:srgbClr val="000000"/>
              </a:solidFill>
              <a:prstDash val="solid"/>
              <a:round/>
            </a:ln>
          </p:spPr>
          <p:txBody>
            <a:bodyPr rtlCol="0" anchor="ctr"/>
            <a:lstStyle/>
            <a:p>
              <a:endParaRPr lang="en-US"/>
            </a:p>
          </p:txBody>
        </p:sp>
        <p:sp>
          <p:nvSpPr>
            <p:cNvPr id="22" name="Freeform: Shape 21">
              <a:extLst>
                <a:ext uri="{FF2B5EF4-FFF2-40B4-BE49-F238E27FC236}">
                  <a16:creationId xmlns:a16="http://schemas.microsoft.com/office/drawing/2014/main" id="{C17D5959-5D00-B580-E9C1-930490FF2676}"/>
                </a:ext>
              </a:extLst>
            </p:cNvPr>
            <p:cNvSpPr/>
            <p:nvPr/>
          </p:nvSpPr>
          <p:spPr>
            <a:xfrm>
              <a:off x="8393617" y="2397311"/>
              <a:ext cx="117182" cy="117114"/>
            </a:xfrm>
            <a:custGeom>
              <a:avLst/>
              <a:gdLst>
                <a:gd name="connsiteX0" fmla="*/ 100011 w 117182"/>
                <a:gd name="connsiteY0" fmla="*/ 17104 h 117114"/>
                <a:gd name="connsiteX1" fmla="*/ 100011 w 117182"/>
                <a:gd name="connsiteY1" fmla="*/ 99943 h 117114"/>
                <a:gd name="connsiteX2" fmla="*/ 17172 w 117182"/>
                <a:gd name="connsiteY2" fmla="*/ 99943 h 117114"/>
                <a:gd name="connsiteX3" fmla="*/ 17172 w 117182"/>
                <a:gd name="connsiteY3" fmla="*/ 17104 h 117114"/>
                <a:gd name="connsiteX4" fmla="*/ 100011 w 117182"/>
                <a:gd name="connsiteY4" fmla="*/ 17104 h 117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82" h="117114">
                  <a:moveTo>
                    <a:pt x="100011" y="17104"/>
                  </a:moveTo>
                  <a:cubicBezTo>
                    <a:pt x="122907" y="40000"/>
                    <a:pt x="122907" y="77048"/>
                    <a:pt x="100011" y="99943"/>
                  </a:cubicBezTo>
                  <a:cubicBezTo>
                    <a:pt x="77115" y="122839"/>
                    <a:pt x="40068" y="122839"/>
                    <a:pt x="17172" y="99943"/>
                  </a:cubicBezTo>
                  <a:cubicBezTo>
                    <a:pt x="-5724" y="77048"/>
                    <a:pt x="-5724" y="40000"/>
                    <a:pt x="17172" y="17104"/>
                  </a:cubicBezTo>
                  <a:cubicBezTo>
                    <a:pt x="39977" y="-5701"/>
                    <a:pt x="77115" y="-5701"/>
                    <a:pt x="100011" y="17104"/>
                  </a:cubicBezTo>
                </a:path>
              </a:pathLst>
            </a:custGeom>
            <a:solidFill>
              <a:srgbClr val="00FF00"/>
            </a:solidFill>
            <a:ln w="9012"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0984FBF-C7A4-7325-72BB-9112FCA97924}"/>
                </a:ext>
              </a:extLst>
            </p:cNvPr>
            <p:cNvSpPr/>
            <p:nvPr/>
          </p:nvSpPr>
          <p:spPr>
            <a:xfrm>
              <a:off x="8393617" y="2397311"/>
              <a:ext cx="117182" cy="117114"/>
            </a:xfrm>
            <a:custGeom>
              <a:avLst/>
              <a:gdLst>
                <a:gd name="connsiteX0" fmla="*/ 100011 w 117182"/>
                <a:gd name="connsiteY0" fmla="*/ 17104 h 117114"/>
                <a:gd name="connsiteX1" fmla="*/ 100011 w 117182"/>
                <a:gd name="connsiteY1" fmla="*/ 99943 h 117114"/>
                <a:gd name="connsiteX2" fmla="*/ 17172 w 117182"/>
                <a:gd name="connsiteY2" fmla="*/ 99943 h 117114"/>
                <a:gd name="connsiteX3" fmla="*/ 17172 w 117182"/>
                <a:gd name="connsiteY3" fmla="*/ 17104 h 117114"/>
                <a:gd name="connsiteX4" fmla="*/ 100011 w 117182"/>
                <a:gd name="connsiteY4" fmla="*/ 17104 h 117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82" h="117114">
                  <a:moveTo>
                    <a:pt x="100011" y="17104"/>
                  </a:moveTo>
                  <a:cubicBezTo>
                    <a:pt x="122907" y="40000"/>
                    <a:pt x="122907" y="77048"/>
                    <a:pt x="100011" y="99943"/>
                  </a:cubicBezTo>
                  <a:cubicBezTo>
                    <a:pt x="77115" y="122839"/>
                    <a:pt x="40068" y="122839"/>
                    <a:pt x="17172" y="99943"/>
                  </a:cubicBezTo>
                  <a:cubicBezTo>
                    <a:pt x="-5724" y="77048"/>
                    <a:pt x="-5724" y="40000"/>
                    <a:pt x="17172" y="17104"/>
                  </a:cubicBezTo>
                  <a:cubicBezTo>
                    <a:pt x="39977" y="-5701"/>
                    <a:pt x="77115" y="-5701"/>
                    <a:pt x="100011" y="17104"/>
                  </a:cubicBezTo>
                </a:path>
              </a:pathLst>
            </a:custGeom>
            <a:noFill/>
            <a:ln w="9012" cap="rnd">
              <a:solidFill>
                <a:srgbClr val="000000"/>
              </a:solidFill>
              <a:prstDash val="solid"/>
              <a:round/>
            </a:ln>
          </p:spPr>
          <p:txBody>
            <a:bodyPr rtlCol="0" anchor="ctr"/>
            <a:lstStyle/>
            <a:p>
              <a:endParaRPr lang="en-US"/>
            </a:p>
          </p:txBody>
        </p:sp>
        <p:sp>
          <p:nvSpPr>
            <p:cNvPr id="24" name="Freeform: Shape 23">
              <a:extLst>
                <a:ext uri="{FF2B5EF4-FFF2-40B4-BE49-F238E27FC236}">
                  <a16:creationId xmlns:a16="http://schemas.microsoft.com/office/drawing/2014/main" id="{1D08F5C3-2499-5FAC-F46A-7D4AB99CC215}"/>
                </a:ext>
              </a:extLst>
            </p:cNvPr>
            <p:cNvSpPr/>
            <p:nvPr/>
          </p:nvSpPr>
          <p:spPr>
            <a:xfrm>
              <a:off x="7627424" y="2144918"/>
              <a:ext cx="117182" cy="117114"/>
            </a:xfrm>
            <a:custGeom>
              <a:avLst/>
              <a:gdLst>
                <a:gd name="connsiteX0" fmla="*/ 100011 w 117182"/>
                <a:gd name="connsiteY0" fmla="*/ 17104 h 117114"/>
                <a:gd name="connsiteX1" fmla="*/ 100011 w 117182"/>
                <a:gd name="connsiteY1" fmla="*/ 99943 h 117114"/>
                <a:gd name="connsiteX2" fmla="*/ 17172 w 117182"/>
                <a:gd name="connsiteY2" fmla="*/ 99943 h 117114"/>
                <a:gd name="connsiteX3" fmla="*/ 17172 w 117182"/>
                <a:gd name="connsiteY3" fmla="*/ 17104 h 117114"/>
                <a:gd name="connsiteX4" fmla="*/ 100011 w 117182"/>
                <a:gd name="connsiteY4" fmla="*/ 17104 h 117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82" h="117114">
                  <a:moveTo>
                    <a:pt x="100011" y="17104"/>
                  </a:moveTo>
                  <a:cubicBezTo>
                    <a:pt x="122907" y="40000"/>
                    <a:pt x="122907" y="77048"/>
                    <a:pt x="100011" y="99943"/>
                  </a:cubicBezTo>
                  <a:cubicBezTo>
                    <a:pt x="77115" y="122839"/>
                    <a:pt x="40068" y="122839"/>
                    <a:pt x="17172" y="99943"/>
                  </a:cubicBezTo>
                  <a:cubicBezTo>
                    <a:pt x="-5724" y="77048"/>
                    <a:pt x="-5724" y="40000"/>
                    <a:pt x="17172" y="17104"/>
                  </a:cubicBezTo>
                  <a:cubicBezTo>
                    <a:pt x="39977" y="-5701"/>
                    <a:pt x="77115" y="-5701"/>
                    <a:pt x="100011" y="17104"/>
                  </a:cubicBezTo>
                </a:path>
              </a:pathLst>
            </a:custGeom>
            <a:solidFill>
              <a:srgbClr val="00FF00"/>
            </a:solidFill>
            <a:ln w="9012"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E681E49-320F-E07E-5350-D0A4E69216B0}"/>
                </a:ext>
              </a:extLst>
            </p:cNvPr>
            <p:cNvSpPr/>
            <p:nvPr/>
          </p:nvSpPr>
          <p:spPr>
            <a:xfrm>
              <a:off x="7627424" y="2144918"/>
              <a:ext cx="117182" cy="117114"/>
            </a:xfrm>
            <a:custGeom>
              <a:avLst/>
              <a:gdLst>
                <a:gd name="connsiteX0" fmla="*/ 100011 w 117182"/>
                <a:gd name="connsiteY0" fmla="*/ 17104 h 117114"/>
                <a:gd name="connsiteX1" fmla="*/ 100011 w 117182"/>
                <a:gd name="connsiteY1" fmla="*/ 99943 h 117114"/>
                <a:gd name="connsiteX2" fmla="*/ 17172 w 117182"/>
                <a:gd name="connsiteY2" fmla="*/ 99943 h 117114"/>
                <a:gd name="connsiteX3" fmla="*/ 17172 w 117182"/>
                <a:gd name="connsiteY3" fmla="*/ 17104 h 117114"/>
                <a:gd name="connsiteX4" fmla="*/ 100011 w 117182"/>
                <a:gd name="connsiteY4" fmla="*/ 17104 h 117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82" h="117114">
                  <a:moveTo>
                    <a:pt x="100011" y="17104"/>
                  </a:moveTo>
                  <a:cubicBezTo>
                    <a:pt x="122907" y="40000"/>
                    <a:pt x="122907" y="77048"/>
                    <a:pt x="100011" y="99943"/>
                  </a:cubicBezTo>
                  <a:cubicBezTo>
                    <a:pt x="77115" y="122839"/>
                    <a:pt x="40068" y="122839"/>
                    <a:pt x="17172" y="99943"/>
                  </a:cubicBezTo>
                  <a:cubicBezTo>
                    <a:pt x="-5724" y="77048"/>
                    <a:pt x="-5724" y="40000"/>
                    <a:pt x="17172" y="17104"/>
                  </a:cubicBezTo>
                  <a:cubicBezTo>
                    <a:pt x="39977" y="-5701"/>
                    <a:pt x="77115" y="-5701"/>
                    <a:pt x="100011" y="17104"/>
                  </a:cubicBezTo>
                </a:path>
              </a:pathLst>
            </a:custGeom>
            <a:noFill/>
            <a:ln w="9012" cap="rnd">
              <a:solidFill>
                <a:srgbClr val="000000"/>
              </a:solidFill>
              <a:prstDash val="solid"/>
              <a:round/>
            </a:ln>
          </p:spPr>
          <p:txBody>
            <a:bodyPr rtlCol="0" anchor="ctr"/>
            <a:lstStyle/>
            <a:p>
              <a:endParaRPr lang="en-US"/>
            </a:p>
          </p:txBody>
        </p:sp>
        <p:sp>
          <p:nvSpPr>
            <p:cNvPr id="26" name="Freeform: Shape 25">
              <a:extLst>
                <a:ext uri="{FF2B5EF4-FFF2-40B4-BE49-F238E27FC236}">
                  <a16:creationId xmlns:a16="http://schemas.microsoft.com/office/drawing/2014/main" id="{F13B576C-7C40-799F-5231-48710EEE830F}"/>
                </a:ext>
              </a:extLst>
            </p:cNvPr>
            <p:cNvSpPr/>
            <p:nvPr/>
          </p:nvSpPr>
          <p:spPr>
            <a:xfrm>
              <a:off x="8087140" y="3163505"/>
              <a:ext cx="117182" cy="117115"/>
            </a:xfrm>
            <a:custGeom>
              <a:avLst/>
              <a:gdLst>
                <a:gd name="connsiteX0" fmla="*/ 100011 w 117182"/>
                <a:gd name="connsiteY0" fmla="*/ 17104 h 117115"/>
                <a:gd name="connsiteX1" fmla="*/ 100011 w 117182"/>
                <a:gd name="connsiteY1" fmla="*/ 99943 h 117115"/>
                <a:gd name="connsiteX2" fmla="*/ 17172 w 117182"/>
                <a:gd name="connsiteY2" fmla="*/ 99943 h 117115"/>
                <a:gd name="connsiteX3" fmla="*/ 17172 w 117182"/>
                <a:gd name="connsiteY3" fmla="*/ 17104 h 117115"/>
                <a:gd name="connsiteX4" fmla="*/ 100011 w 117182"/>
                <a:gd name="connsiteY4" fmla="*/ 17104 h 117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82" h="117115">
                  <a:moveTo>
                    <a:pt x="100011" y="17104"/>
                  </a:moveTo>
                  <a:cubicBezTo>
                    <a:pt x="122907" y="40000"/>
                    <a:pt x="122907" y="77048"/>
                    <a:pt x="100011" y="99943"/>
                  </a:cubicBezTo>
                  <a:cubicBezTo>
                    <a:pt x="77115" y="122839"/>
                    <a:pt x="40068" y="122839"/>
                    <a:pt x="17172" y="99943"/>
                  </a:cubicBezTo>
                  <a:cubicBezTo>
                    <a:pt x="-5724" y="77048"/>
                    <a:pt x="-5724" y="40000"/>
                    <a:pt x="17172" y="17104"/>
                  </a:cubicBezTo>
                  <a:cubicBezTo>
                    <a:pt x="39977" y="-5701"/>
                    <a:pt x="77115" y="-5701"/>
                    <a:pt x="100011" y="17104"/>
                  </a:cubicBezTo>
                </a:path>
              </a:pathLst>
            </a:custGeom>
            <a:solidFill>
              <a:srgbClr val="00FF00"/>
            </a:solidFill>
            <a:ln w="9012"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07A1E3B5-D6EF-52C0-C2B5-B65650BECCCE}"/>
                </a:ext>
              </a:extLst>
            </p:cNvPr>
            <p:cNvSpPr/>
            <p:nvPr/>
          </p:nvSpPr>
          <p:spPr>
            <a:xfrm>
              <a:off x="8087140" y="3163505"/>
              <a:ext cx="117182" cy="117115"/>
            </a:xfrm>
            <a:custGeom>
              <a:avLst/>
              <a:gdLst>
                <a:gd name="connsiteX0" fmla="*/ 100011 w 117182"/>
                <a:gd name="connsiteY0" fmla="*/ 17104 h 117115"/>
                <a:gd name="connsiteX1" fmla="*/ 100011 w 117182"/>
                <a:gd name="connsiteY1" fmla="*/ 99943 h 117115"/>
                <a:gd name="connsiteX2" fmla="*/ 17172 w 117182"/>
                <a:gd name="connsiteY2" fmla="*/ 99943 h 117115"/>
                <a:gd name="connsiteX3" fmla="*/ 17172 w 117182"/>
                <a:gd name="connsiteY3" fmla="*/ 17104 h 117115"/>
                <a:gd name="connsiteX4" fmla="*/ 100011 w 117182"/>
                <a:gd name="connsiteY4" fmla="*/ 17104 h 117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82" h="117115">
                  <a:moveTo>
                    <a:pt x="100011" y="17104"/>
                  </a:moveTo>
                  <a:cubicBezTo>
                    <a:pt x="122907" y="40000"/>
                    <a:pt x="122907" y="77048"/>
                    <a:pt x="100011" y="99943"/>
                  </a:cubicBezTo>
                  <a:cubicBezTo>
                    <a:pt x="77115" y="122839"/>
                    <a:pt x="40068" y="122839"/>
                    <a:pt x="17172" y="99943"/>
                  </a:cubicBezTo>
                  <a:cubicBezTo>
                    <a:pt x="-5724" y="77048"/>
                    <a:pt x="-5724" y="40000"/>
                    <a:pt x="17172" y="17104"/>
                  </a:cubicBezTo>
                  <a:cubicBezTo>
                    <a:pt x="39977" y="-5701"/>
                    <a:pt x="77115" y="-5701"/>
                    <a:pt x="100011" y="17104"/>
                  </a:cubicBezTo>
                </a:path>
              </a:pathLst>
            </a:custGeom>
            <a:noFill/>
            <a:ln w="9012" cap="rnd">
              <a:solidFill>
                <a:srgbClr val="000000"/>
              </a:solidFill>
              <a:prstDash val="solid"/>
              <a:round/>
            </a:ln>
          </p:spPr>
          <p:txBody>
            <a:bodyPr rtlCol="0" anchor="ctr"/>
            <a:lstStyle/>
            <a:p>
              <a:endParaRPr lang="en-US"/>
            </a:p>
          </p:txBody>
        </p:sp>
        <p:sp>
          <p:nvSpPr>
            <p:cNvPr id="28" name="Freeform: Shape 27">
              <a:extLst>
                <a:ext uri="{FF2B5EF4-FFF2-40B4-BE49-F238E27FC236}">
                  <a16:creationId xmlns:a16="http://schemas.microsoft.com/office/drawing/2014/main" id="{C61ACCFD-42EF-C73D-D0E2-60AE19C99D42}"/>
                </a:ext>
              </a:extLst>
            </p:cNvPr>
            <p:cNvSpPr/>
            <p:nvPr/>
          </p:nvSpPr>
          <p:spPr>
            <a:xfrm>
              <a:off x="5860672" y="2289143"/>
              <a:ext cx="117182" cy="117114"/>
            </a:xfrm>
            <a:custGeom>
              <a:avLst/>
              <a:gdLst>
                <a:gd name="connsiteX0" fmla="*/ 100011 w 117182"/>
                <a:gd name="connsiteY0" fmla="*/ 17104 h 117114"/>
                <a:gd name="connsiteX1" fmla="*/ 100011 w 117182"/>
                <a:gd name="connsiteY1" fmla="*/ 99943 h 117114"/>
                <a:gd name="connsiteX2" fmla="*/ 17172 w 117182"/>
                <a:gd name="connsiteY2" fmla="*/ 99943 h 117114"/>
                <a:gd name="connsiteX3" fmla="*/ 17172 w 117182"/>
                <a:gd name="connsiteY3" fmla="*/ 17104 h 117114"/>
                <a:gd name="connsiteX4" fmla="*/ 100011 w 117182"/>
                <a:gd name="connsiteY4" fmla="*/ 17104 h 117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82" h="117114">
                  <a:moveTo>
                    <a:pt x="100011" y="17104"/>
                  </a:moveTo>
                  <a:cubicBezTo>
                    <a:pt x="122906" y="40000"/>
                    <a:pt x="122906" y="77048"/>
                    <a:pt x="100011" y="99943"/>
                  </a:cubicBezTo>
                  <a:cubicBezTo>
                    <a:pt x="77115" y="122839"/>
                    <a:pt x="40067" y="122839"/>
                    <a:pt x="17172" y="99943"/>
                  </a:cubicBezTo>
                  <a:cubicBezTo>
                    <a:pt x="-5724" y="77048"/>
                    <a:pt x="-5724" y="40000"/>
                    <a:pt x="17172" y="17104"/>
                  </a:cubicBezTo>
                  <a:cubicBezTo>
                    <a:pt x="39977" y="-5701"/>
                    <a:pt x="77115" y="-5701"/>
                    <a:pt x="100011" y="17104"/>
                  </a:cubicBezTo>
                </a:path>
              </a:pathLst>
            </a:custGeom>
            <a:solidFill>
              <a:srgbClr val="00FF00"/>
            </a:solidFill>
            <a:ln w="9012" cap="flat">
              <a:noFill/>
              <a:prstDash val="solid"/>
              <a:miter/>
            </a:ln>
          </p:spPr>
          <p:txBody>
            <a:bodyPr rtlCol="0" anchor="ctr"/>
            <a:lstStyle/>
            <a:p>
              <a:endParaRPr lang="en-US"/>
            </a:p>
          </p:txBody>
        </p:sp>
        <p:sp>
          <p:nvSpPr>
            <p:cNvPr id="1056" name="Freeform: Shape 1055">
              <a:extLst>
                <a:ext uri="{FF2B5EF4-FFF2-40B4-BE49-F238E27FC236}">
                  <a16:creationId xmlns:a16="http://schemas.microsoft.com/office/drawing/2014/main" id="{90AD4FE2-43D9-D43A-9BAB-2B977FD331F5}"/>
                </a:ext>
              </a:extLst>
            </p:cNvPr>
            <p:cNvSpPr/>
            <p:nvPr/>
          </p:nvSpPr>
          <p:spPr>
            <a:xfrm>
              <a:off x="5860672" y="2289143"/>
              <a:ext cx="117182" cy="117114"/>
            </a:xfrm>
            <a:custGeom>
              <a:avLst/>
              <a:gdLst>
                <a:gd name="connsiteX0" fmla="*/ 100011 w 117182"/>
                <a:gd name="connsiteY0" fmla="*/ 17104 h 117114"/>
                <a:gd name="connsiteX1" fmla="*/ 100011 w 117182"/>
                <a:gd name="connsiteY1" fmla="*/ 99943 h 117114"/>
                <a:gd name="connsiteX2" fmla="*/ 17172 w 117182"/>
                <a:gd name="connsiteY2" fmla="*/ 99943 h 117114"/>
                <a:gd name="connsiteX3" fmla="*/ 17172 w 117182"/>
                <a:gd name="connsiteY3" fmla="*/ 17104 h 117114"/>
                <a:gd name="connsiteX4" fmla="*/ 100011 w 117182"/>
                <a:gd name="connsiteY4" fmla="*/ 17104 h 117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82" h="117114">
                  <a:moveTo>
                    <a:pt x="100011" y="17104"/>
                  </a:moveTo>
                  <a:cubicBezTo>
                    <a:pt x="122906" y="40000"/>
                    <a:pt x="122906" y="77048"/>
                    <a:pt x="100011" y="99943"/>
                  </a:cubicBezTo>
                  <a:cubicBezTo>
                    <a:pt x="77115" y="122839"/>
                    <a:pt x="40067" y="122839"/>
                    <a:pt x="17172" y="99943"/>
                  </a:cubicBezTo>
                  <a:cubicBezTo>
                    <a:pt x="-5724" y="77048"/>
                    <a:pt x="-5724" y="40000"/>
                    <a:pt x="17172" y="17104"/>
                  </a:cubicBezTo>
                  <a:cubicBezTo>
                    <a:pt x="39977" y="-5701"/>
                    <a:pt x="77115" y="-5701"/>
                    <a:pt x="100011" y="17104"/>
                  </a:cubicBezTo>
                </a:path>
              </a:pathLst>
            </a:custGeom>
            <a:noFill/>
            <a:ln w="9012" cap="rnd">
              <a:solidFill>
                <a:srgbClr val="000000"/>
              </a:solidFill>
              <a:prstDash val="solid"/>
              <a:round/>
            </a:ln>
          </p:spPr>
          <p:txBody>
            <a:bodyPr rtlCol="0" anchor="ctr"/>
            <a:lstStyle/>
            <a:p>
              <a:endParaRPr lang="en-US"/>
            </a:p>
          </p:txBody>
        </p:sp>
      </p:grpSp>
      <p:sp>
        <p:nvSpPr>
          <p:cNvPr id="1057" name="Text Placeholder 2">
            <a:extLst>
              <a:ext uri="{FF2B5EF4-FFF2-40B4-BE49-F238E27FC236}">
                <a16:creationId xmlns:a16="http://schemas.microsoft.com/office/drawing/2014/main" id="{9E5D73B7-1C82-214A-FB47-D1B085E5F74C}"/>
              </a:ext>
            </a:extLst>
          </p:cNvPr>
          <p:cNvSpPr>
            <a:spLocks noGrp="1"/>
          </p:cNvSpPr>
          <p:nvPr>
            <p:ph type="body" sz="quarter" idx="10" hasCustomPrompt="1"/>
          </p:nvPr>
        </p:nvSpPr>
        <p:spPr>
          <a:xfrm>
            <a:off x="7634216" y="257370"/>
            <a:ext cx="1257659" cy="356871"/>
          </a:xfrm>
        </p:spPr>
        <p:txBody>
          <a:bodyPr/>
          <a:lstStyle>
            <a:lvl1pPr marL="139700" indent="0">
              <a:buNone/>
              <a:defRPr sz="1000"/>
            </a:lvl1pPr>
          </a:lstStyle>
          <a:p>
            <a:pPr lvl="0"/>
            <a:fld id="{E7EC936A-77B2-428F-9A59-450890296C0A}" type="datetime1">
              <a:rPr lang="en-US" smtClean="0"/>
              <a:t>12/26/2023</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r>
              <a:rPr lang="en"/>
              <a:t>BRUTEFORCE</a:t>
            </a:r>
          </a:p>
        </p:txBody>
      </p:sp>
      <p:sp>
        <p:nvSpPr>
          <p:cNvPr id="10" name="Google Shape;756;p36">
            <a:extLst>
              <a:ext uri="{FF2B5EF4-FFF2-40B4-BE49-F238E27FC236}">
                <a16:creationId xmlns:a16="http://schemas.microsoft.com/office/drawing/2014/main" id="{38E9504F-FEFE-3751-6F89-53FBCDFC3DAF}"/>
              </a:ext>
            </a:extLst>
          </p:cNvPr>
          <p:cNvSpPr txBox="1">
            <a:spLocks/>
          </p:cNvSpPr>
          <p:nvPr/>
        </p:nvSpPr>
        <p:spPr>
          <a:xfrm>
            <a:off x="1209268" y="242732"/>
            <a:ext cx="1312000" cy="371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l"/>
            <a:r>
              <a:rPr lang="en-US" sz="1200"/>
              <a:t>PROBLEM</a:t>
            </a:r>
          </a:p>
        </p:txBody>
      </p:sp>
      <p:sp>
        <p:nvSpPr>
          <p:cNvPr id="11" name="Google Shape;758;p36">
            <a:extLst>
              <a:ext uri="{FF2B5EF4-FFF2-40B4-BE49-F238E27FC236}">
                <a16:creationId xmlns:a16="http://schemas.microsoft.com/office/drawing/2014/main" id="{73A9D194-2863-DD00-D07E-179E99FF2EE0}"/>
              </a:ext>
            </a:extLst>
          </p:cNvPr>
          <p:cNvSpPr txBox="1">
            <a:spLocks/>
          </p:cNvSpPr>
          <p:nvPr/>
        </p:nvSpPr>
        <p:spPr>
          <a:xfrm>
            <a:off x="958370" y="307667"/>
            <a:ext cx="370386" cy="30643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00000"/>
              </a:lnSpc>
              <a:buSzPts val="6000"/>
            </a:pPr>
            <a:r>
              <a:rPr lang="en" sz="1200" b="1">
                <a:solidFill>
                  <a:schemeClr val="accent1"/>
                </a:solidFill>
                <a:latin typeface="Montserrat"/>
                <a:sym typeface="Montserrat"/>
              </a:rPr>
              <a:t>01  </a:t>
            </a:r>
          </a:p>
        </p:txBody>
      </p:sp>
      <p:grpSp>
        <p:nvGrpSpPr>
          <p:cNvPr id="29" name="Group 28">
            <a:extLst>
              <a:ext uri="{FF2B5EF4-FFF2-40B4-BE49-F238E27FC236}">
                <a16:creationId xmlns:a16="http://schemas.microsoft.com/office/drawing/2014/main" id="{FC469CF9-FF41-DC84-05D9-7E1478E4C31B}"/>
              </a:ext>
            </a:extLst>
          </p:cNvPr>
          <p:cNvGrpSpPr/>
          <p:nvPr/>
        </p:nvGrpSpPr>
        <p:grpSpPr>
          <a:xfrm>
            <a:off x="3692525" y="4953808"/>
            <a:ext cx="1758950" cy="111892"/>
            <a:chOff x="481132" y="2390531"/>
            <a:chExt cx="5171657" cy="706837"/>
          </a:xfrm>
        </p:grpSpPr>
        <p:sp>
          <p:nvSpPr>
            <p:cNvPr id="30" name="Flowchart: Delay 29">
              <a:extLst>
                <a:ext uri="{FF2B5EF4-FFF2-40B4-BE49-F238E27FC236}">
                  <a16:creationId xmlns:a16="http://schemas.microsoft.com/office/drawing/2014/main" id="{9B84769C-FDA3-47E2-8BAF-A03B0C121348}"/>
                </a:ext>
              </a:extLst>
            </p:cNvPr>
            <p:cNvSpPr>
              <a:spLocks/>
            </p:cNvSpPr>
            <p:nvPr/>
          </p:nvSpPr>
          <p:spPr>
            <a:xfrm>
              <a:off x="4947557" y="2392136"/>
              <a:ext cx="705232" cy="705232"/>
            </a:xfrm>
            <a:prstGeom prst="flowChartDelay">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E6F2AEB-451A-BE07-58EA-95F8D7FE79A5}"/>
                </a:ext>
              </a:extLst>
            </p:cNvPr>
            <p:cNvSpPr>
              <a:spLocks/>
            </p:cNvSpPr>
            <p:nvPr/>
          </p:nvSpPr>
          <p:spPr>
            <a:xfrm>
              <a:off x="4054565" y="2392136"/>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9" name="Rectangle 1078">
              <a:extLst>
                <a:ext uri="{FF2B5EF4-FFF2-40B4-BE49-F238E27FC236}">
                  <a16:creationId xmlns:a16="http://schemas.microsoft.com/office/drawing/2014/main" id="{5FC1BB18-77EB-4D4E-BF02-C7DF6E76F268}"/>
                </a:ext>
              </a:extLst>
            </p:cNvPr>
            <p:cNvSpPr>
              <a:spLocks/>
            </p:cNvSpPr>
            <p:nvPr/>
          </p:nvSpPr>
          <p:spPr>
            <a:xfrm>
              <a:off x="3160596" y="2390531"/>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0" name="Rectangle 1079">
              <a:extLst>
                <a:ext uri="{FF2B5EF4-FFF2-40B4-BE49-F238E27FC236}">
                  <a16:creationId xmlns:a16="http://schemas.microsoft.com/office/drawing/2014/main" id="{284F66E9-4AB7-7424-A867-08D42DC973EE}"/>
                </a:ext>
              </a:extLst>
            </p:cNvPr>
            <p:cNvSpPr>
              <a:spLocks/>
            </p:cNvSpPr>
            <p:nvPr/>
          </p:nvSpPr>
          <p:spPr>
            <a:xfrm>
              <a:off x="2267604" y="2390531"/>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1" name="Rectangle 1080">
              <a:extLst>
                <a:ext uri="{FF2B5EF4-FFF2-40B4-BE49-F238E27FC236}">
                  <a16:creationId xmlns:a16="http://schemas.microsoft.com/office/drawing/2014/main" id="{3A2C5AD3-82DD-218E-4BD5-830B612577AC}"/>
                </a:ext>
              </a:extLst>
            </p:cNvPr>
            <p:cNvSpPr>
              <a:spLocks/>
            </p:cNvSpPr>
            <p:nvPr/>
          </p:nvSpPr>
          <p:spPr>
            <a:xfrm>
              <a:off x="1374124" y="2390531"/>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2" name="Flowchart: Delay 1081">
              <a:extLst>
                <a:ext uri="{FF2B5EF4-FFF2-40B4-BE49-F238E27FC236}">
                  <a16:creationId xmlns:a16="http://schemas.microsoft.com/office/drawing/2014/main" id="{9DA2A426-908E-4BF3-3209-74DE3D73BBEB}"/>
                </a:ext>
              </a:extLst>
            </p:cNvPr>
            <p:cNvSpPr>
              <a:spLocks/>
            </p:cNvSpPr>
            <p:nvPr/>
          </p:nvSpPr>
          <p:spPr>
            <a:xfrm rot="10800000">
              <a:off x="481132" y="2390531"/>
              <a:ext cx="705232" cy="705232"/>
            </a:xfrm>
            <a:prstGeom prst="flowChartDelay">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êu đề phụ 4">
            <a:extLst>
              <a:ext uri="{FF2B5EF4-FFF2-40B4-BE49-F238E27FC236}">
                <a16:creationId xmlns:a16="http://schemas.microsoft.com/office/drawing/2014/main" id="{086ACFFE-E1D0-DC13-1830-DF5323421C36}"/>
              </a:ext>
            </a:extLst>
          </p:cNvPr>
          <p:cNvSpPr>
            <a:spLocks noGrp="1"/>
          </p:cNvSpPr>
          <p:nvPr>
            <p:ph type="subTitle" idx="2"/>
          </p:nvPr>
        </p:nvSpPr>
        <p:spPr>
          <a:xfrm>
            <a:off x="510662" y="1307483"/>
            <a:ext cx="8186368" cy="1250845"/>
          </a:xfrm>
        </p:spPr>
        <p:txBody>
          <a:bodyPr/>
          <a:lstStyle/>
          <a:p>
            <a:pPr algn="ctr"/>
            <a:r>
              <a:rPr lang="en-US" sz="2000" b="1">
                <a:latin typeface="-apple-system"/>
              </a:rPr>
              <a:t>Check every pair of points</a:t>
            </a:r>
            <a:endParaRPr lang="vi-VN" sz="2000">
              <a:latin typeface="-apple-system"/>
            </a:endParaRPr>
          </a:p>
        </p:txBody>
      </p:sp>
      <p:sp>
        <p:nvSpPr>
          <p:cNvPr id="4" name="TextBox 3">
            <a:extLst>
              <a:ext uri="{FF2B5EF4-FFF2-40B4-BE49-F238E27FC236}">
                <a16:creationId xmlns:a16="http://schemas.microsoft.com/office/drawing/2014/main" id="{3931F926-7AC0-355D-40CF-957F908A7DA7}"/>
              </a:ext>
            </a:extLst>
          </p:cNvPr>
          <p:cNvSpPr txBox="1"/>
          <p:nvPr/>
        </p:nvSpPr>
        <p:spPr>
          <a:xfrm>
            <a:off x="2158109" y="2048649"/>
            <a:ext cx="4891475" cy="2677656"/>
          </a:xfrm>
          <a:prstGeom prst="rect">
            <a:avLst/>
          </a:prstGeom>
          <a:solidFill>
            <a:schemeClr val="accent4">
              <a:lumMod val="50000"/>
            </a:schemeClr>
          </a:solidFill>
        </p:spPr>
        <p:txBody>
          <a:bodyPr wrap="square">
            <a:spAutoFit/>
          </a:bodyPr>
          <a:lstStyle/>
          <a:p>
            <a:r>
              <a:rPr lang="en-US" sz="1400">
                <a:solidFill>
                  <a:srgbClr val="E06C75"/>
                </a:solidFill>
                <a:effectLst/>
                <a:latin typeface="JetBrains Mono Medium" panose="02000009000000000000" pitchFamily="49" charset="0"/>
              </a:rPr>
              <a:t>//</a:t>
            </a:r>
            <a:r>
              <a:rPr lang="en-US" sz="1400">
                <a:solidFill>
                  <a:srgbClr val="BBBBBB"/>
                </a:solidFill>
                <a:effectLst/>
                <a:latin typeface="JetBrains Mono Medium" panose="02000009000000000000" pitchFamily="49" charset="0"/>
              </a:rPr>
              <a:t> A Brute Force method to </a:t>
            </a:r>
            <a:r>
              <a:rPr lang="en-US" sz="1400">
                <a:solidFill>
                  <a:srgbClr val="E06C75"/>
                </a:solidFill>
                <a:effectLst/>
                <a:latin typeface="JetBrains Mono Medium" panose="02000009000000000000" pitchFamily="49" charset="0"/>
              </a:rPr>
              <a:t>return</a:t>
            </a:r>
            <a:r>
              <a:rPr lang="en-US" sz="1400">
                <a:solidFill>
                  <a:srgbClr val="BBBBBB"/>
                </a:solidFill>
                <a:effectLst/>
                <a:latin typeface="JetBrains Mono Medium" panose="02000009000000000000" pitchFamily="49" charset="0"/>
              </a:rPr>
              <a:t> the </a:t>
            </a:r>
          </a:p>
          <a:p>
            <a:r>
              <a:rPr lang="en-US" sz="1400">
                <a:solidFill>
                  <a:srgbClr val="E06C75"/>
                </a:solidFill>
                <a:effectLst/>
                <a:latin typeface="JetBrains Mono Medium" panose="02000009000000000000" pitchFamily="49" charset="0"/>
              </a:rPr>
              <a:t>//</a:t>
            </a:r>
            <a:r>
              <a:rPr lang="en-US" sz="1400">
                <a:solidFill>
                  <a:srgbClr val="BBBBBB"/>
                </a:solidFill>
                <a:effectLst/>
                <a:latin typeface="JetBrains Mono Medium" panose="02000009000000000000" pitchFamily="49" charset="0"/>
              </a:rPr>
              <a:t> smallest distance between two points </a:t>
            </a:r>
          </a:p>
          <a:p>
            <a:r>
              <a:rPr lang="en-US" sz="1400">
                <a:solidFill>
                  <a:srgbClr val="E06C75"/>
                </a:solidFill>
                <a:effectLst/>
                <a:latin typeface="JetBrains Mono Medium" panose="02000009000000000000" pitchFamily="49" charset="0"/>
              </a:rPr>
              <a:t>//</a:t>
            </a:r>
            <a:r>
              <a:rPr lang="en-US" sz="1400">
                <a:solidFill>
                  <a:srgbClr val="BBBBBB"/>
                </a:solidFill>
                <a:effectLst/>
                <a:latin typeface="JetBrains Mono Medium" panose="02000009000000000000" pitchFamily="49" charset="0"/>
              </a:rPr>
              <a:t> </a:t>
            </a:r>
            <a:r>
              <a:rPr lang="en-US" sz="1400">
                <a:solidFill>
                  <a:srgbClr val="E06C75"/>
                </a:solidFill>
                <a:effectLst/>
                <a:latin typeface="JetBrains Mono Medium" panose="02000009000000000000" pitchFamily="49" charset="0"/>
              </a:rPr>
              <a:t>in</a:t>
            </a:r>
            <a:r>
              <a:rPr lang="en-US" sz="1400">
                <a:solidFill>
                  <a:srgbClr val="BBBBBB"/>
                </a:solidFill>
                <a:effectLst/>
                <a:latin typeface="JetBrains Mono Medium" panose="02000009000000000000" pitchFamily="49" charset="0"/>
              </a:rPr>
              <a:t> P[] of size n </a:t>
            </a:r>
          </a:p>
          <a:p>
            <a:r>
              <a:rPr lang="en-US" sz="1400">
                <a:solidFill>
                  <a:srgbClr val="56B6C2"/>
                </a:solidFill>
                <a:effectLst/>
                <a:latin typeface="JetBrains Mono Medium" panose="02000009000000000000" pitchFamily="49" charset="0"/>
              </a:rPr>
              <a:t>float</a:t>
            </a:r>
            <a:r>
              <a:rPr lang="en-US" sz="1400">
                <a:solidFill>
                  <a:srgbClr val="BBBBBB"/>
                </a:solidFill>
                <a:effectLst/>
                <a:latin typeface="JetBrains Mono Medium" panose="02000009000000000000" pitchFamily="49" charset="0"/>
              </a:rPr>
              <a:t> </a:t>
            </a:r>
            <a:r>
              <a:rPr lang="en-US" sz="1400" err="1">
                <a:solidFill>
                  <a:srgbClr val="BBBBBB"/>
                </a:solidFill>
                <a:effectLst/>
                <a:latin typeface="JetBrains Mono Medium" panose="02000009000000000000" pitchFamily="49" charset="0"/>
              </a:rPr>
              <a:t>bruteForce</a:t>
            </a:r>
            <a:r>
              <a:rPr lang="en-US" sz="1400">
                <a:solidFill>
                  <a:srgbClr val="BBBBBB"/>
                </a:solidFill>
                <a:effectLst/>
                <a:latin typeface="JetBrains Mono Medium" panose="02000009000000000000" pitchFamily="49" charset="0"/>
              </a:rPr>
              <a:t>(Point P[]</a:t>
            </a:r>
            <a:r>
              <a:rPr lang="en-US" sz="1400">
                <a:solidFill>
                  <a:srgbClr val="ABB2BF"/>
                </a:solidFill>
                <a:effectLst/>
                <a:latin typeface="JetBrains Mono Medium" panose="02000009000000000000" pitchFamily="49" charset="0"/>
              </a:rPr>
              <a:t>,</a:t>
            </a:r>
            <a:r>
              <a:rPr lang="en-US" sz="1400">
                <a:solidFill>
                  <a:srgbClr val="BBBBBB"/>
                </a:solidFill>
                <a:effectLst/>
                <a:latin typeface="JetBrains Mono Medium" panose="02000009000000000000" pitchFamily="49" charset="0"/>
              </a:rPr>
              <a:t> </a:t>
            </a:r>
            <a:r>
              <a:rPr lang="en-US" sz="1400">
                <a:solidFill>
                  <a:srgbClr val="56B6C2"/>
                </a:solidFill>
                <a:effectLst/>
                <a:latin typeface="JetBrains Mono Medium" panose="02000009000000000000" pitchFamily="49" charset="0"/>
              </a:rPr>
              <a:t>int</a:t>
            </a:r>
            <a:r>
              <a:rPr lang="en-US" sz="1400">
                <a:solidFill>
                  <a:srgbClr val="BBBBBB"/>
                </a:solidFill>
                <a:effectLst/>
                <a:latin typeface="JetBrains Mono Medium" panose="02000009000000000000" pitchFamily="49" charset="0"/>
              </a:rPr>
              <a:t> n) </a:t>
            </a:r>
          </a:p>
          <a:p>
            <a:r>
              <a:rPr lang="en-US" sz="1400">
                <a:solidFill>
                  <a:srgbClr val="BBBBBB"/>
                </a:solidFill>
                <a:effectLst/>
                <a:latin typeface="JetBrains Mono Medium" panose="02000009000000000000" pitchFamily="49" charset="0"/>
              </a:rPr>
              <a:t>{ </a:t>
            </a:r>
          </a:p>
          <a:p>
            <a:r>
              <a:rPr lang="en-US" sz="1400">
                <a:solidFill>
                  <a:srgbClr val="BBBBBB"/>
                </a:solidFill>
                <a:effectLst/>
                <a:latin typeface="JetBrains Mono Medium" panose="02000009000000000000" pitchFamily="49" charset="0"/>
              </a:rPr>
              <a:t>    </a:t>
            </a:r>
            <a:r>
              <a:rPr lang="en-US" sz="1400">
                <a:solidFill>
                  <a:srgbClr val="56B6C2"/>
                </a:solidFill>
                <a:effectLst/>
                <a:latin typeface="JetBrains Mono Medium" panose="02000009000000000000" pitchFamily="49" charset="0"/>
              </a:rPr>
              <a:t>float</a:t>
            </a:r>
            <a:r>
              <a:rPr lang="en-US" sz="1400">
                <a:solidFill>
                  <a:srgbClr val="BBBBBB"/>
                </a:solidFill>
                <a:effectLst/>
                <a:latin typeface="JetBrains Mono Medium" panose="02000009000000000000" pitchFamily="49" charset="0"/>
              </a:rPr>
              <a:t> </a:t>
            </a:r>
            <a:r>
              <a:rPr lang="en-US" sz="1400">
                <a:solidFill>
                  <a:srgbClr val="98C379"/>
                </a:solidFill>
                <a:effectLst/>
                <a:latin typeface="JetBrains Mono Medium" panose="02000009000000000000" pitchFamily="49" charset="0"/>
              </a:rPr>
              <a:t>min</a:t>
            </a:r>
            <a:r>
              <a:rPr lang="en-US" sz="1400">
                <a:solidFill>
                  <a:srgbClr val="BBBBBB"/>
                </a:solidFill>
                <a:effectLst/>
                <a:latin typeface="JetBrains Mono Medium" panose="02000009000000000000" pitchFamily="49" charset="0"/>
              </a:rPr>
              <a:t> = </a:t>
            </a:r>
            <a:r>
              <a:rPr lang="en-US" sz="1400">
                <a:solidFill>
                  <a:srgbClr val="56B6C2"/>
                </a:solidFill>
                <a:effectLst/>
                <a:latin typeface="JetBrains Mono Medium" panose="02000009000000000000" pitchFamily="49" charset="0"/>
              </a:rPr>
              <a:t>FLT_MAX</a:t>
            </a:r>
            <a:r>
              <a:rPr lang="en-US" sz="1400">
                <a:solidFill>
                  <a:srgbClr val="BBBBBB"/>
                </a:solidFill>
                <a:effectLst/>
                <a:latin typeface="JetBrains Mono Medium" panose="02000009000000000000" pitchFamily="49" charset="0"/>
              </a:rPr>
              <a:t>; </a:t>
            </a:r>
          </a:p>
          <a:p>
            <a:r>
              <a:rPr lang="en-US" sz="1400">
                <a:solidFill>
                  <a:srgbClr val="BBBBBB"/>
                </a:solidFill>
                <a:effectLst/>
                <a:latin typeface="JetBrains Mono Medium" panose="02000009000000000000" pitchFamily="49" charset="0"/>
              </a:rPr>
              <a:t>    </a:t>
            </a:r>
            <a:r>
              <a:rPr lang="en-US" sz="1400">
                <a:solidFill>
                  <a:srgbClr val="E06C75"/>
                </a:solidFill>
                <a:effectLst/>
                <a:latin typeface="JetBrains Mono Medium" panose="02000009000000000000" pitchFamily="49" charset="0"/>
              </a:rPr>
              <a:t>for</a:t>
            </a:r>
            <a:r>
              <a:rPr lang="en-US" sz="1400">
                <a:solidFill>
                  <a:srgbClr val="BBBBBB"/>
                </a:solidFill>
                <a:effectLst/>
                <a:latin typeface="JetBrains Mono Medium" panose="02000009000000000000" pitchFamily="49" charset="0"/>
              </a:rPr>
              <a:t> (</a:t>
            </a:r>
            <a:r>
              <a:rPr lang="en-US" sz="1400">
                <a:solidFill>
                  <a:srgbClr val="56B6C2"/>
                </a:solidFill>
                <a:effectLst/>
                <a:latin typeface="JetBrains Mono Medium" panose="02000009000000000000" pitchFamily="49" charset="0"/>
              </a:rPr>
              <a:t>int</a:t>
            </a:r>
            <a:r>
              <a:rPr lang="en-US" sz="1400">
                <a:solidFill>
                  <a:srgbClr val="BBBBBB"/>
                </a:solidFill>
                <a:effectLst/>
                <a:latin typeface="JetBrains Mono Medium" panose="02000009000000000000" pitchFamily="49" charset="0"/>
              </a:rPr>
              <a:t> </a:t>
            </a:r>
            <a:r>
              <a:rPr lang="en-US" sz="1400" err="1">
                <a:solidFill>
                  <a:srgbClr val="BBBBBB"/>
                </a:solidFill>
                <a:effectLst/>
                <a:latin typeface="JetBrains Mono Medium" panose="02000009000000000000" pitchFamily="49" charset="0"/>
              </a:rPr>
              <a:t>i</a:t>
            </a:r>
            <a:r>
              <a:rPr lang="en-US" sz="1400">
                <a:solidFill>
                  <a:srgbClr val="BBBBBB"/>
                </a:solidFill>
                <a:effectLst/>
                <a:latin typeface="JetBrains Mono Medium" panose="02000009000000000000" pitchFamily="49" charset="0"/>
              </a:rPr>
              <a:t> = </a:t>
            </a:r>
            <a:r>
              <a:rPr lang="en-US" sz="1400">
                <a:solidFill>
                  <a:srgbClr val="C678DD"/>
                </a:solidFill>
                <a:effectLst/>
                <a:latin typeface="JetBrains Mono Medium" panose="02000009000000000000" pitchFamily="49" charset="0"/>
              </a:rPr>
              <a:t>0</a:t>
            </a:r>
            <a:r>
              <a:rPr lang="en-US" sz="1400">
                <a:solidFill>
                  <a:srgbClr val="BBBBBB"/>
                </a:solidFill>
                <a:effectLst/>
                <a:latin typeface="JetBrains Mono Medium" panose="02000009000000000000" pitchFamily="49" charset="0"/>
              </a:rPr>
              <a:t>; </a:t>
            </a:r>
            <a:r>
              <a:rPr lang="en-US" sz="1400" err="1">
                <a:solidFill>
                  <a:srgbClr val="BBBBBB"/>
                </a:solidFill>
                <a:effectLst/>
                <a:latin typeface="JetBrains Mono Medium" panose="02000009000000000000" pitchFamily="49" charset="0"/>
              </a:rPr>
              <a:t>i</a:t>
            </a:r>
            <a:r>
              <a:rPr lang="en-US" sz="1400">
                <a:solidFill>
                  <a:srgbClr val="BBBBBB"/>
                </a:solidFill>
                <a:effectLst/>
                <a:latin typeface="JetBrains Mono Medium" panose="02000009000000000000" pitchFamily="49" charset="0"/>
              </a:rPr>
              <a:t> </a:t>
            </a:r>
            <a:r>
              <a:rPr lang="en-US" sz="1400">
                <a:solidFill>
                  <a:srgbClr val="E06C75"/>
                </a:solidFill>
                <a:effectLst/>
                <a:latin typeface="JetBrains Mono Medium" panose="02000009000000000000" pitchFamily="49" charset="0"/>
              </a:rPr>
              <a:t>&lt;</a:t>
            </a:r>
            <a:r>
              <a:rPr lang="en-US" sz="1400">
                <a:solidFill>
                  <a:srgbClr val="BBBBBB"/>
                </a:solidFill>
                <a:effectLst/>
                <a:latin typeface="JetBrains Mono Medium" panose="02000009000000000000" pitchFamily="49" charset="0"/>
              </a:rPr>
              <a:t> n; </a:t>
            </a:r>
            <a:r>
              <a:rPr lang="en-US" sz="1400">
                <a:solidFill>
                  <a:srgbClr val="F8F8F0"/>
                </a:solidFill>
                <a:effectLst/>
                <a:latin typeface="JetBrains Mono Medium" panose="02000009000000000000" pitchFamily="49" charset="0"/>
              </a:rPr>
              <a:t>++</a:t>
            </a:r>
            <a:r>
              <a:rPr lang="en-US" sz="1400" err="1">
                <a:solidFill>
                  <a:srgbClr val="BBBBBB"/>
                </a:solidFill>
                <a:effectLst/>
                <a:latin typeface="JetBrains Mono Medium" panose="02000009000000000000" pitchFamily="49" charset="0"/>
              </a:rPr>
              <a:t>i</a:t>
            </a:r>
            <a:r>
              <a:rPr lang="en-US" sz="1400">
                <a:solidFill>
                  <a:srgbClr val="BBBBBB"/>
                </a:solidFill>
                <a:effectLst/>
                <a:latin typeface="JetBrains Mono Medium" panose="02000009000000000000" pitchFamily="49" charset="0"/>
              </a:rPr>
              <a:t>) </a:t>
            </a:r>
          </a:p>
          <a:p>
            <a:r>
              <a:rPr lang="en-US" sz="1400">
                <a:solidFill>
                  <a:srgbClr val="BBBBBB"/>
                </a:solidFill>
                <a:effectLst/>
                <a:latin typeface="JetBrains Mono Medium" panose="02000009000000000000" pitchFamily="49" charset="0"/>
              </a:rPr>
              <a:t>        </a:t>
            </a:r>
            <a:r>
              <a:rPr lang="en-US" sz="1400">
                <a:solidFill>
                  <a:srgbClr val="E06C75"/>
                </a:solidFill>
                <a:effectLst/>
                <a:latin typeface="JetBrains Mono Medium" panose="02000009000000000000" pitchFamily="49" charset="0"/>
              </a:rPr>
              <a:t>for</a:t>
            </a:r>
            <a:r>
              <a:rPr lang="en-US" sz="1400">
                <a:solidFill>
                  <a:srgbClr val="BBBBBB"/>
                </a:solidFill>
                <a:effectLst/>
                <a:latin typeface="JetBrains Mono Medium" panose="02000009000000000000" pitchFamily="49" charset="0"/>
              </a:rPr>
              <a:t> (</a:t>
            </a:r>
            <a:r>
              <a:rPr lang="en-US" sz="1400">
                <a:solidFill>
                  <a:srgbClr val="56B6C2"/>
                </a:solidFill>
                <a:effectLst/>
                <a:latin typeface="JetBrains Mono Medium" panose="02000009000000000000" pitchFamily="49" charset="0"/>
              </a:rPr>
              <a:t>int</a:t>
            </a:r>
            <a:r>
              <a:rPr lang="en-US" sz="1400">
                <a:solidFill>
                  <a:srgbClr val="BBBBBB"/>
                </a:solidFill>
                <a:effectLst/>
                <a:latin typeface="JetBrains Mono Medium" panose="02000009000000000000" pitchFamily="49" charset="0"/>
              </a:rPr>
              <a:t> j = i</a:t>
            </a:r>
            <a:r>
              <a:rPr lang="en-US" sz="1400">
                <a:solidFill>
                  <a:srgbClr val="E06C75"/>
                </a:solidFill>
                <a:effectLst/>
                <a:latin typeface="JetBrains Mono Medium" panose="02000009000000000000" pitchFamily="49" charset="0"/>
              </a:rPr>
              <a:t>+</a:t>
            </a:r>
            <a:r>
              <a:rPr lang="en-US" sz="1400">
                <a:solidFill>
                  <a:srgbClr val="C678DD"/>
                </a:solidFill>
                <a:effectLst/>
                <a:latin typeface="JetBrains Mono Medium" panose="02000009000000000000" pitchFamily="49" charset="0"/>
              </a:rPr>
              <a:t>1</a:t>
            </a:r>
            <a:r>
              <a:rPr lang="en-US" sz="1400">
                <a:solidFill>
                  <a:srgbClr val="BBBBBB"/>
                </a:solidFill>
                <a:effectLst/>
                <a:latin typeface="JetBrains Mono Medium" panose="02000009000000000000" pitchFamily="49" charset="0"/>
              </a:rPr>
              <a:t>; j </a:t>
            </a:r>
            <a:r>
              <a:rPr lang="en-US" sz="1400">
                <a:solidFill>
                  <a:srgbClr val="E06C75"/>
                </a:solidFill>
                <a:effectLst/>
                <a:latin typeface="JetBrains Mono Medium" panose="02000009000000000000" pitchFamily="49" charset="0"/>
              </a:rPr>
              <a:t>&lt;</a:t>
            </a:r>
            <a:r>
              <a:rPr lang="en-US" sz="1400">
                <a:solidFill>
                  <a:srgbClr val="BBBBBB"/>
                </a:solidFill>
                <a:effectLst/>
                <a:latin typeface="JetBrains Mono Medium" panose="02000009000000000000" pitchFamily="49" charset="0"/>
              </a:rPr>
              <a:t> n; </a:t>
            </a:r>
            <a:r>
              <a:rPr lang="en-US" sz="1400">
                <a:solidFill>
                  <a:srgbClr val="F8F8F0"/>
                </a:solidFill>
                <a:effectLst/>
                <a:latin typeface="JetBrains Mono Medium" panose="02000009000000000000" pitchFamily="49" charset="0"/>
              </a:rPr>
              <a:t>++</a:t>
            </a:r>
            <a:r>
              <a:rPr lang="en-US" sz="1400">
                <a:solidFill>
                  <a:srgbClr val="BBBBBB"/>
                </a:solidFill>
                <a:effectLst/>
                <a:latin typeface="JetBrains Mono Medium" panose="02000009000000000000" pitchFamily="49" charset="0"/>
              </a:rPr>
              <a:t>j) </a:t>
            </a:r>
          </a:p>
          <a:p>
            <a:r>
              <a:rPr lang="en-US" sz="1400">
                <a:solidFill>
                  <a:srgbClr val="BBBBBB"/>
                </a:solidFill>
                <a:effectLst/>
                <a:latin typeface="JetBrains Mono Medium" panose="02000009000000000000" pitchFamily="49" charset="0"/>
              </a:rPr>
              <a:t>            </a:t>
            </a:r>
            <a:r>
              <a:rPr lang="en-US" sz="1400">
                <a:solidFill>
                  <a:srgbClr val="E06C75"/>
                </a:solidFill>
                <a:effectLst/>
                <a:latin typeface="JetBrains Mono Medium" panose="02000009000000000000" pitchFamily="49" charset="0"/>
              </a:rPr>
              <a:t>if</a:t>
            </a:r>
            <a:r>
              <a:rPr lang="en-US" sz="1400">
                <a:solidFill>
                  <a:srgbClr val="BBBBBB"/>
                </a:solidFill>
                <a:effectLst/>
                <a:latin typeface="JetBrains Mono Medium" panose="02000009000000000000" pitchFamily="49" charset="0"/>
              </a:rPr>
              <a:t> (</a:t>
            </a:r>
            <a:r>
              <a:rPr lang="en-US" sz="1400" err="1">
                <a:solidFill>
                  <a:srgbClr val="BBBBBB"/>
                </a:solidFill>
                <a:effectLst/>
                <a:latin typeface="JetBrains Mono Medium" panose="02000009000000000000" pitchFamily="49" charset="0"/>
              </a:rPr>
              <a:t>dist</a:t>
            </a:r>
            <a:r>
              <a:rPr lang="en-US" sz="1400">
                <a:solidFill>
                  <a:srgbClr val="BBBBBB"/>
                </a:solidFill>
                <a:effectLst/>
                <a:latin typeface="JetBrains Mono Medium" panose="02000009000000000000" pitchFamily="49" charset="0"/>
              </a:rPr>
              <a:t>(P[</a:t>
            </a:r>
            <a:r>
              <a:rPr lang="en-US" sz="1400" err="1">
                <a:solidFill>
                  <a:srgbClr val="BBBBBB"/>
                </a:solidFill>
                <a:effectLst/>
                <a:latin typeface="JetBrains Mono Medium" panose="02000009000000000000" pitchFamily="49" charset="0"/>
              </a:rPr>
              <a:t>i</a:t>
            </a:r>
            <a:r>
              <a:rPr lang="en-US" sz="1400">
                <a:solidFill>
                  <a:srgbClr val="BBBBBB"/>
                </a:solidFill>
                <a:effectLst/>
                <a:latin typeface="JetBrains Mono Medium" panose="02000009000000000000" pitchFamily="49" charset="0"/>
              </a:rPr>
              <a:t>]</a:t>
            </a:r>
            <a:r>
              <a:rPr lang="en-US" sz="1400">
                <a:solidFill>
                  <a:srgbClr val="ABB2BF"/>
                </a:solidFill>
                <a:effectLst/>
                <a:latin typeface="JetBrains Mono Medium" panose="02000009000000000000" pitchFamily="49" charset="0"/>
              </a:rPr>
              <a:t>,</a:t>
            </a:r>
            <a:r>
              <a:rPr lang="en-US" sz="1400">
                <a:solidFill>
                  <a:srgbClr val="BBBBBB"/>
                </a:solidFill>
                <a:effectLst/>
                <a:latin typeface="JetBrains Mono Medium" panose="02000009000000000000" pitchFamily="49" charset="0"/>
              </a:rPr>
              <a:t> P[j]) </a:t>
            </a:r>
            <a:r>
              <a:rPr lang="en-US" sz="1400">
                <a:solidFill>
                  <a:srgbClr val="E06C75"/>
                </a:solidFill>
                <a:effectLst/>
                <a:latin typeface="JetBrains Mono Medium" panose="02000009000000000000" pitchFamily="49" charset="0"/>
              </a:rPr>
              <a:t>&lt;</a:t>
            </a:r>
            <a:r>
              <a:rPr lang="en-US" sz="1400">
                <a:solidFill>
                  <a:srgbClr val="BBBBBB"/>
                </a:solidFill>
                <a:effectLst/>
                <a:latin typeface="JetBrains Mono Medium" panose="02000009000000000000" pitchFamily="49" charset="0"/>
              </a:rPr>
              <a:t> </a:t>
            </a:r>
            <a:r>
              <a:rPr lang="en-US" sz="1400">
                <a:solidFill>
                  <a:srgbClr val="98C379"/>
                </a:solidFill>
                <a:effectLst/>
                <a:latin typeface="JetBrains Mono Medium" panose="02000009000000000000" pitchFamily="49" charset="0"/>
              </a:rPr>
              <a:t>min</a:t>
            </a:r>
            <a:r>
              <a:rPr lang="en-US" sz="1400">
                <a:solidFill>
                  <a:srgbClr val="BBBBBB"/>
                </a:solidFill>
                <a:effectLst/>
                <a:latin typeface="JetBrains Mono Medium" panose="02000009000000000000" pitchFamily="49" charset="0"/>
              </a:rPr>
              <a:t>) </a:t>
            </a:r>
          </a:p>
          <a:p>
            <a:r>
              <a:rPr lang="en-US" sz="1400">
                <a:solidFill>
                  <a:srgbClr val="BBBBBB"/>
                </a:solidFill>
                <a:effectLst/>
                <a:latin typeface="JetBrains Mono Medium" panose="02000009000000000000" pitchFamily="49" charset="0"/>
              </a:rPr>
              <a:t>                </a:t>
            </a:r>
            <a:r>
              <a:rPr lang="en-US" sz="1400">
                <a:solidFill>
                  <a:srgbClr val="98C379"/>
                </a:solidFill>
                <a:effectLst/>
                <a:latin typeface="JetBrains Mono Medium" panose="02000009000000000000" pitchFamily="49" charset="0"/>
              </a:rPr>
              <a:t>min</a:t>
            </a:r>
            <a:r>
              <a:rPr lang="en-US" sz="1400">
                <a:solidFill>
                  <a:srgbClr val="BBBBBB"/>
                </a:solidFill>
                <a:effectLst/>
                <a:latin typeface="JetBrains Mono Medium" panose="02000009000000000000" pitchFamily="49" charset="0"/>
              </a:rPr>
              <a:t> = </a:t>
            </a:r>
            <a:r>
              <a:rPr lang="en-US" sz="1400" err="1">
                <a:solidFill>
                  <a:srgbClr val="BBBBBB"/>
                </a:solidFill>
                <a:effectLst/>
                <a:latin typeface="JetBrains Mono Medium" panose="02000009000000000000" pitchFamily="49" charset="0"/>
              </a:rPr>
              <a:t>dist</a:t>
            </a:r>
            <a:r>
              <a:rPr lang="en-US" sz="1400">
                <a:solidFill>
                  <a:srgbClr val="BBBBBB"/>
                </a:solidFill>
                <a:effectLst/>
                <a:latin typeface="JetBrains Mono Medium" panose="02000009000000000000" pitchFamily="49" charset="0"/>
              </a:rPr>
              <a:t>(P[</a:t>
            </a:r>
            <a:r>
              <a:rPr lang="en-US" sz="1400" err="1">
                <a:solidFill>
                  <a:srgbClr val="BBBBBB"/>
                </a:solidFill>
                <a:effectLst/>
                <a:latin typeface="JetBrains Mono Medium" panose="02000009000000000000" pitchFamily="49" charset="0"/>
              </a:rPr>
              <a:t>i</a:t>
            </a:r>
            <a:r>
              <a:rPr lang="en-US" sz="1400">
                <a:solidFill>
                  <a:srgbClr val="BBBBBB"/>
                </a:solidFill>
                <a:effectLst/>
                <a:latin typeface="JetBrains Mono Medium" panose="02000009000000000000" pitchFamily="49" charset="0"/>
              </a:rPr>
              <a:t>]</a:t>
            </a:r>
            <a:r>
              <a:rPr lang="en-US" sz="1400">
                <a:solidFill>
                  <a:srgbClr val="ABB2BF"/>
                </a:solidFill>
                <a:effectLst/>
                <a:latin typeface="JetBrains Mono Medium" panose="02000009000000000000" pitchFamily="49" charset="0"/>
              </a:rPr>
              <a:t>,</a:t>
            </a:r>
            <a:r>
              <a:rPr lang="en-US" sz="1400">
                <a:solidFill>
                  <a:srgbClr val="BBBBBB"/>
                </a:solidFill>
                <a:effectLst/>
                <a:latin typeface="JetBrains Mono Medium" panose="02000009000000000000" pitchFamily="49" charset="0"/>
              </a:rPr>
              <a:t> P[j]); </a:t>
            </a:r>
          </a:p>
          <a:p>
            <a:r>
              <a:rPr lang="en-US" sz="1400">
                <a:solidFill>
                  <a:srgbClr val="BBBBBB"/>
                </a:solidFill>
                <a:effectLst/>
                <a:latin typeface="JetBrains Mono Medium" panose="02000009000000000000" pitchFamily="49" charset="0"/>
              </a:rPr>
              <a:t>    </a:t>
            </a:r>
            <a:r>
              <a:rPr lang="en-US" sz="1400">
                <a:solidFill>
                  <a:srgbClr val="E06C75"/>
                </a:solidFill>
                <a:effectLst/>
                <a:latin typeface="JetBrains Mono Medium" panose="02000009000000000000" pitchFamily="49" charset="0"/>
              </a:rPr>
              <a:t>return</a:t>
            </a:r>
            <a:r>
              <a:rPr lang="en-US" sz="1400">
                <a:solidFill>
                  <a:srgbClr val="BBBBBB"/>
                </a:solidFill>
                <a:effectLst/>
                <a:latin typeface="JetBrains Mono Medium" panose="02000009000000000000" pitchFamily="49" charset="0"/>
              </a:rPr>
              <a:t> </a:t>
            </a:r>
            <a:r>
              <a:rPr lang="en-US" sz="1400">
                <a:solidFill>
                  <a:srgbClr val="98C379"/>
                </a:solidFill>
                <a:effectLst/>
                <a:latin typeface="JetBrains Mono Medium" panose="02000009000000000000" pitchFamily="49" charset="0"/>
              </a:rPr>
              <a:t>min</a:t>
            </a:r>
            <a:r>
              <a:rPr lang="en-US" sz="1400">
                <a:solidFill>
                  <a:srgbClr val="BBBBBB"/>
                </a:solidFill>
                <a:effectLst/>
                <a:latin typeface="JetBrains Mono Medium" panose="02000009000000000000" pitchFamily="49" charset="0"/>
              </a:rPr>
              <a:t>; </a:t>
            </a:r>
          </a:p>
          <a:p>
            <a:r>
              <a:rPr lang="en-US" sz="1400">
                <a:solidFill>
                  <a:srgbClr val="BBBBBB"/>
                </a:solidFill>
                <a:effectLst/>
                <a:latin typeface="JetBrains Mono Medium" panose="02000009000000000000" pitchFamily="49" charset="0"/>
              </a:rPr>
              <a:t>} </a:t>
            </a:r>
          </a:p>
        </p:txBody>
      </p:sp>
      <p:sp>
        <p:nvSpPr>
          <p:cNvPr id="2" name="Text Placeholder 2">
            <a:extLst>
              <a:ext uri="{FF2B5EF4-FFF2-40B4-BE49-F238E27FC236}">
                <a16:creationId xmlns:a16="http://schemas.microsoft.com/office/drawing/2014/main" id="{9FF5F241-E6AF-7EA9-4F71-0E448A6C15BA}"/>
              </a:ext>
            </a:extLst>
          </p:cNvPr>
          <p:cNvSpPr>
            <a:spLocks noGrp="1"/>
          </p:cNvSpPr>
          <p:nvPr>
            <p:ph type="body" sz="quarter" idx="10" hasCustomPrompt="1"/>
          </p:nvPr>
        </p:nvSpPr>
        <p:spPr>
          <a:xfrm>
            <a:off x="7634216" y="257370"/>
            <a:ext cx="1257659" cy="356871"/>
          </a:xfrm>
        </p:spPr>
        <p:txBody>
          <a:bodyPr/>
          <a:lstStyle>
            <a:lvl1pPr marL="139700" indent="0">
              <a:buNone/>
              <a:defRPr sz="1000"/>
            </a:lvl1pPr>
          </a:lstStyle>
          <a:p>
            <a:pPr lvl="0"/>
            <a:fld id="{E7EC936A-77B2-428F-9A59-450890296C0A}" type="datetime1">
              <a:rPr lang="en-US" smtClean="0"/>
              <a:t>12/26/2023</a:t>
            </a:fld>
            <a:endParaRPr lang="en-US"/>
          </a:p>
        </p:txBody>
      </p:sp>
    </p:spTree>
    <p:extLst>
      <p:ext uri="{BB962C8B-B14F-4D97-AF65-F5344CB8AC3E}">
        <p14:creationId xmlns:p14="http://schemas.microsoft.com/office/powerpoint/2010/main" val="378470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10" name="Google Shape;756;p36">
            <a:extLst>
              <a:ext uri="{FF2B5EF4-FFF2-40B4-BE49-F238E27FC236}">
                <a16:creationId xmlns:a16="http://schemas.microsoft.com/office/drawing/2014/main" id="{38E9504F-FEFE-3751-6F89-53FBCDFC3DAF}"/>
              </a:ext>
            </a:extLst>
          </p:cNvPr>
          <p:cNvSpPr txBox="1">
            <a:spLocks/>
          </p:cNvSpPr>
          <p:nvPr/>
        </p:nvSpPr>
        <p:spPr>
          <a:xfrm>
            <a:off x="1209268" y="242732"/>
            <a:ext cx="1312000" cy="371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l"/>
            <a:r>
              <a:rPr lang="en-US" sz="1200"/>
              <a:t>PROBLEM</a:t>
            </a:r>
          </a:p>
        </p:txBody>
      </p:sp>
      <p:sp>
        <p:nvSpPr>
          <p:cNvPr id="11" name="Google Shape;758;p36">
            <a:extLst>
              <a:ext uri="{FF2B5EF4-FFF2-40B4-BE49-F238E27FC236}">
                <a16:creationId xmlns:a16="http://schemas.microsoft.com/office/drawing/2014/main" id="{73A9D194-2863-DD00-D07E-179E99FF2EE0}"/>
              </a:ext>
            </a:extLst>
          </p:cNvPr>
          <p:cNvSpPr txBox="1">
            <a:spLocks/>
          </p:cNvSpPr>
          <p:nvPr/>
        </p:nvSpPr>
        <p:spPr>
          <a:xfrm>
            <a:off x="958370" y="307667"/>
            <a:ext cx="370386" cy="30643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00000"/>
              </a:lnSpc>
              <a:buSzPts val="6000"/>
            </a:pPr>
            <a:r>
              <a:rPr lang="en" sz="1200" b="1">
                <a:solidFill>
                  <a:schemeClr val="accent1"/>
                </a:solidFill>
                <a:latin typeface="Montserrat"/>
                <a:sym typeface="Montserrat"/>
              </a:rPr>
              <a:t>01  </a:t>
            </a:r>
          </a:p>
        </p:txBody>
      </p:sp>
      <p:grpSp>
        <p:nvGrpSpPr>
          <p:cNvPr id="29" name="Group 28">
            <a:extLst>
              <a:ext uri="{FF2B5EF4-FFF2-40B4-BE49-F238E27FC236}">
                <a16:creationId xmlns:a16="http://schemas.microsoft.com/office/drawing/2014/main" id="{FC469CF9-FF41-DC84-05D9-7E1478E4C31B}"/>
              </a:ext>
            </a:extLst>
          </p:cNvPr>
          <p:cNvGrpSpPr/>
          <p:nvPr/>
        </p:nvGrpSpPr>
        <p:grpSpPr>
          <a:xfrm>
            <a:off x="3692525" y="4953808"/>
            <a:ext cx="1758950" cy="111892"/>
            <a:chOff x="481132" y="2390531"/>
            <a:chExt cx="5171657" cy="706837"/>
          </a:xfrm>
        </p:grpSpPr>
        <p:sp>
          <p:nvSpPr>
            <p:cNvPr id="30" name="Flowchart: Delay 29">
              <a:extLst>
                <a:ext uri="{FF2B5EF4-FFF2-40B4-BE49-F238E27FC236}">
                  <a16:creationId xmlns:a16="http://schemas.microsoft.com/office/drawing/2014/main" id="{9B84769C-FDA3-47E2-8BAF-A03B0C121348}"/>
                </a:ext>
              </a:extLst>
            </p:cNvPr>
            <p:cNvSpPr>
              <a:spLocks/>
            </p:cNvSpPr>
            <p:nvPr/>
          </p:nvSpPr>
          <p:spPr>
            <a:xfrm>
              <a:off x="4947557" y="2392136"/>
              <a:ext cx="705232" cy="705232"/>
            </a:xfrm>
            <a:prstGeom prst="flowChartDelay">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E6F2AEB-451A-BE07-58EA-95F8D7FE79A5}"/>
                </a:ext>
              </a:extLst>
            </p:cNvPr>
            <p:cNvSpPr>
              <a:spLocks/>
            </p:cNvSpPr>
            <p:nvPr/>
          </p:nvSpPr>
          <p:spPr>
            <a:xfrm>
              <a:off x="4054565" y="2392136"/>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9" name="Rectangle 1078">
              <a:extLst>
                <a:ext uri="{FF2B5EF4-FFF2-40B4-BE49-F238E27FC236}">
                  <a16:creationId xmlns:a16="http://schemas.microsoft.com/office/drawing/2014/main" id="{5FC1BB18-77EB-4D4E-BF02-C7DF6E76F268}"/>
                </a:ext>
              </a:extLst>
            </p:cNvPr>
            <p:cNvSpPr>
              <a:spLocks/>
            </p:cNvSpPr>
            <p:nvPr/>
          </p:nvSpPr>
          <p:spPr>
            <a:xfrm>
              <a:off x="3160596" y="2390531"/>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0" name="Rectangle 1079">
              <a:extLst>
                <a:ext uri="{FF2B5EF4-FFF2-40B4-BE49-F238E27FC236}">
                  <a16:creationId xmlns:a16="http://schemas.microsoft.com/office/drawing/2014/main" id="{284F66E9-4AB7-7424-A867-08D42DC973EE}"/>
                </a:ext>
              </a:extLst>
            </p:cNvPr>
            <p:cNvSpPr>
              <a:spLocks/>
            </p:cNvSpPr>
            <p:nvPr/>
          </p:nvSpPr>
          <p:spPr>
            <a:xfrm>
              <a:off x="2267604" y="2390531"/>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1" name="Rectangle 1080">
              <a:extLst>
                <a:ext uri="{FF2B5EF4-FFF2-40B4-BE49-F238E27FC236}">
                  <a16:creationId xmlns:a16="http://schemas.microsoft.com/office/drawing/2014/main" id="{3A2C5AD3-82DD-218E-4BD5-830B612577AC}"/>
                </a:ext>
              </a:extLst>
            </p:cNvPr>
            <p:cNvSpPr>
              <a:spLocks/>
            </p:cNvSpPr>
            <p:nvPr/>
          </p:nvSpPr>
          <p:spPr>
            <a:xfrm>
              <a:off x="1374124" y="2390531"/>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2" name="Flowchart: Delay 1081">
              <a:extLst>
                <a:ext uri="{FF2B5EF4-FFF2-40B4-BE49-F238E27FC236}">
                  <a16:creationId xmlns:a16="http://schemas.microsoft.com/office/drawing/2014/main" id="{9DA2A426-908E-4BF3-3209-74DE3D73BBEB}"/>
                </a:ext>
              </a:extLst>
            </p:cNvPr>
            <p:cNvSpPr>
              <a:spLocks/>
            </p:cNvSpPr>
            <p:nvPr/>
          </p:nvSpPr>
          <p:spPr>
            <a:xfrm rot="10800000">
              <a:off x="481132" y="2390531"/>
              <a:ext cx="705232" cy="705232"/>
            </a:xfrm>
            <a:prstGeom prst="flowChartDelay">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993EFD60-8B04-E130-661A-616868EABF2E}"/>
              </a:ext>
            </a:extLst>
          </p:cNvPr>
          <p:cNvPicPr>
            <a:picLocks noChangeAspect="1"/>
          </p:cNvPicPr>
          <p:nvPr/>
        </p:nvPicPr>
        <p:blipFill>
          <a:blip r:embed="rId3"/>
          <a:stretch>
            <a:fillRect/>
          </a:stretch>
        </p:blipFill>
        <p:spPr>
          <a:xfrm>
            <a:off x="1691396" y="750822"/>
            <a:ext cx="5824902" cy="3996647"/>
          </a:xfrm>
          <a:prstGeom prst="rect">
            <a:avLst/>
          </a:prstGeom>
        </p:spPr>
      </p:pic>
      <p:sp>
        <p:nvSpPr>
          <p:cNvPr id="2" name="Text Placeholder 2">
            <a:extLst>
              <a:ext uri="{FF2B5EF4-FFF2-40B4-BE49-F238E27FC236}">
                <a16:creationId xmlns:a16="http://schemas.microsoft.com/office/drawing/2014/main" id="{89C75861-8816-4F04-A3B8-01C069D1446C}"/>
              </a:ext>
            </a:extLst>
          </p:cNvPr>
          <p:cNvSpPr>
            <a:spLocks noGrp="1"/>
          </p:cNvSpPr>
          <p:nvPr>
            <p:ph type="body" sz="quarter" idx="10" hasCustomPrompt="1"/>
          </p:nvPr>
        </p:nvSpPr>
        <p:spPr>
          <a:xfrm>
            <a:off x="7634216" y="257370"/>
            <a:ext cx="1257659" cy="356871"/>
          </a:xfrm>
        </p:spPr>
        <p:txBody>
          <a:bodyPr/>
          <a:lstStyle>
            <a:lvl1pPr marL="139700" indent="0">
              <a:buNone/>
              <a:defRPr sz="1000"/>
            </a:lvl1pPr>
          </a:lstStyle>
          <a:p>
            <a:pPr lvl="0"/>
            <a:fld id="{E7EC936A-77B2-428F-9A59-450890296C0A}" type="datetime1">
              <a:rPr lang="en-US" smtClean="0"/>
              <a:t>12/26/2023</a:t>
            </a:fld>
            <a:endParaRPr lang="en-US"/>
          </a:p>
        </p:txBody>
      </p:sp>
    </p:spTree>
    <p:extLst>
      <p:ext uri="{BB962C8B-B14F-4D97-AF65-F5344CB8AC3E}">
        <p14:creationId xmlns:p14="http://schemas.microsoft.com/office/powerpoint/2010/main" val="2947757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463D5-60E0-E7EF-C9BC-EAFA70FD5B44}"/>
              </a:ext>
            </a:extLst>
          </p:cNvPr>
          <p:cNvSpPr>
            <a:spLocks noGrp="1"/>
          </p:cNvSpPr>
          <p:nvPr>
            <p:ph type="title"/>
          </p:nvPr>
        </p:nvSpPr>
        <p:spPr>
          <a:xfrm>
            <a:off x="720000" y="2285399"/>
            <a:ext cx="7704000" cy="719057"/>
          </a:xfrm>
        </p:spPr>
        <p:txBody>
          <a:bodyPr/>
          <a:lstStyle/>
          <a:p>
            <a:r>
              <a:rPr lang="en-US" sz="3600">
                <a:latin typeface="-apple-system"/>
              </a:rPr>
              <a:t>Can we do it faster?</a:t>
            </a:r>
          </a:p>
        </p:txBody>
      </p:sp>
      <p:sp>
        <p:nvSpPr>
          <p:cNvPr id="3" name="Google Shape;756;p36">
            <a:extLst>
              <a:ext uri="{FF2B5EF4-FFF2-40B4-BE49-F238E27FC236}">
                <a16:creationId xmlns:a16="http://schemas.microsoft.com/office/drawing/2014/main" id="{963EBE89-4E12-2D45-F1CD-3DB3943C68C8}"/>
              </a:ext>
            </a:extLst>
          </p:cNvPr>
          <p:cNvSpPr txBox="1">
            <a:spLocks/>
          </p:cNvSpPr>
          <p:nvPr/>
        </p:nvSpPr>
        <p:spPr>
          <a:xfrm>
            <a:off x="1209268" y="242732"/>
            <a:ext cx="1312000" cy="371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l"/>
            <a:r>
              <a:rPr lang="en-US" sz="1200"/>
              <a:t>PROBLEM</a:t>
            </a:r>
          </a:p>
        </p:txBody>
      </p:sp>
      <p:sp>
        <p:nvSpPr>
          <p:cNvPr id="4" name="Google Shape;758;p36">
            <a:extLst>
              <a:ext uri="{FF2B5EF4-FFF2-40B4-BE49-F238E27FC236}">
                <a16:creationId xmlns:a16="http://schemas.microsoft.com/office/drawing/2014/main" id="{2941D281-7FD6-5F42-DDDA-DA5E26BE166B}"/>
              </a:ext>
            </a:extLst>
          </p:cNvPr>
          <p:cNvSpPr txBox="1">
            <a:spLocks/>
          </p:cNvSpPr>
          <p:nvPr/>
        </p:nvSpPr>
        <p:spPr>
          <a:xfrm>
            <a:off x="958370" y="307667"/>
            <a:ext cx="370386" cy="30643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00000"/>
              </a:lnSpc>
              <a:buSzPts val="6000"/>
            </a:pPr>
            <a:r>
              <a:rPr lang="en" sz="1200" b="1">
                <a:solidFill>
                  <a:schemeClr val="accent1"/>
                </a:solidFill>
                <a:latin typeface="Montserrat"/>
                <a:sym typeface="Montserrat"/>
              </a:rPr>
              <a:t>01  </a:t>
            </a:r>
          </a:p>
        </p:txBody>
      </p:sp>
      <p:sp>
        <p:nvSpPr>
          <p:cNvPr id="6" name="Text Placeholder 2">
            <a:extLst>
              <a:ext uri="{FF2B5EF4-FFF2-40B4-BE49-F238E27FC236}">
                <a16:creationId xmlns:a16="http://schemas.microsoft.com/office/drawing/2014/main" id="{0AF30713-3FBD-5050-4BE1-110FFF270187}"/>
              </a:ext>
            </a:extLst>
          </p:cNvPr>
          <p:cNvSpPr>
            <a:spLocks noGrp="1"/>
          </p:cNvSpPr>
          <p:nvPr>
            <p:ph type="body" sz="quarter" idx="10" hasCustomPrompt="1"/>
          </p:nvPr>
        </p:nvSpPr>
        <p:spPr>
          <a:xfrm>
            <a:off x="7634216" y="257370"/>
            <a:ext cx="1257659" cy="356871"/>
          </a:xfrm>
        </p:spPr>
        <p:txBody>
          <a:bodyPr/>
          <a:lstStyle>
            <a:lvl1pPr marL="139700" indent="0">
              <a:buNone/>
              <a:defRPr sz="1000"/>
            </a:lvl1pPr>
          </a:lstStyle>
          <a:p>
            <a:pPr lvl="0"/>
            <a:fld id="{E7EC936A-77B2-428F-9A59-450890296C0A}" type="datetime1">
              <a:rPr lang="en-US" smtClean="0"/>
              <a:t>12/26/2023</a:t>
            </a:fld>
            <a:endParaRPr lang="en-US"/>
          </a:p>
        </p:txBody>
      </p:sp>
      <p:grpSp>
        <p:nvGrpSpPr>
          <p:cNvPr id="5" name="Group 4">
            <a:extLst>
              <a:ext uri="{FF2B5EF4-FFF2-40B4-BE49-F238E27FC236}">
                <a16:creationId xmlns:a16="http://schemas.microsoft.com/office/drawing/2014/main" id="{01D5F87A-65D9-7140-216C-4DB5D1EC7769}"/>
              </a:ext>
            </a:extLst>
          </p:cNvPr>
          <p:cNvGrpSpPr/>
          <p:nvPr/>
        </p:nvGrpSpPr>
        <p:grpSpPr>
          <a:xfrm>
            <a:off x="3692525" y="4953808"/>
            <a:ext cx="1758950" cy="111892"/>
            <a:chOff x="481132" y="2390531"/>
            <a:chExt cx="5171657" cy="706837"/>
          </a:xfrm>
        </p:grpSpPr>
        <p:sp>
          <p:nvSpPr>
            <p:cNvPr id="7" name="Flowchart: Delay 6">
              <a:extLst>
                <a:ext uri="{FF2B5EF4-FFF2-40B4-BE49-F238E27FC236}">
                  <a16:creationId xmlns:a16="http://schemas.microsoft.com/office/drawing/2014/main" id="{50BCAE67-A878-7275-2A0B-48224AB22FA2}"/>
                </a:ext>
              </a:extLst>
            </p:cNvPr>
            <p:cNvSpPr>
              <a:spLocks/>
            </p:cNvSpPr>
            <p:nvPr/>
          </p:nvSpPr>
          <p:spPr>
            <a:xfrm>
              <a:off x="4947557" y="2392136"/>
              <a:ext cx="705232" cy="705232"/>
            </a:xfrm>
            <a:prstGeom prst="flowChartDelay">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761116C-7C6B-3C9B-2A0C-D3813BE1BB46}"/>
                </a:ext>
              </a:extLst>
            </p:cNvPr>
            <p:cNvSpPr>
              <a:spLocks/>
            </p:cNvSpPr>
            <p:nvPr/>
          </p:nvSpPr>
          <p:spPr>
            <a:xfrm>
              <a:off x="4054565" y="2392136"/>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1F3B2B4-72D3-99D5-922F-6054CE3EAE0E}"/>
                </a:ext>
              </a:extLst>
            </p:cNvPr>
            <p:cNvSpPr>
              <a:spLocks/>
            </p:cNvSpPr>
            <p:nvPr/>
          </p:nvSpPr>
          <p:spPr>
            <a:xfrm>
              <a:off x="3160596" y="2390531"/>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D0DB13D-A0D9-B46C-7146-BE0873EB835E}"/>
                </a:ext>
              </a:extLst>
            </p:cNvPr>
            <p:cNvSpPr>
              <a:spLocks/>
            </p:cNvSpPr>
            <p:nvPr/>
          </p:nvSpPr>
          <p:spPr>
            <a:xfrm>
              <a:off x="2267604" y="2390531"/>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8EB7F84-4AF9-6620-99ED-45A7FD710CC0}"/>
                </a:ext>
              </a:extLst>
            </p:cNvPr>
            <p:cNvSpPr>
              <a:spLocks/>
            </p:cNvSpPr>
            <p:nvPr/>
          </p:nvSpPr>
          <p:spPr>
            <a:xfrm>
              <a:off x="1374124" y="2390531"/>
              <a:ext cx="705232" cy="705232"/>
            </a:xfrm>
            <a:prstGeom prst="rect">
              <a:avLst/>
            </a:prstGeom>
            <a:solidFill>
              <a:schemeClr val="accent2"/>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Delay 11">
              <a:extLst>
                <a:ext uri="{FF2B5EF4-FFF2-40B4-BE49-F238E27FC236}">
                  <a16:creationId xmlns:a16="http://schemas.microsoft.com/office/drawing/2014/main" id="{5D7E954D-4FDC-2813-2178-CBC48B332824}"/>
                </a:ext>
              </a:extLst>
            </p:cNvPr>
            <p:cNvSpPr>
              <a:spLocks/>
            </p:cNvSpPr>
            <p:nvPr/>
          </p:nvSpPr>
          <p:spPr>
            <a:xfrm rot="10800000">
              <a:off x="481132" y="2390531"/>
              <a:ext cx="705232" cy="705232"/>
            </a:xfrm>
            <a:prstGeom prst="flowChartDelay">
              <a:avLst/>
            </a:prstGeom>
            <a:solidFill>
              <a:schemeClr val="accent1">
                <a:lumMod val="60000"/>
                <a:lumOff val="40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27920916"/>
      </p:ext>
    </p:extLst>
  </p:cSld>
  <p:clrMapOvr>
    <a:masterClrMapping/>
  </p:clrMapOvr>
</p:sld>
</file>

<file path=ppt/theme/theme1.xml><?xml version="1.0" encoding="utf-8"?>
<a:theme xmlns:a="http://schemas.openxmlformats.org/drawingml/2006/main" name="Computer Workshop for Beginners by Slidesgo">
  <a:themeElements>
    <a:clrScheme name="Simple Light">
      <a:dk1>
        <a:srgbClr val="112E54"/>
      </a:dk1>
      <a:lt1>
        <a:srgbClr val="AEE2F4"/>
      </a:lt1>
      <a:dk2>
        <a:srgbClr val="FFE188"/>
      </a:dk2>
      <a:lt2>
        <a:srgbClr val="FF93A9"/>
      </a:lt2>
      <a:accent1>
        <a:srgbClr val="FF6180"/>
      </a:accent1>
      <a:accent2>
        <a:srgbClr val="F5FBFF"/>
      </a:accent2>
      <a:accent3>
        <a:srgbClr val="00C7E6"/>
      </a:accent3>
      <a:accent4>
        <a:srgbClr val="356B90"/>
      </a:accent4>
      <a:accent5>
        <a:srgbClr val="866AAC"/>
      </a:accent5>
      <a:accent6>
        <a:srgbClr val="3E285A"/>
      </a:accent6>
      <a:hlink>
        <a:srgbClr val="112E5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1037</TotalTime>
  <Words>2694</Words>
  <Application>Microsoft Office PowerPoint</Application>
  <PresentationFormat>On-screen Show (16:9)</PresentationFormat>
  <Paragraphs>394</Paragraphs>
  <Slides>50</Slides>
  <Notes>23</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50</vt:i4>
      </vt:variant>
    </vt:vector>
  </HeadingPairs>
  <TitlesOfParts>
    <vt:vector size="68" baseType="lpstr">
      <vt:lpstr>Cambria Math</vt:lpstr>
      <vt:lpstr>Times New Roman</vt:lpstr>
      <vt:lpstr>Calibri</vt:lpstr>
      <vt:lpstr>JetBrains Mono Medium</vt:lpstr>
      <vt:lpstr>-apple-system</vt:lpstr>
      <vt:lpstr>Helvetica</vt:lpstr>
      <vt:lpstr>Average Sans</vt:lpstr>
      <vt:lpstr>Inter</vt:lpstr>
      <vt:lpstr>Google Sans</vt:lpstr>
      <vt:lpstr>Arial</vt:lpstr>
      <vt:lpstr>Abyssinica SIL</vt:lpstr>
      <vt:lpstr>DM Sans</vt:lpstr>
      <vt:lpstr>Bebas Neue</vt:lpstr>
      <vt:lpstr>Roboto</vt:lpstr>
      <vt:lpstr>Open Sans</vt:lpstr>
      <vt:lpstr>Montserrat</vt:lpstr>
      <vt:lpstr>euclid_circular_a</vt:lpstr>
      <vt:lpstr>Computer Workshop for Beginners by Slidesgo</vt:lpstr>
      <vt:lpstr>DIVIDE AND CONQUER</vt:lpstr>
      <vt:lpstr>TABLE OF CONTENTS</vt:lpstr>
      <vt:lpstr>CEO </vt:lpstr>
      <vt:lpstr>TABLE OF CONTENTS</vt:lpstr>
      <vt:lpstr>PROBLEM</vt:lpstr>
      <vt:lpstr>Finding a closest pair of points</vt:lpstr>
      <vt:lpstr>BRUTEFORCE</vt:lpstr>
      <vt:lpstr>PowerPoint Presentation</vt:lpstr>
      <vt:lpstr>Can we do it faster?</vt:lpstr>
      <vt:lpstr>GENERAL IDEA</vt:lpstr>
      <vt:lpstr>DIVIDE AND CONQUER</vt:lpstr>
      <vt:lpstr>DIVIDE AND CONQUER</vt:lpstr>
      <vt:lpstr>DIVIDE AND CONQUER</vt:lpstr>
      <vt:lpstr>Finding a closest pair of points</vt:lpstr>
      <vt:lpstr>Divide and Conquer </vt:lpstr>
      <vt:lpstr>Combine: the hard case</vt:lpstr>
      <vt:lpstr>Region Near L</vt:lpstr>
      <vt:lpstr>Pseudo code</vt:lpstr>
      <vt:lpstr>IDENTITY</vt:lpstr>
      <vt:lpstr>Finding a closest pair of points</vt:lpstr>
      <vt:lpstr>Variation of DAC</vt:lpstr>
      <vt:lpstr>Variation of DAC</vt:lpstr>
      <vt:lpstr>Variation of DAC</vt:lpstr>
      <vt:lpstr>WHY?</vt:lpstr>
      <vt:lpstr>Advantages</vt:lpstr>
      <vt:lpstr>Disadvantages</vt:lpstr>
      <vt:lpstr>Compare  “Divide and Conquer” and “Brute Force”</vt:lpstr>
      <vt:lpstr>COMPLEXITY</vt:lpstr>
      <vt:lpstr>The recurrence</vt:lpstr>
      <vt:lpstr>Master theorem</vt:lpstr>
      <vt:lpstr>Finding a closest pair of points</vt:lpstr>
      <vt:lpstr>Application</vt:lpstr>
      <vt:lpstr>Merge Sort</vt:lpstr>
      <vt:lpstr>Merge Sort</vt:lpstr>
      <vt:lpstr>Merge Sort</vt:lpstr>
      <vt:lpstr>Merge Sort</vt:lpstr>
      <vt:lpstr>Large Integer Multiplication</vt:lpstr>
      <vt:lpstr>Traditional Multiplication Method.</vt:lpstr>
      <vt:lpstr>Traditional Multiplication Method.</vt:lpstr>
      <vt:lpstr>Divide and Conquer Approach</vt:lpstr>
      <vt:lpstr>Pseudocode</vt:lpstr>
      <vt:lpstr>Divide and Conquer Approach</vt:lpstr>
      <vt:lpstr>Divide and Conquer Approach</vt:lpstr>
      <vt:lpstr>Divide and Conquer Approach</vt:lpstr>
      <vt:lpstr>Divide and Conquer Approach</vt:lpstr>
      <vt:lpstr>Q&amp;A</vt:lpstr>
      <vt:lpstr>QUIZ</vt:lpstr>
      <vt:lpstr>QUIZ</vt:lpstr>
      <vt:lpstr>PowerPoint Presentation</vt:lpstr>
      <vt:lpstr>THANK YOU FOR YOUR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DIVIDE AND CONQUER</dc:title>
  <cp:lastModifiedBy>Châu Thế Vĩ</cp:lastModifiedBy>
  <cp:revision>1</cp:revision>
  <dcterms:modified xsi:type="dcterms:W3CDTF">2023-12-27T00:57:40Z</dcterms:modified>
</cp:coreProperties>
</file>